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2.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3.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notesSlides/notesSlide4.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notesSlides/notesSlide5.xml" ContentType="application/vnd.openxmlformats-officedocument.presentationml.notesSlide+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notesSlides/notesSlide6.xml" ContentType="application/vnd.openxmlformats-officedocument.presentationml.notesSlide+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notesSlides/notesSlide7.xml" ContentType="application/vnd.openxmlformats-officedocument.presentationml.notesSlide+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notesSlides/notesSlide8.xml" ContentType="application/vnd.openxmlformats-officedocument.presentationml.notesSlide+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9.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8.xml" ContentType="application/vnd.openxmlformats-officedocument.presentationml.tags+xml"/>
  <Override PartName="/ppt/notesSlides/notesSlide10.xml" ContentType="application/vnd.openxmlformats-officedocument.presentationml.notesSlide+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notesSlides/notesSlide11.xml" ContentType="application/vnd.openxmlformats-officedocument.presentationml.notesSl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notesSlides/notesSlide12.xml" ContentType="application/vnd.openxmlformats-officedocument.presentationml.notesSlide+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13.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14.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notesSlides/notesSlide15.xml" ContentType="application/vnd.openxmlformats-officedocument.presentationml.notesSlide+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notesSlides/notesSlide16.xml" ContentType="application/vnd.openxmlformats-officedocument.presentationml.notesSl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notesSlides/notesSlide17.xml" ContentType="application/vnd.openxmlformats-officedocument.presentationml.notesSl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18.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notesSlides/notesSlide19.xml" ContentType="application/vnd.openxmlformats-officedocument.presentationml.notesSlide+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8.xml" ContentType="application/vnd.openxmlformats-officedocument.presentationml.tags+xml"/>
  <Override PartName="/ppt/tags/tag670.xml" ContentType="application/vnd.openxmlformats-officedocument.presentationml.tags+xml"/>
  <Override PartName="/ppt/tags/tag672.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50.xml" ContentType="application/vnd.openxmlformats-officedocument.presentationml.tags+xml"/>
  <Override PartName="/ppt/tags/tag553.xml" ContentType="application/vnd.openxmlformats-officedocument.presentationml.tags+xml"/>
  <Override PartName="/ppt/tags/tag556.xml" ContentType="application/vnd.openxmlformats-officedocument.presentationml.tags+xml"/>
  <Override PartName="/ppt/tags/tag563.xml" ContentType="application/vnd.openxmlformats-officedocument.presentationml.tags+xml"/>
  <Override PartName="/ppt/tags/tag567.xml" ContentType="application/vnd.openxmlformats-officedocument.presentationml.tags+xml"/>
  <Override PartName="/ppt/tags/tag574.xml" ContentType="application/vnd.openxmlformats-officedocument.presentationml.tags+xml"/>
  <Override PartName="/ppt/tags/tag578.xml" ContentType="application/vnd.openxmlformats-officedocument.presentationml.tags+xml"/>
  <Override PartName="/ppt/tags/tag585.xml" ContentType="application/vnd.openxmlformats-officedocument.presentationml.tags+xml"/>
  <Override PartName="/ppt/tags/tag635.xml" ContentType="application/vnd.openxmlformats-officedocument.presentationml.tags+xml"/>
  <Override PartName="/ppt/tags/tag657.xml" ContentType="application/vnd.openxmlformats-officedocument.presentationml.tags+xml"/>
  <Override PartName="/ppt/tags/tag667.xml" ContentType="application/vnd.openxmlformats-officedocument.presentationml.tags+xml"/>
  <Override PartName="/ppt/tags/tag669.xml" ContentType="application/vnd.openxmlformats-officedocument.presentationml.tags+xml"/>
  <Override PartName="/ppt/tags/tag671.xml" ContentType="application/vnd.openxmlformats-officedocument.presentationml.tags+xml"/>
  <Override PartName="/ppt/tags/tag673.xml" ContentType="application/vnd.openxmlformats-officedocument.presentationml.tags+xml"/>
  <Override PartName="/ppt/tags/tag680.xml" ContentType="application/vnd.openxmlformats-officedocument.presentationml.tags+xml"/>
  <Override PartName="/ppt/tags/tag7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44"/>
  </p:notesMasterIdLst>
  <p:sldIdLst>
    <p:sldId id="549" r:id="rId3"/>
    <p:sldId id="605" r:id="rId4"/>
    <p:sldId id="807" r:id="rId5"/>
    <p:sldId id="768" r:id="rId6"/>
    <p:sldId id="748" r:id="rId7"/>
    <p:sldId id="756" r:id="rId8"/>
    <p:sldId id="750" r:id="rId9"/>
    <p:sldId id="752" r:id="rId10"/>
    <p:sldId id="754" r:id="rId11"/>
    <p:sldId id="808" r:id="rId12"/>
    <p:sldId id="809" r:id="rId13"/>
    <p:sldId id="810" r:id="rId14"/>
    <p:sldId id="811" r:id="rId15"/>
    <p:sldId id="812" r:id="rId16"/>
    <p:sldId id="813" r:id="rId17"/>
    <p:sldId id="814" r:id="rId18"/>
    <p:sldId id="764" r:id="rId19"/>
    <p:sldId id="765" r:id="rId20"/>
    <p:sldId id="818" r:id="rId21"/>
    <p:sldId id="819" r:id="rId22"/>
    <p:sldId id="831" r:id="rId23"/>
    <p:sldId id="832" r:id="rId24"/>
    <p:sldId id="257" r:id="rId25"/>
    <p:sldId id="258" r:id="rId26"/>
    <p:sldId id="259" r:id="rId27"/>
    <p:sldId id="260"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770" r:id="rId42"/>
    <p:sldId id="550"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07"/>
            <p14:sldId id="768"/>
            <p14:sldId id="748"/>
            <p14:sldId id="756"/>
            <p14:sldId id="750"/>
            <p14:sldId id="752"/>
            <p14:sldId id="754"/>
            <p14:sldId id="808"/>
            <p14:sldId id="809"/>
            <p14:sldId id="810"/>
            <p14:sldId id="811"/>
            <p14:sldId id="812"/>
            <p14:sldId id="813"/>
            <p14:sldId id="814"/>
            <p14:sldId id="764"/>
            <p14:sldId id="765"/>
            <p14:sldId id="818"/>
            <p14:sldId id="819"/>
            <p14:sldId id="831"/>
            <p14:sldId id="832"/>
            <p14:sldId id="257"/>
            <p14:sldId id="258"/>
            <p14:sldId id="259"/>
            <p14:sldId id="260"/>
            <p14:sldId id="262"/>
            <p14:sldId id="263"/>
            <p14:sldId id="264"/>
            <p14:sldId id="265"/>
            <p14:sldId id="266"/>
            <p14:sldId id="267"/>
            <p14:sldId id="268"/>
            <p14:sldId id="269"/>
            <p14:sldId id="270"/>
            <p14:sldId id="271"/>
            <p14:sldId id="272"/>
            <p14:sldId id="273"/>
            <p14:sldId id="274"/>
            <p14:sldId id="770"/>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4" d="100"/>
          <a:sy n="84" d="100"/>
        </p:scale>
        <p:origin x="418" y="10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571.xml"/><Relationship Id="rId2" Type="http://schemas.openxmlformats.org/officeDocument/2006/relationships/tags" Target="../tags/tag570.xml"/><Relationship Id="rId1" Type="http://schemas.openxmlformats.org/officeDocument/2006/relationships/tags" Target="../tags/tag569.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588.xml"/><Relationship Id="rId2" Type="http://schemas.openxmlformats.org/officeDocument/2006/relationships/tags" Target="../tags/tag587.xml"/><Relationship Id="rId1" Type="http://schemas.openxmlformats.org/officeDocument/2006/relationships/tags" Target="../tags/tag586.xml"/><Relationship Id="rId5" Type="http://schemas.openxmlformats.org/officeDocument/2006/relationships/slide" Target="../slides/slide3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5" Type="http://schemas.openxmlformats.org/officeDocument/2006/relationships/slide" Target="../slides/slide3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tags" Target="../tags/tag611.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tags" Target="../tags/tag618.xml"/><Relationship Id="rId5" Type="http://schemas.openxmlformats.org/officeDocument/2006/relationships/slide" Target="../slides/slide3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628.xml"/><Relationship Id="rId2" Type="http://schemas.openxmlformats.org/officeDocument/2006/relationships/tags" Target="../tags/tag627.xml"/><Relationship Id="rId1" Type="http://schemas.openxmlformats.org/officeDocument/2006/relationships/tags" Target="../tags/tag626.xml"/><Relationship Id="rId5" Type="http://schemas.openxmlformats.org/officeDocument/2006/relationships/slide" Target="../slides/slide3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5" Type="http://schemas.openxmlformats.org/officeDocument/2006/relationships/slide" Target="../slides/slide3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643.xml"/><Relationship Id="rId2" Type="http://schemas.openxmlformats.org/officeDocument/2006/relationships/tags" Target="../tags/tag642.xml"/><Relationship Id="rId1" Type="http://schemas.openxmlformats.org/officeDocument/2006/relationships/tags" Target="../tags/tag641.xml"/><Relationship Id="rId5" Type="http://schemas.openxmlformats.org/officeDocument/2006/relationships/slide" Target="../slides/slide3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9.xml"/><Relationship Id="rId1" Type="http://schemas.openxmlformats.org/officeDocument/2006/relationships/tags" Target="../tags/tag408.xml"/><Relationship Id="rId4"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custDataLst>
              <p:tags r:id="rId1"/>
            </p:custDataLst>
          </p:nvPr>
        </p:nvSpPr>
        <p:spPr>
          <a:xfrm>
            <a:off x="381000" y="685800"/>
            <a:ext cx="6096000" cy="3429000"/>
          </a:xfrm>
          <a:ln>
            <a:solidFill>
              <a:srgbClr val="000000"/>
            </a:solidFill>
            <a:miter/>
          </a:ln>
        </p:spPr>
      </p:sp>
      <p:sp>
        <p:nvSpPr>
          <p:cNvPr id="41986" name="Rectangle 3"/>
          <p:cNvSpPr txBox="1">
            <a:spLocks noGrp="1"/>
          </p:cNvSpPr>
          <p:nvPr>
            <p:ph type="body" idx="1"/>
            <p:custDataLst>
              <p:tags r:id="rId2"/>
            </p:custDataLst>
          </p:nvPr>
        </p:nvSpPr>
        <p:spPr>
          <a:xfrm>
            <a:off x="914400" y="4343400"/>
            <a:ext cx="5029200" cy="4114800"/>
          </a:xfrm>
        </p:spPr>
        <p:txBody>
          <a:bodyPr wrap="square" lIns="91440" tIns="45720" rIns="91440" bIns="45720" anchor="t" anchorCtr="0"/>
          <a:lstStyle/>
          <a:p>
            <a:pPr lvl="0" eaLnBrk="1" hangingPunct="1">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image" Target="../media/image18.gif"/><Relationship Id="rId2" Type="http://schemas.openxmlformats.org/officeDocument/2006/relationships/tags" Target="../tags/tag250.xml"/><Relationship Id="rId16" Type="http://schemas.openxmlformats.org/officeDocument/2006/relationships/slideLayout" Target="../slideLayouts/slideLayout2.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tags" Target="../tags/tag263.xm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6.xml"/><Relationship Id="rId7" Type="http://schemas.openxmlformats.org/officeDocument/2006/relationships/tags" Target="../tags/tag270.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s>
</file>

<file path=ppt/slides/_rels/slide12.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s>
</file>

<file path=ppt/slides/_rels/slide14.xml.rels><?xml version="1.0" encoding="UTF-8" standalone="yes"?>
<Relationships xmlns="http://schemas.openxmlformats.org/package/2006/relationships"><Relationship Id="rId13" Type="http://schemas.openxmlformats.org/officeDocument/2006/relationships/tags" Target="../tags/tag298.xml"/><Relationship Id="rId18" Type="http://schemas.openxmlformats.org/officeDocument/2006/relationships/tags" Target="../tags/tag303.xml"/><Relationship Id="rId26" Type="http://schemas.openxmlformats.org/officeDocument/2006/relationships/tags" Target="../tags/tag311.xml"/><Relationship Id="rId39" Type="http://schemas.openxmlformats.org/officeDocument/2006/relationships/tags" Target="../tags/tag324.xml"/><Relationship Id="rId21" Type="http://schemas.openxmlformats.org/officeDocument/2006/relationships/tags" Target="../tags/tag306.xml"/><Relationship Id="rId34" Type="http://schemas.openxmlformats.org/officeDocument/2006/relationships/tags" Target="../tags/tag319.xml"/><Relationship Id="rId42" Type="http://schemas.openxmlformats.org/officeDocument/2006/relationships/tags" Target="../tags/tag327.xml"/><Relationship Id="rId47" Type="http://schemas.openxmlformats.org/officeDocument/2006/relationships/tags" Target="../tags/tag332.xml"/><Relationship Id="rId50" Type="http://schemas.openxmlformats.org/officeDocument/2006/relationships/tags" Target="../tags/tag335.xml"/><Relationship Id="rId7" Type="http://schemas.openxmlformats.org/officeDocument/2006/relationships/tags" Target="../tags/tag292.xml"/><Relationship Id="rId2" Type="http://schemas.openxmlformats.org/officeDocument/2006/relationships/tags" Target="../tags/tag287.xml"/><Relationship Id="rId16" Type="http://schemas.openxmlformats.org/officeDocument/2006/relationships/tags" Target="../tags/tag301.xml"/><Relationship Id="rId29" Type="http://schemas.openxmlformats.org/officeDocument/2006/relationships/tags" Target="../tags/tag314.xml"/><Relationship Id="rId11" Type="http://schemas.openxmlformats.org/officeDocument/2006/relationships/tags" Target="../tags/tag296.xml"/><Relationship Id="rId24" Type="http://schemas.openxmlformats.org/officeDocument/2006/relationships/tags" Target="../tags/tag309.xml"/><Relationship Id="rId32" Type="http://schemas.openxmlformats.org/officeDocument/2006/relationships/tags" Target="../tags/tag317.xml"/><Relationship Id="rId37" Type="http://schemas.openxmlformats.org/officeDocument/2006/relationships/tags" Target="../tags/tag322.xml"/><Relationship Id="rId40" Type="http://schemas.openxmlformats.org/officeDocument/2006/relationships/tags" Target="../tags/tag325.xml"/><Relationship Id="rId45" Type="http://schemas.openxmlformats.org/officeDocument/2006/relationships/tags" Target="../tags/tag330.xml"/><Relationship Id="rId53" Type="http://schemas.openxmlformats.org/officeDocument/2006/relationships/image" Target="../media/image19.png"/><Relationship Id="rId5" Type="http://schemas.openxmlformats.org/officeDocument/2006/relationships/tags" Target="../tags/tag290.xml"/><Relationship Id="rId10" Type="http://schemas.openxmlformats.org/officeDocument/2006/relationships/tags" Target="../tags/tag295.xml"/><Relationship Id="rId19" Type="http://schemas.openxmlformats.org/officeDocument/2006/relationships/tags" Target="../tags/tag304.xml"/><Relationship Id="rId31" Type="http://schemas.openxmlformats.org/officeDocument/2006/relationships/tags" Target="../tags/tag316.xml"/><Relationship Id="rId44" Type="http://schemas.openxmlformats.org/officeDocument/2006/relationships/tags" Target="../tags/tag329.xml"/><Relationship Id="rId52" Type="http://schemas.openxmlformats.org/officeDocument/2006/relationships/slideLayout" Target="../slideLayouts/slideLayout2.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 Id="rId22" Type="http://schemas.openxmlformats.org/officeDocument/2006/relationships/tags" Target="../tags/tag307.xml"/><Relationship Id="rId27" Type="http://schemas.openxmlformats.org/officeDocument/2006/relationships/tags" Target="../tags/tag312.xml"/><Relationship Id="rId30" Type="http://schemas.openxmlformats.org/officeDocument/2006/relationships/tags" Target="../tags/tag315.xml"/><Relationship Id="rId35" Type="http://schemas.openxmlformats.org/officeDocument/2006/relationships/tags" Target="../tags/tag320.xml"/><Relationship Id="rId43" Type="http://schemas.openxmlformats.org/officeDocument/2006/relationships/tags" Target="../tags/tag328.xml"/><Relationship Id="rId48" Type="http://schemas.openxmlformats.org/officeDocument/2006/relationships/tags" Target="../tags/tag333.xml"/><Relationship Id="rId8" Type="http://schemas.openxmlformats.org/officeDocument/2006/relationships/tags" Target="../tags/tag293.xml"/><Relationship Id="rId51" Type="http://schemas.openxmlformats.org/officeDocument/2006/relationships/tags" Target="../tags/tag336.xml"/><Relationship Id="rId3" Type="http://schemas.openxmlformats.org/officeDocument/2006/relationships/tags" Target="../tags/tag288.xml"/><Relationship Id="rId12" Type="http://schemas.openxmlformats.org/officeDocument/2006/relationships/tags" Target="../tags/tag297.xml"/><Relationship Id="rId17" Type="http://schemas.openxmlformats.org/officeDocument/2006/relationships/tags" Target="../tags/tag302.xml"/><Relationship Id="rId25" Type="http://schemas.openxmlformats.org/officeDocument/2006/relationships/tags" Target="../tags/tag310.xml"/><Relationship Id="rId33" Type="http://schemas.openxmlformats.org/officeDocument/2006/relationships/tags" Target="../tags/tag318.xml"/><Relationship Id="rId38" Type="http://schemas.openxmlformats.org/officeDocument/2006/relationships/tags" Target="../tags/tag323.xml"/><Relationship Id="rId46" Type="http://schemas.openxmlformats.org/officeDocument/2006/relationships/tags" Target="../tags/tag331.xml"/><Relationship Id="rId20" Type="http://schemas.openxmlformats.org/officeDocument/2006/relationships/tags" Target="../tags/tag305.xml"/><Relationship Id="rId41" Type="http://schemas.openxmlformats.org/officeDocument/2006/relationships/tags" Target="../tags/tag326.xml"/><Relationship Id="rId1" Type="http://schemas.openxmlformats.org/officeDocument/2006/relationships/tags" Target="../tags/tag286.xml"/><Relationship Id="rId6" Type="http://schemas.openxmlformats.org/officeDocument/2006/relationships/tags" Target="../tags/tag291.xml"/><Relationship Id="rId15" Type="http://schemas.openxmlformats.org/officeDocument/2006/relationships/tags" Target="../tags/tag300.xml"/><Relationship Id="rId23" Type="http://schemas.openxmlformats.org/officeDocument/2006/relationships/tags" Target="../tags/tag308.xml"/><Relationship Id="rId28" Type="http://schemas.openxmlformats.org/officeDocument/2006/relationships/tags" Target="../tags/tag313.xml"/><Relationship Id="rId36" Type="http://schemas.openxmlformats.org/officeDocument/2006/relationships/tags" Target="../tags/tag321.xml"/><Relationship Id="rId49" Type="http://schemas.openxmlformats.org/officeDocument/2006/relationships/tags" Target="../tags/tag334.xml"/></Relationships>
</file>

<file path=ppt/slides/_rels/slide15.xml.rels><?xml version="1.0" encoding="UTF-8" standalone="yes"?>
<Relationships xmlns="http://schemas.openxmlformats.org/package/2006/relationships"><Relationship Id="rId26" Type="http://schemas.openxmlformats.org/officeDocument/2006/relationships/tags" Target="../tags/tag362.xml"/><Relationship Id="rId21" Type="http://schemas.openxmlformats.org/officeDocument/2006/relationships/tags" Target="../tags/tag357.xml"/><Relationship Id="rId34" Type="http://schemas.openxmlformats.org/officeDocument/2006/relationships/tags" Target="../tags/tag370.xml"/><Relationship Id="rId42" Type="http://schemas.openxmlformats.org/officeDocument/2006/relationships/tags" Target="../tags/tag378.xml"/><Relationship Id="rId47" Type="http://schemas.openxmlformats.org/officeDocument/2006/relationships/tags" Target="../tags/tag383.xml"/><Relationship Id="rId50" Type="http://schemas.openxmlformats.org/officeDocument/2006/relationships/tags" Target="../tags/tag386.xml"/><Relationship Id="rId55" Type="http://schemas.openxmlformats.org/officeDocument/2006/relationships/tags" Target="../tags/tag391.xml"/><Relationship Id="rId63" Type="http://schemas.openxmlformats.org/officeDocument/2006/relationships/tags" Target="../tags/tag399.xml"/><Relationship Id="rId7" Type="http://schemas.openxmlformats.org/officeDocument/2006/relationships/tags" Target="../tags/tag343.xml"/><Relationship Id="rId2" Type="http://schemas.openxmlformats.org/officeDocument/2006/relationships/tags" Target="../tags/tag338.xml"/><Relationship Id="rId16" Type="http://schemas.openxmlformats.org/officeDocument/2006/relationships/tags" Target="../tags/tag352.xml"/><Relationship Id="rId29" Type="http://schemas.openxmlformats.org/officeDocument/2006/relationships/tags" Target="../tags/tag365.xml"/><Relationship Id="rId11" Type="http://schemas.openxmlformats.org/officeDocument/2006/relationships/tags" Target="../tags/tag347.xml"/><Relationship Id="rId24" Type="http://schemas.openxmlformats.org/officeDocument/2006/relationships/tags" Target="../tags/tag360.xml"/><Relationship Id="rId32" Type="http://schemas.openxmlformats.org/officeDocument/2006/relationships/tags" Target="../tags/tag368.xml"/><Relationship Id="rId37" Type="http://schemas.openxmlformats.org/officeDocument/2006/relationships/tags" Target="../tags/tag373.xml"/><Relationship Id="rId40" Type="http://schemas.openxmlformats.org/officeDocument/2006/relationships/tags" Target="../tags/tag376.xml"/><Relationship Id="rId45" Type="http://schemas.openxmlformats.org/officeDocument/2006/relationships/tags" Target="../tags/tag381.xml"/><Relationship Id="rId53" Type="http://schemas.openxmlformats.org/officeDocument/2006/relationships/tags" Target="../tags/tag389.xml"/><Relationship Id="rId58" Type="http://schemas.openxmlformats.org/officeDocument/2006/relationships/tags" Target="../tags/tag394.xml"/><Relationship Id="rId66" Type="http://schemas.openxmlformats.org/officeDocument/2006/relationships/slideLayout" Target="../slideLayouts/slideLayout2.xml"/><Relationship Id="rId5" Type="http://schemas.openxmlformats.org/officeDocument/2006/relationships/tags" Target="../tags/tag341.xml"/><Relationship Id="rId61" Type="http://schemas.openxmlformats.org/officeDocument/2006/relationships/tags" Target="../tags/tag397.xml"/><Relationship Id="rId19" Type="http://schemas.openxmlformats.org/officeDocument/2006/relationships/tags" Target="../tags/tag355.xml"/><Relationship Id="rId14" Type="http://schemas.openxmlformats.org/officeDocument/2006/relationships/tags" Target="../tags/tag350.xml"/><Relationship Id="rId22" Type="http://schemas.openxmlformats.org/officeDocument/2006/relationships/tags" Target="../tags/tag358.xml"/><Relationship Id="rId27" Type="http://schemas.openxmlformats.org/officeDocument/2006/relationships/tags" Target="../tags/tag363.xml"/><Relationship Id="rId30" Type="http://schemas.openxmlformats.org/officeDocument/2006/relationships/tags" Target="../tags/tag366.xml"/><Relationship Id="rId35" Type="http://schemas.openxmlformats.org/officeDocument/2006/relationships/tags" Target="../tags/tag371.xml"/><Relationship Id="rId43" Type="http://schemas.openxmlformats.org/officeDocument/2006/relationships/tags" Target="../tags/tag379.xml"/><Relationship Id="rId48" Type="http://schemas.openxmlformats.org/officeDocument/2006/relationships/tags" Target="../tags/tag384.xml"/><Relationship Id="rId56" Type="http://schemas.openxmlformats.org/officeDocument/2006/relationships/tags" Target="../tags/tag392.xml"/><Relationship Id="rId64" Type="http://schemas.openxmlformats.org/officeDocument/2006/relationships/tags" Target="../tags/tag400.xml"/><Relationship Id="rId8" Type="http://schemas.openxmlformats.org/officeDocument/2006/relationships/tags" Target="../tags/tag344.xml"/><Relationship Id="rId51" Type="http://schemas.openxmlformats.org/officeDocument/2006/relationships/tags" Target="../tags/tag387.xml"/><Relationship Id="rId3" Type="http://schemas.openxmlformats.org/officeDocument/2006/relationships/tags" Target="../tags/tag339.xml"/><Relationship Id="rId12" Type="http://schemas.openxmlformats.org/officeDocument/2006/relationships/tags" Target="../tags/tag348.xml"/><Relationship Id="rId17" Type="http://schemas.openxmlformats.org/officeDocument/2006/relationships/tags" Target="../tags/tag353.xml"/><Relationship Id="rId25" Type="http://schemas.openxmlformats.org/officeDocument/2006/relationships/tags" Target="../tags/tag361.xml"/><Relationship Id="rId33" Type="http://schemas.openxmlformats.org/officeDocument/2006/relationships/tags" Target="../tags/tag369.xml"/><Relationship Id="rId38" Type="http://schemas.openxmlformats.org/officeDocument/2006/relationships/tags" Target="../tags/tag374.xml"/><Relationship Id="rId46" Type="http://schemas.openxmlformats.org/officeDocument/2006/relationships/tags" Target="../tags/tag382.xml"/><Relationship Id="rId59" Type="http://schemas.openxmlformats.org/officeDocument/2006/relationships/tags" Target="../tags/tag395.xml"/><Relationship Id="rId67" Type="http://schemas.openxmlformats.org/officeDocument/2006/relationships/image" Target="../media/image19.png"/><Relationship Id="rId20" Type="http://schemas.openxmlformats.org/officeDocument/2006/relationships/tags" Target="../tags/tag356.xml"/><Relationship Id="rId41" Type="http://schemas.openxmlformats.org/officeDocument/2006/relationships/tags" Target="../tags/tag377.xml"/><Relationship Id="rId54" Type="http://schemas.openxmlformats.org/officeDocument/2006/relationships/tags" Target="../tags/tag390.xml"/><Relationship Id="rId62" Type="http://schemas.openxmlformats.org/officeDocument/2006/relationships/tags" Target="../tags/tag398.xml"/><Relationship Id="rId1" Type="http://schemas.openxmlformats.org/officeDocument/2006/relationships/tags" Target="../tags/tag337.xml"/><Relationship Id="rId6" Type="http://schemas.openxmlformats.org/officeDocument/2006/relationships/tags" Target="../tags/tag342.xml"/><Relationship Id="rId15" Type="http://schemas.openxmlformats.org/officeDocument/2006/relationships/tags" Target="../tags/tag351.xml"/><Relationship Id="rId23" Type="http://schemas.openxmlformats.org/officeDocument/2006/relationships/tags" Target="../tags/tag359.xml"/><Relationship Id="rId28" Type="http://schemas.openxmlformats.org/officeDocument/2006/relationships/tags" Target="../tags/tag364.xml"/><Relationship Id="rId36" Type="http://schemas.openxmlformats.org/officeDocument/2006/relationships/tags" Target="../tags/tag372.xml"/><Relationship Id="rId49" Type="http://schemas.openxmlformats.org/officeDocument/2006/relationships/tags" Target="../tags/tag385.xml"/><Relationship Id="rId57" Type="http://schemas.openxmlformats.org/officeDocument/2006/relationships/tags" Target="../tags/tag393.xml"/><Relationship Id="rId10" Type="http://schemas.openxmlformats.org/officeDocument/2006/relationships/tags" Target="../tags/tag346.xml"/><Relationship Id="rId31" Type="http://schemas.openxmlformats.org/officeDocument/2006/relationships/tags" Target="../tags/tag367.xml"/><Relationship Id="rId44" Type="http://schemas.openxmlformats.org/officeDocument/2006/relationships/tags" Target="../tags/tag380.xml"/><Relationship Id="rId52" Type="http://schemas.openxmlformats.org/officeDocument/2006/relationships/tags" Target="../tags/tag388.xml"/><Relationship Id="rId60" Type="http://schemas.openxmlformats.org/officeDocument/2006/relationships/tags" Target="../tags/tag396.xml"/><Relationship Id="rId65" Type="http://schemas.openxmlformats.org/officeDocument/2006/relationships/tags" Target="../tags/tag401.xml"/><Relationship Id="rId4" Type="http://schemas.openxmlformats.org/officeDocument/2006/relationships/tags" Target="../tags/tag340.xml"/><Relationship Id="rId9" Type="http://schemas.openxmlformats.org/officeDocument/2006/relationships/tags" Target="../tags/tag345.xml"/><Relationship Id="rId13" Type="http://schemas.openxmlformats.org/officeDocument/2006/relationships/tags" Target="../tags/tag349.xml"/><Relationship Id="rId18" Type="http://schemas.openxmlformats.org/officeDocument/2006/relationships/tags" Target="../tags/tag354.xml"/><Relationship Id="rId39" Type="http://schemas.openxmlformats.org/officeDocument/2006/relationships/tags" Target="../tags/tag37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04.xml"/><Relationship Id="rId7" Type="http://schemas.openxmlformats.org/officeDocument/2006/relationships/slideLayout" Target="../slideLayouts/slideLayout2.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9" Type="http://schemas.openxmlformats.org/officeDocument/2006/relationships/audio" Target="../media/audio4.wav"/></Relationships>
</file>

<file path=ppt/slides/_rels/slide17.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audio" Target="../media/audio2.wav"/><Relationship Id="rId3" Type="http://schemas.openxmlformats.org/officeDocument/2006/relationships/tags" Target="../tags/tag412.xml"/><Relationship Id="rId21" Type="http://schemas.openxmlformats.org/officeDocument/2006/relationships/tags" Target="../tags/tag430.xm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slideLayout" Target="../slideLayouts/slideLayout2.xml"/><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tags" Target="../tags/tag433.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tags" Target="../tags/tag432.xml"/><Relationship Id="rId10" Type="http://schemas.openxmlformats.org/officeDocument/2006/relationships/tags" Target="../tags/tag419.xml"/><Relationship Id="rId19" Type="http://schemas.openxmlformats.org/officeDocument/2006/relationships/tags" Target="../tags/tag428.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tags" Target="../tags/tag431.xml"/><Relationship Id="rId27" Type="http://schemas.openxmlformats.org/officeDocument/2006/relationships/audio" Target="../media/audio5.wav"/></Relationships>
</file>

<file path=ppt/slides/_rels/slide18.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3" Type="http://schemas.openxmlformats.org/officeDocument/2006/relationships/tags" Target="../tags/tag436.xml"/><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slideLayout" Target="../slideLayouts/slideLayout2.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5" Type="http://schemas.openxmlformats.org/officeDocument/2006/relationships/tags" Target="../tags/tag438.xml"/><Relationship Id="rId15" Type="http://schemas.openxmlformats.org/officeDocument/2006/relationships/tags" Target="../tags/tag448.xml"/><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s>
</file>

<file path=ppt/slides/_rels/slide19.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image" Target="../media/image20.jpeg"/><Relationship Id="rId5" Type="http://schemas.openxmlformats.org/officeDocument/2006/relationships/slideLayout" Target="../slideLayouts/slideLayout2.xml"/><Relationship Id="rId4" Type="http://schemas.openxmlformats.org/officeDocument/2006/relationships/tags" Target="../tags/tag456.xml"/></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tags" Target="../tags/tag469.xml"/><Relationship Id="rId18" Type="http://schemas.openxmlformats.org/officeDocument/2006/relationships/image" Target="../media/image24.jpeg"/><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tags" Target="../tags/tag468.xml"/><Relationship Id="rId17" Type="http://schemas.openxmlformats.org/officeDocument/2006/relationships/image" Target="../media/image23.jpeg"/><Relationship Id="rId2" Type="http://schemas.openxmlformats.org/officeDocument/2006/relationships/tags" Target="../tags/tag458.xml"/><Relationship Id="rId16" Type="http://schemas.openxmlformats.org/officeDocument/2006/relationships/image" Target="../media/image22.jpeg"/><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5" Type="http://schemas.openxmlformats.org/officeDocument/2006/relationships/tags" Target="../tags/tag461.xml"/><Relationship Id="rId15" Type="http://schemas.openxmlformats.org/officeDocument/2006/relationships/image" Target="../media/image21.jpeg"/><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5" Type="http://schemas.openxmlformats.org/officeDocument/2006/relationships/slideLayout" Target="../slideLayouts/slideLayout2.xml"/><Relationship Id="rId4" Type="http://schemas.openxmlformats.org/officeDocument/2006/relationships/tags" Target="../tags/tag473.xml"/></Relationships>
</file>

<file path=ppt/slides/_rels/slide22.xml.rels><?xml version="1.0" encoding="UTF-8" standalone="yes"?>
<Relationships xmlns="http://schemas.openxmlformats.org/package/2006/relationships"><Relationship Id="rId13" Type="http://schemas.openxmlformats.org/officeDocument/2006/relationships/tags" Target="../tags/tag486.xml"/><Relationship Id="rId18" Type="http://schemas.openxmlformats.org/officeDocument/2006/relationships/tags" Target="../tags/tag491.xml"/><Relationship Id="rId26" Type="http://schemas.openxmlformats.org/officeDocument/2006/relationships/tags" Target="../tags/tag499.xml"/><Relationship Id="rId3" Type="http://schemas.openxmlformats.org/officeDocument/2006/relationships/tags" Target="../tags/tag476.xml"/><Relationship Id="rId21" Type="http://schemas.openxmlformats.org/officeDocument/2006/relationships/tags" Target="../tags/tag494.xml"/><Relationship Id="rId7" Type="http://schemas.openxmlformats.org/officeDocument/2006/relationships/tags" Target="../tags/tag480.xml"/><Relationship Id="rId12" Type="http://schemas.openxmlformats.org/officeDocument/2006/relationships/tags" Target="../tags/tag485.xml"/><Relationship Id="rId17" Type="http://schemas.openxmlformats.org/officeDocument/2006/relationships/tags" Target="../tags/tag490.xml"/><Relationship Id="rId25" Type="http://schemas.openxmlformats.org/officeDocument/2006/relationships/tags" Target="../tags/tag498.xml"/><Relationship Id="rId33" Type="http://schemas.openxmlformats.org/officeDocument/2006/relationships/slideLayout" Target="../slideLayouts/slideLayout2.xml"/><Relationship Id="rId2" Type="http://schemas.openxmlformats.org/officeDocument/2006/relationships/tags" Target="../tags/tag475.xml"/><Relationship Id="rId16" Type="http://schemas.openxmlformats.org/officeDocument/2006/relationships/tags" Target="../tags/tag489.xml"/><Relationship Id="rId20" Type="http://schemas.openxmlformats.org/officeDocument/2006/relationships/tags" Target="../tags/tag493.xml"/><Relationship Id="rId29" Type="http://schemas.openxmlformats.org/officeDocument/2006/relationships/tags" Target="../tags/tag502.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24" Type="http://schemas.openxmlformats.org/officeDocument/2006/relationships/tags" Target="../tags/tag497.xml"/><Relationship Id="rId32" Type="http://schemas.openxmlformats.org/officeDocument/2006/relationships/tags" Target="../tags/tag505.xml"/><Relationship Id="rId5" Type="http://schemas.openxmlformats.org/officeDocument/2006/relationships/tags" Target="../tags/tag478.xml"/><Relationship Id="rId15" Type="http://schemas.openxmlformats.org/officeDocument/2006/relationships/tags" Target="../tags/tag488.xml"/><Relationship Id="rId23" Type="http://schemas.openxmlformats.org/officeDocument/2006/relationships/tags" Target="../tags/tag496.xml"/><Relationship Id="rId28" Type="http://schemas.openxmlformats.org/officeDocument/2006/relationships/tags" Target="../tags/tag501.xml"/><Relationship Id="rId10" Type="http://schemas.openxmlformats.org/officeDocument/2006/relationships/tags" Target="../tags/tag483.xml"/><Relationship Id="rId19" Type="http://schemas.openxmlformats.org/officeDocument/2006/relationships/tags" Target="../tags/tag492.xml"/><Relationship Id="rId31" Type="http://schemas.openxmlformats.org/officeDocument/2006/relationships/tags" Target="../tags/tag504.xml"/><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tags" Target="../tags/tag487.xml"/><Relationship Id="rId22" Type="http://schemas.openxmlformats.org/officeDocument/2006/relationships/tags" Target="../tags/tag495.xml"/><Relationship Id="rId27" Type="http://schemas.openxmlformats.org/officeDocument/2006/relationships/tags" Target="../tags/tag500.xml"/><Relationship Id="rId30" Type="http://schemas.openxmlformats.org/officeDocument/2006/relationships/tags" Target="../tags/tag503.xml"/><Relationship Id="rId8" Type="http://schemas.openxmlformats.org/officeDocument/2006/relationships/tags" Target="../tags/tag481.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508.xml"/><Relationship Id="rId7" Type="http://schemas.openxmlformats.org/officeDocument/2006/relationships/notesSlide" Target="../notesSlides/notesSlide3.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slideLayout" Target="../slideLayouts/slideLayout2.xml"/><Relationship Id="rId5" Type="http://schemas.openxmlformats.org/officeDocument/2006/relationships/tags" Target="../tags/tag510.xml"/><Relationship Id="rId4" Type="http://schemas.openxmlformats.org/officeDocument/2006/relationships/tags" Target="../tags/tag509.xml"/></Relationships>
</file>

<file path=ppt/slides/_rels/slide24.xml.rels><?xml version="1.0" encoding="UTF-8" standalone="yes"?>
<Relationships xmlns="http://schemas.openxmlformats.org/package/2006/relationships"><Relationship Id="rId8" Type="http://schemas.openxmlformats.org/officeDocument/2006/relationships/tags" Target="../tags/tag550.xml"/><Relationship Id="rId3" Type="http://schemas.openxmlformats.org/officeDocument/2006/relationships/tags" Target="../tags/tag516.xml"/><Relationship Id="rId7" Type="http://schemas.openxmlformats.org/officeDocument/2006/relationships/notesSlide" Target="../notesSlides/notesSlide4.xml"/><Relationship Id="rId12" Type="http://schemas.openxmlformats.org/officeDocument/2006/relationships/image" Target="../media/image28.png"/><Relationship Id="rId2" Type="http://schemas.openxmlformats.org/officeDocument/2006/relationships/tags" Target="../tags/tag515.xml"/><Relationship Id="rId1" Type="http://schemas.openxmlformats.org/officeDocument/2006/relationships/tags" Target="../tags/tag514.xml"/><Relationship Id="rId6" Type="http://schemas.openxmlformats.org/officeDocument/2006/relationships/slideLayout" Target="../slideLayouts/slideLayout2.xml"/><Relationship Id="rId11" Type="http://schemas.openxmlformats.org/officeDocument/2006/relationships/tags" Target="../tags/tag553.xml"/><Relationship Id="rId5" Type="http://schemas.openxmlformats.org/officeDocument/2006/relationships/tags" Target="../tags/tag518.xml"/><Relationship Id="rId15" Type="http://schemas.openxmlformats.org/officeDocument/2006/relationships/image" Target="../media/image29.png"/><Relationship Id="rId10" Type="http://schemas.openxmlformats.org/officeDocument/2006/relationships/image" Target="../media/image25.jpeg"/><Relationship Id="rId4" Type="http://schemas.openxmlformats.org/officeDocument/2006/relationships/tags" Target="../tags/tag517.xml"/><Relationship Id="rId9" Type="http://schemas.openxmlformats.org/officeDocument/2006/relationships/image" Target="../media/image26.png"/><Relationship Id="rId14" Type="http://schemas.openxmlformats.org/officeDocument/2006/relationships/tags" Target="../tags/tag556.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524.xml"/><Relationship Id="rId7" Type="http://schemas.openxmlformats.org/officeDocument/2006/relationships/tags" Target="../tags/tag563.xml"/><Relationship Id="rId12" Type="http://schemas.openxmlformats.org/officeDocument/2006/relationships/image" Target="../media/image31.png"/><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notesSlide" Target="../notesSlides/notesSlide5.xml"/><Relationship Id="rId11" Type="http://schemas.openxmlformats.org/officeDocument/2006/relationships/tags" Target="../tags/tag567.xml"/><Relationship Id="rId5" Type="http://schemas.openxmlformats.org/officeDocument/2006/relationships/slideLayout" Target="../slideLayouts/slideLayout2.xml"/><Relationship Id="rId4" Type="http://schemas.openxmlformats.org/officeDocument/2006/relationships/tags" Target="../tags/tag525.xml"/><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31.xml"/><Relationship Id="rId7" Type="http://schemas.openxmlformats.org/officeDocument/2006/relationships/tags" Target="../tags/tag574.xml"/><Relationship Id="rId12" Type="http://schemas.openxmlformats.org/officeDocument/2006/relationships/image" Target="../media/image33.png"/><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notesSlide" Target="../notesSlides/notesSlide6.xml"/><Relationship Id="rId11" Type="http://schemas.openxmlformats.org/officeDocument/2006/relationships/tags" Target="../tags/tag578.xml"/><Relationship Id="rId5" Type="http://schemas.openxmlformats.org/officeDocument/2006/relationships/slideLayout" Target="../slideLayouts/slideLayout2.xml"/><Relationship Id="rId4" Type="http://schemas.openxmlformats.org/officeDocument/2006/relationships/tags" Target="../tags/tag532.xml"/><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8" Type="http://schemas.openxmlformats.org/officeDocument/2006/relationships/tags" Target="../tags/tag585.xml"/><Relationship Id="rId3" Type="http://schemas.openxmlformats.org/officeDocument/2006/relationships/tags" Target="../tags/tag538.xml"/><Relationship Id="rId7" Type="http://schemas.openxmlformats.org/officeDocument/2006/relationships/notesSlide" Target="../notesSlides/notesSlide7.xml"/><Relationship Id="rId12" Type="http://schemas.openxmlformats.org/officeDocument/2006/relationships/slide" Target="slide2.xml"/><Relationship Id="rId2" Type="http://schemas.openxmlformats.org/officeDocument/2006/relationships/tags" Target="../tags/tag537.xml"/><Relationship Id="rId1" Type="http://schemas.openxmlformats.org/officeDocument/2006/relationships/tags" Target="../tags/tag536.xml"/><Relationship Id="rId6" Type="http://schemas.openxmlformats.org/officeDocument/2006/relationships/slideLayout" Target="../slideLayouts/slideLayout2.xml"/><Relationship Id="rId11" Type="http://schemas.openxmlformats.org/officeDocument/2006/relationships/image" Target="../media/image27.jpeg"/><Relationship Id="rId5" Type="http://schemas.openxmlformats.org/officeDocument/2006/relationships/tags" Target="../tags/tag540.xml"/><Relationship Id="rId10" Type="http://schemas.openxmlformats.org/officeDocument/2006/relationships/image" Target="../media/image26.jpeg"/><Relationship Id="rId4" Type="http://schemas.openxmlformats.org/officeDocument/2006/relationships/tags" Target="../tags/tag539.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image" Target="../media/image28.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54.xml"/><Relationship Id="rId7" Type="http://schemas.openxmlformats.org/officeDocument/2006/relationships/slideLayout" Target="../slideLayouts/slideLayout2.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5.xml"/><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1.jpeg"/><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565.xml"/><Relationship Id="rId7" Type="http://schemas.openxmlformats.org/officeDocument/2006/relationships/notesSlide" Target="../notesSlides/notesSlide10.xml"/><Relationship Id="rId2" Type="http://schemas.openxmlformats.org/officeDocument/2006/relationships/tags" Target="../tags/tag564.xml"/><Relationship Id="rId1" Type="http://schemas.openxmlformats.org/officeDocument/2006/relationships/tags" Target="../tags/tag562.xml"/><Relationship Id="rId6" Type="http://schemas.openxmlformats.org/officeDocument/2006/relationships/slideLayout" Target="../slideLayouts/slideLayout2.xml"/><Relationship Id="rId5" Type="http://schemas.openxmlformats.org/officeDocument/2006/relationships/tags" Target="../tags/tag568.xml"/><Relationship Id="rId4" Type="http://schemas.openxmlformats.org/officeDocument/2006/relationships/tags" Target="../tags/tag566.xml"/><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575.xml"/><Relationship Id="rId7" Type="http://schemas.openxmlformats.org/officeDocument/2006/relationships/notesSlide" Target="../notesSlides/notesSlide11.xml"/><Relationship Id="rId2" Type="http://schemas.openxmlformats.org/officeDocument/2006/relationships/tags" Target="../tags/tag573.xml"/><Relationship Id="rId1" Type="http://schemas.openxmlformats.org/officeDocument/2006/relationships/tags" Target="../tags/tag572.xml"/><Relationship Id="rId6" Type="http://schemas.openxmlformats.org/officeDocument/2006/relationships/slideLayout" Target="../slideLayouts/slideLayout2.xml"/><Relationship Id="rId5" Type="http://schemas.openxmlformats.org/officeDocument/2006/relationships/tags" Target="../tags/tag577.xml"/><Relationship Id="rId4" Type="http://schemas.openxmlformats.org/officeDocument/2006/relationships/tags" Target="../tags/tag576.xml"/></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584.xml"/><Relationship Id="rId7" Type="http://schemas.openxmlformats.org/officeDocument/2006/relationships/image" Target="../media/image39.png"/><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tags" Target="../tags/tag635.xml"/><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591.xml"/><Relationship Id="rId7" Type="http://schemas.openxmlformats.org/officeDocument/2006/relationships/notesSlide" Target="../notesSlides/notesSlide13.xml"/><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slideLayout" Target="../slideLayouts/slideLayout2.xml"/><Relationship Id="rId5" Type="http://schemas.openxmlformats.org/officeDocument/2006/relationships/tags" Target="../tags/tag593.xml"/><Relationship Id="rId4" Type="http://schemas.openxmlformats.org/officeDocument/2006/relationships/tags" Target="../tags/tag592.xml"/></Relationships>
</file>

<file path=ppt/slides/_rels/slide3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599.xml"/><Relationship Id="rId7" Type="http://schemas.openxmlformats.org/officeDocument/2006/relationships/notesSlide" Target="../notesSlides/notesSlide14.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slideLayout" Target="../slideLayouts/slideLayout2.xml"/><Relationship Id="rId11" Type="http://schemas.openxmlformats.org/officeDocument/2006/relationships/slide" Target="slide2.xml"/><Relationship Id="rId5" Type="http://schemas.openxmlformats.org/officeDocument/2006/relationships/tags" Target="../tags/tag601.xml"/><Relationship Id="rId10" Type="http://schemas.openxmlformats.org/officeDocument/2006/relationships/image" Target="../media/image41.png"/><Relationship Id="rId4" Type="http://schemas.openxmlformats.org/officeDocument/2006/relationships/tags" Target="../tags/tag600.xml"/><Relationship Id="rId9" Type="http://schemas.openxmlformats.org/officeDocument/2006/relationships/tags" Target="../tags/tag657.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44.png"/><Relationship Id="rId18" Type="http://schemas.openxmlformats.org/officeDocument/2006/relationships/image" Target="../media/image46.png"/><Relationship Id="rId3" Type="http://schemas.openxmlformats.org/officeDocument/2006/relationships/tags" Target="../tags/tag607.xml"/><Relationship Id="rId7" Type="http://schemas.openxmlformats.org/officeDocument/2006/relationships/slideLayout" Target="../slideLayouts/slideLayout2.xml"/><Relationship Id="rId12" Type="http://schemas.openxmlformats.org/officeDocument/2006/relationships/tags" Target="../tags/tag669.xml"/><Relationship Id="rId17" Type="http://schemas.openxmlformats.org/officeDocument/2006/relationships/tags" Target="../tags/tag673.xml"/><Relationship Id="rId2" Type="http://schemas.openxmlformats.org/officeDocument/2006/relationships/tags" Target="../tags/tag606.xml"/><Relationship Id="rId1" Type="http://schemas.openxmlformats.org/officeDocument/2006/relationships/tags" Target="../tags/tag605.xml"/><Relationship Id="rId6" Type="http://schemas.openxmlformats.org/officeDocument/2006/relationships/tags" Target="../tags/tag610.xml"/><Relationship Id="rId11" Type="http://schemas.openxmlformats.org/officeDocument/2006/relationships/image" Target="../media/image43.png"/><Relationship Id="rId5" Type="http://schemas.openxmlformats.org/officeDocument/2006/relationships/tags" Target="../tags/tag609.xml"/><Relationship Id="rId15" Type="http://schemas.openxmlformats.org/officeDocument/2006/relationships/image" Target="../media/image45.png"/><Relationship Id="rId10" Type="http://schemas.openxmlformats.org/officeDocument/2006/relationships/tags" Target="../tags/tag667.xml"/><Relationship Id="rId4" Type="http://schemas.openxmlformats.org/officeDocument/2006/relationships/tags" Target="../tags/tag608.xml"/><Relationship Id="rId9" Type="http://schemas.openxmlformats.org/officeDocument/2006/relationships/image" Target="../media/image31.jpeg"/><Relationship Id="rId14" Type="http://schemas.openxmlformats.org/officeDocument/2006/relationships/tags" Target="../tags/tag671.xml"/></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616.xml"/><Relationship Id="rId7" Type="http://schemas.openxmlformats.org/officeDocument/2006/relationships/tags" Target="../tags/tag680.xml"/><Relationship Id="rId2" Type="http://schemas.openxmlformats.org/officeDocument/2006/relationships/tags" Target="../tags/tag615.xml"/><Relationship Id="rId1" Type="http://schemas.openxmlformats.org/officeDocument/2006/relationships/tags" Target="../tags/tag614.xml"/><Relationship Id="rId6" Type="http://schemas.openxmlformats.org/officeDocument/2006/relationships/notesSlide" Target="../notesSlides/notesSlide16.xml"/><Relationship Id="rId5" Type="http://schemas.openxmlformats.org/officeDocument/2006/relationships/slideLayout" Target="../slideLayouts/slideLayout2.xml"/><Relationship Id="rId10" Type="http://schemas.openxmlformats.org/officeDocument/2006/relationships/slide" Target="slide2.xml"/><Relationship Id="rId4" Type="http://schemas.openxmlformats.org/officeDocument/2006/relationships/tags" Target="../tags/tag617.xml"/><Relationship Id="rId9" Type="http://schemas.openxmlformats.org/officeDocument/2006/relationships/image" Target="../media/image31.jpeg"/></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623.xml"/><Relationship Id="rId7" Type="http://schemas.openxmlformats.org/officeDocument/2006/relationships/notesSlide" Target="../notesSlides/notesSlide17.xml"/><Relationship Id="rId2" Type="http://schemas.openxmlformats.org/officeDocument/2006/relationships/tags" Target="../tags/tag622.xml"/><Relationship Id="rId1" Type="http://schemas.openxmlformats.org/officeDocument/2006/relationships/tags" Target="../tags/tag621.xml"/><Relationship Id="rId6" Type="http://schemas.openxmlformats.org/officeDocument/2006/relationships/slideLayout" Target="../slideLayouts/slideLayout2.xml"/><Relationship Id="rId5" Type="http://schemas.openxmlformats.org/officeDocument/2006/relationships/tags" Target="../tags/tag625.xml"/><Relationship Id="rId4" Type="http://schemas.openxmlformats.org/officeDocument/2006/relationships/tags" Target="../tags/tag624.xml"/><Relationship Id="rId9"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631.xml"/><Relationship Id="rId7" Type="http://schemas.openxmlformats.org/officeDocument/2006/relationships/image" Target="../media/image50.png"/><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tags" Target="../tags/tag700.xml"/><Relationship Id="rId5" Type="http://schemas.openxmlformats.org/officeDocument/2006/relationships/notesSlide" Target="../notesSlides/notesSlide18.xml"/><Relationship Id="rId4" Type="http://schemas.openxmlformats.org/officeDocument/2006/relationships/slideLayout" Target="../slideLayouts/slideLayout2.xml"/><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638.xml"/><Relationship Id="rId7" Type="http://schemas.openxmlformats.org/officeDocument/2006/relationships/notesSlide" Target="../notesSlides/notesSlide19.xml"/><Relationship Id="rId2" Type="http://schemas.openxmlformats.org/officeDocument/2006/relationships/tags" Target="../tags/tag637.xml"/><Relationship Id="rId1" Type="http://schemas.openxmlformats.org/officeDocument/2006/relationships/tags" Target="../tags/tag636.xml"/><Relationship Id="rId6" Type="http://schemas.openxmlformats.org/officeDocument/2006/relationships/slideLayout" Target="../slideLayouts/slideLayout2.xml"/><Relationship Id="rId5" Type="http://schemas.openxmlformats.org/officeDocument/2006/relationships/tags" Target="../tags/tag640.xml"/><Relationship Id="rId4" Type="http://schemas.openxmlformats.org/officeDocument/2006/relationships/tags" Target="../tags/tag639.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651.xml"/><Relationship Id="rId13" Type="http://schemas.openxmlformats.org/officeDocument/2006/relationships/tags" Target="../tags/tag656.xml"/><Relationship Id="rId18" Type="http://schemas.openxmlformats.org/officeDocument/2006/relationships/slideLayout" Target="../slideLayouts/slideLayout2.xml"/><Relationship Id="rId3" Type="http://schemas.openxmlformats.org/officeDocument/2006/relationships/tags" Target="../tags/tag646.xml"/><Relationship Id="rId7" Type="http://schemas.openxmlformats.org/officeDocument/2006/relationships/tags" Target="../tags/tag650.xml"/><Relationship Id="rId12" Type="http://schemas.openxmlformats.org/officeDocument/2006/relationships/tags" Target="../tags/tag655.xml"/><Relationship Id="rId17" Type="http://schemas.openxmlformats.org/officeDocument/2006/relationships/tags" Target="../tags/tag661.xml"/><Relationship Id="rId2" Type="http://schemas.openxmlformats.org/officeDocument/2006/relationships/tags" Target="../tags/tag645.xml"/><Relationship Id="rId16" Type="http://schemas.openxmlformats.org/officeDocument/2006/relationships/tags" Target="../tags/tag660.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tags" Target="../tags/tag654.xml"/><Relationship Id="rId5" Type="http://schemas.openxmlformats.org/officeDocument/2006/relationships/tags" Target="../tags/tag648.xml"/><Relationship Id="rId15" Type="http://schemas.openxmlformats.org/officeDocument/2006/relationships/tags" Target="../tags/tag659.xml"/><Relationship Id="rId10" Type="http://schemas.openxmlformats.org/officeDocument/2006/relationships/tags" Target="../tags/tag653.xml"/><Relationship Id="rId4" Type="http://schemas.openxmlformats.org/officeDocument/2006/relationships/tags" Target="../tags/tag647.xml"/><Relationship Id="rId9" Type="http://schemas.openxmlformats.org/officeDocument/2006/relationships/tags" Target="../tags/tag652.xml"/><Relationship Id="rId14" Type="http://schemas.openxmlformats.org/officeDocument/2006/relationships/tags" Target="../tags/tag658.xml"/></Relationships>
</file>

<file path=ppt/slides/_rels/slide41.xml.rels><?xml version="1.0" encoding="UTF-8" standalone="yes"?>
<Relationships xmlns="http://schemas.openxmlformats.org/package/2006/relationships"><Relationship Id="rId13" Type="http://schemas.openxmlformats.org/officeDocument/2006/relationships/tags" Target="../tags/tag678.xml"/><Relationship Id="rId18" Type="http://schemas.openxmlformats.org/officeDocument/2006/relationships/tags" Target="../tags/tag684.xml"/><Relationship Id="rId26" Type="http://schemas.openxmlformats.org/officeDocument/2006/relationships/image" Target="../media/image36.png"/><Relationship Id="rId39" Type="http://schemas.openxmlformats.org/officeDocument/2006/relationships/image" Target="../media/image57.png"/><Relationship Id="rId21" Type="http://schemas.openxmlformats.org/officeDocument/2006/relationships/tags" Target="../tags/tag687.xml"/><Relationship Id="rId34" Type="http://schemas.openxmlformats.org/officeDocument/2006/relationships/image" Target="../media/image52.png"/><Relationship Id="rId7" Type="http://schemas.openxmlformats.org/officeDocument/2006/relationships/tags" Target="../tags/tag670.xml"/><Relationship Id="rId2" Type="http://schemas.openxmlformats.org/officeDocument/2006/relationships/tags" Target="../tags/tag663.xml"/><Relationship Id="rId16" Type="http://schemas.openxmlformats.org/officeDocument/2006/relationships/tags" Target="../tags/tag682.xml"/><Relationship Id="rId20" Type="http://schemas.openxmlformats.org/officeDocument/2006/relationships/tags" Target="../tags/tag686.xml"/><Relationship Id="rId29" Type="http://schemas.openxmlformats.org/officeDocument/2006/relationships/image" Target="../media/image40.png"/><Relationship Id="rId41" Type="http://schemas.openxmlformats.org/officeDocument/2006/relationships/image" Target="../media/image59.png"/><Relationship Id="rId1" Type="http://schemas.openxmlformats.org/officeDocument/2006/relationships/tags" Target="../tags/tag662.xml"/><Relationship Id="rId6" Type="http://schemas.openxmlformats.org/officeDocument/2006/relationships/tags" Target="../tags/tag668.xml"/><Relationship Id="rId11" Type="http://schemas.openxmlformats.org/officeDocument/2006/relationships/tags" Target="../tags/tag676.xml"/><Relationship Id="rId24" Type="http://schemas.openxmlformats.org/officeDocument/2006/relationships/slideLayout" Target="../slideLayouts/slideLayout2.xml"/><Relationship Id="rId32" Type="http://schemas.openxmlformats.org/officeDocument/2006/relationships/image" Target="../media/image49.png"/><Relationship Id="rId37" Type="http://schemas.openxmlformats.org/officeDocument/2006/relationships/image" Target="../media/image55.png"/><Relationship Id="rId40" Type="http://schemas.openxmlformats.org/officeDocument/2006/relationships/image" Target="../media/image58.png"/><Relationship Id="rId5" Type="http://schemas.openxmlformats.org/officeDocument/2006/relationships/tags" Target="../tags/tag666.xml"/><Relationship Id="rId15" Type="http://schemas.openxmlformats.org/officeDocument/2006/relationships/tags" Target="../tags/tag681.xml"/><Relationship Id="rId23" Type="http://schemas.openxmlformats.org/officeDocument/2006/relationships/tags" Target="../tags/tag689.xml"/><Relationship Id="rId28" Type="http://schemas.openxmlformats.org/officeDocument/2006/relationships/image" Target="../media/image38.png"/><Relationship Id="rId36" Type="http://schemas.openxmlformats.org/officeDocument/2006/relationships/image" Target="../media/image54.png"/><Relationship Id="rId10" Type="http://schemas.openxmlformats.org/officeDocument/2006/relationships/tags" Target="../tags/tag675.xml"/><Relationship Id="rId19" Type="http://schemas.openxmlformats.org/officeDocument/2006/relationships/tags" Target="../tags/tag685.xml"/><Relationship Id="rId31" Type="http://schemas.openxmlformats.org/officeDocument/2006/relationships/image" Target="../media/image48.png"/><Relationship Id="rId4" Type="http://schemas.openxmlformats.org/officeDocument/2006/relationships/tags" Target="../tags/tag665.xml"/><Relationship Id="rId9" Type="http://schemas.openxmlformats.org/officeDocument/2006/relationships/tags" Target="../tags/tag674.xml"/><Relationship Id="rId14" Type="http://schemas.openxmlformats.org/officeDocument/2006/relationships/tags" Target="../tags/tag679.xml"/><Relationship Id="rId22" Type="http://schemas.openxmlformats.org/officeDocument/2006/relationships/tags" Target="../tags/tag688.xml"/><Relationship Id="rId27" Type="http://schemas.openxmlformats.org/officeDocument/2006/relationships/image" Target="../media/image37.png"/><Relationship Id="rId30" Type="http://schemas.openxmlformats.org/officeDocument/2006/relationships/image" Target="../media/image42.png"/><Relationship Id="rId35" Type="http://schemas.openxmlformats.org/officeDocument/2006/relationships/image" Target="../media/image53.png"/><Relationship Id="rId8" Type="http://schemas.openxmlformats.org/officeDocument/2006/relationships/tags" Target="../tags/tag672.xml"/><Relationship Id="rId3" Type="http://schemas.openxmlformats.org/officeDocument/2006/relationships/tags" Target="../tags/tag664.xml"/><Relationship Id="rId12" Type="http://schemas.openxmlformats.org/officeDocument/2006/relationships/tags" Target="../tags/tag677.xml"/><Relationship Id="rId17" Type="http://schemas.openxmlformats.org/officeDocument/2006/relationships/tags" Target="../tags/tag683.xml"/><Relationship Id="rId25" Type="http://schemas.openxmlformats.org/officeDocument/2006/relationships/audio" Target="../media/audio1.wav"/><Relationship Id="rId33" Type="http://schemas.openxmlformats.org/officeDocument/2006/relationships/image" Target="../media/image51.png"/><Relationship Id="rId38"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image" Target="../media/image13.png"/><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oleObject" Target="../embeddings/oleObject1.bin"/><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29" Type="http://schemas.openxmlformats.org/officeDocument/2006/relationships/image" Target="../media/image15.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slideLayout" Target="../slideLayouts/slideLayout2.xml"/><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oleObject" Target="../embeddings/oleObject2.bin"/><Relationship Id="rId10" Type="http://schemas.openxmlformats.org/officeDocument/2006/relationships/tags" Target="../tags/tag82.xml"/><Relationship Id="rId19" Type="http://schemas.openxmlformats.org/officeDocument/2006/relationships/tags" Target="../tags/tag91.xml"/><Relationship Id="rId31" Type="http://schemas.openxmlformats.org/officeDocument/2006/relationships/image" Target="../media/image16.png"/><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image" Target="../media/image14.jpeg"/><Relationship Id="rId30"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image" Target="../media/image13.png"/><Relationship Id="rId3" Type="http://schemas.openxmlformats.org/officeDocument/2006/relationships/tags" Target="../tags/tag98.xml"/><Relationship Id="rId21" Type="http://schemas.openxmlformats.org/officeDocument/2006/relationships/oleObject" Target="../embeddings/oleObject3.bin"/><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oleObject" Target="../embeddings/oleObject1.bin"/><Relationship Id="rId2" Type="http://schemas.openxmlformats.org/officeDocument/2006/relationships/tags" Target="../tags/tag97.xml"/><Relationship Id="rId16" Type="http://schemas.openxmlformats.org/officeDocument/2006/relationships/slideLayout" Target="../slideLayouts/slideLayout2.xml"/><Relationship Id="rId20" Type="http://schemas.openxmlformats.org/officeDocument/2006/relationships/image" Target="../media/image15.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oleObject" Target="../embeddings/oleObject2.bin"/><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audio" Target="../media/audio3.wav"/><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audio" Target="../media/audio2.wav"/><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149.xml"/><Relationship Id="rId117" Type="http://schemas.openxmlformats.org/officeDocument/2006/relationships/tags" Target="../tags/tag240.xml"/><Relationship Id="rId21" Type="http://schemas.openxmlformats.org/officeDocument/2006/relationships/tags" Target="../tags/tag144.xml"/><Relationship Id="rId42" Type="http://schemas.openxmlformats.org/officeDocument/2006/relationships/tags" Target="../tags/tag165.xml"/><Relationship Id="rId47" Type="http://schemas.openxmlformats.org/officeDocument/2006/relationships/tags" Target="../tags/tag170.xml"/><Relationship Id="rId63" Type="http://schemas.openxmlformats.org/officeDocument/2006/relationships/tags" Target="../tags/tag186.xml"/><Relationship Id="rId68" Type="http://schemas.openxmlformats.org/officeDocument/2006/relationships/tags" Target="../tags/tag191.xml"/><Relationship Id="rId84" Type="http://schemas.openxmlformats.org/officeDocument/2006/relationships/tags" Target="../tags/tag207.xml"/><Relationship Id="rId89" Type="http://schemas.openxmlformats.org/officeDocument/2006/relationships/tags" Target="../tags/tag212.xml"/><Relationship Id="rId112" Type="http://schemas.openxmlformats.org/officeDocument/2006/relationships/tags" Target="../tags/tag235.xml"/><Relationship Id="rId16" Type="http://schemas.openxmlformats.org/officeDocument/2006/relationships/tags" Target="../tags/tag139.xml"/><Relationship Id="rId107" Type="http://schemas.openxmlformats.org/officeDocument/2006/relationships/tags" Target="../tags/tag230.xml"/><Relationship Id="rId11" Type="http://schemas.openxmlformats.org/officeDocument/2006/relationships/tags" Target="../tags/tag134.xml"/><Relationship Id="rId32" Type="http://schemas.openxmlformats.org/officeDocument/2006/relationships/tags" Target="../tags/tag155.xml"/><Relationship Id="rId37" Type="http://schemas.openxmlformats.org/officeDocument/2006/relationships/tags" Target="../tags/tag160.xml"/><Relationship Id="rId53" Type="http://schemas.openxmlformats.org/officeDocument/2006/relationships/tags" Target="../tags/tag176.xml"/><Relationship Id="rId58" Type="http://schemas.openxmlformats.org/officeDocument/2006/relationships/tags" Target="../tags/tag181.xml"/><Relationship Id="rId74" Type="http://schemas.openxmlformats.org/officeDocument/2006/relationships/tags" Target="../tags/tag197.xml"/><Relationship Id="rId79" Type="http://schemas.openxmlformats.org/officeDocument/2006/relationships/tags" Target="../tags/tag202.xml"/><Relationship Id="rId102" Type="http://schemas.openxmlformats.org/officeDocument/2006/relationships/tags" Target="../tags/tag225.xml"/><Relationship Id="rId5" Type="http://schemas.openxmlformats.org/officeDocument/2006/relationships/tags" Target="../tags/tag128.xml"/><Relationship Id="rId90" Type="http://schemas.openxmlformats.org/officeDocument/2006/relationships/tags" Target="../tags/tag213.xml"/><Relationship Id="rId95" Type="http://schemas.openxmlformats.org/officeDocument/2006/relationships/tags" Target="../tags/tag218.xml"/><Relationship Id="rId22" Type="http://schemas.openxmlformats.org/officeDocument/2006/relationships/tags" Target="../tags/tag145.xml"/><Relationship Id="rId27" Type="http://schemas.openxmlformats.org/officeDocument/2006/relationships/tags" Target="../tags/tag150.xml"/><Relationship Id="rId43" Type="http://schemas.openxmlformats.org/officeDocument/2006/relationships/tags" Target="../tags/tag166.xml"/><Relationship Id="rId48" Type="http://schemas.openxmlformats.org/officeDocument/2006/relationships/tags" Target="../tags/tag171.xml"/><Relationship Id="rId64" Type="http://schemas.openxmlformats.org/officeDocument/2006/relationships/tags" Target="../tags/tag187.xml"/><Relationship Id="rId69" Type="http://schemas.openxmlformats.org/officeDocument/2006/relationships/tags" Target="../tags/tag192.xml"/><Relationship Id="rId113" Type="http://schemas.openxmlformats.org/officeDocument/2006/relationships/tags" Target="../tags/tag236.xml"/><Relationship Id="rId118" Type="http://schemas.openxmlformats.org/officeDocument/2006/relationships/slideLayout" Target="../slideLayouts/slideLayout2.xml"/><Relationship Id="rId80" Type="http://schemas.openxmlformats.org/officeDocument/2006/relationships/tags" Target="../tags/tag203.xml"/><Relationship Id="rId85" Type="http://schemas.openxmlformats.org/officeDocument/2006/relationships/tags" Target="../tags/tag208.xml"/><Relationship Id="rId12" Type="http://schemas.openxmlformats.org/officeDocument/2006/relationships/tags" Target="../tags/tag135.xml"/><Relationship Id="rId17" Type="http://schemas.openxmlformats.org/officeDocument/2006/relationships/tags" Target="../tags/tag140.xml"/><Relationship Id="rId33" Type="http://schemas.openxmlformats.org/officeDocument/2006/relationships/tags" Target="../tags/tag156.xml"/><Relationship Id="rId38" Type="http://schemas.openxmlformats.org/officeDocument/2006/relationships/tags" Target="../tags/tag161.xml"/><Relationship Id="rId59" Type="http://schemas.openxmlformats.org/officeDocument/2006/relationships/tags" Target="../tags/tag182.xml"/><Relationship Id="rId103" Type="http://schemas.openxmlformats.org/officeDocument/2006/relationships/tags" Target="../tags/tag226.xml"/><Relationship Id="rId108" Type="http://schemas.openxmlformats.org/officeDocument/2006/relationships/tags" Target="../tags/tag231.xml"/><Relationship Id="rId54" Type="http://schemas.openxmlformats.org/officeDocument/2006/relationships/tags" Target="../tags/tag177.xml"/><Relationship Id="rId70" Type="http://schemas.openxmlformats.org/officeDocument/2006/relationships/tags" Target="../tags/tag193.xml"/><Relationship Id="rId75" Type="http://schemas.openxmlformats.org/officeDocument/2006/relationships/tags" Target="../tags/tag198.xml"/><Relationship Id="rId91" Type="http://schemas.openxmlformats.org/officeDocument/2006/relationships/tags" Target="../tags/tag214.xml"/><Relationship Id="rId96" Type="http://schemas.openxmlformats.org/officeDocument/2006/relationships/tags" Target="../tags/tag219.xml"/><Relationship Id="rId1" Type="http://schemas.openxmlformats.org/officeDocument/2006/relationships/tags" Target="../tags/tag124.xml"/><Relationship Id="rId6" Type="http://schemas.openxmlformats.org/officeDocument/2006/relationships/tags" Target="../tags/tag129.xml"/><Relationship Id="rId23" Type="http://schemas.openxmlformats.org/officeDocument/2006/relationships/tags" Target="../tags/tag146.xml"/><Relationship Id="rId28" Type="http://schemas.openxmlformats.org/officeDocument/2006/relationships/tags" Target="../tags/tag151.xml"/><Relationship Id="rId49" Type="http://schemas.openxmlformats.org/officeDocument/2006/relationships/tags" Target="../tags/tag172.xml"/><Relationship Id="rId114" Type="http://schemas.openxmlformats.org/officeDocument/2006/relationships/tags" Target="../tags/tag237.xml"/><Relationship Id="rId10" Type="http://schemas.openxmlformats.org/officeDocument/2006/relationships/tags" Target="../tags/tag133.xml"/><Relationship Id="rId31" Type="http://schemas.openxmlformats.org/officeDocument/2006/relationships/tags" Target="../tags/tag154.xml"/><Relationship Id="rId44" Type="http://schemas.openxmlformats.org/officeDocument/2006/relationships/tags" Target="../tags/tag167.xml"/><Relationship Id="rId52" Type="http://schemas.openxmlformats.org/officeDocument/2006/relationships/tags" Target="../tags/tag175.xml"/><Relationship Id="rId60" Type="http://schemas.openxmlformats.org/officeDocument/2006/relationships/tags" Target="../tags/tag183.xml"/><Relationship Id="rId65" Type="http://schemas.openxmlformats.org/officeDocument/2006/relationships/tags" Target="../tags/tag188.xml"/><Relationship Id="rId73" Type="http://schemas.openxmlformats.org/officeDocument/2006/relationships/tags" Target="../tags/tag196.xml"/><Relationship Id="rId78" Type="http://schemas.openxmlformats.org/officeDocument/2006/relationships/tags" Target="../tags/tag201.xml"/><Relationship Id="rId81" Type="http://schemas.openxmlformats.org/officeDocument/2006/relationships/tags" Target="../tags/tag204.xml"/><Relationship Id="rId86" Type="http://schemas.openxmlformats.org/officeDocument/2006/relationships/tags" Target="../tags/tag209.xml"/><Relationship Id="rId94" Type="http://schemas.openxmlformats.org/officeDocument/2006/relationships/tags" Target="../tags/tag217.xml"/><Relationship Id="rId99" Type="http://schemas.openxmlformats.org/officeDocument/2006/relationships/tags" Target="../tags/tag222.xml"/><Relationship Id="rId101" Type="http://schemas.openxmlformats.org/officeDocument/2006/relationships/tags" Target="../tags/tag224.xml"/><Relationship Id="rId4" Type="http://schemas.openxmlformats.org/officeDocument/2006/relationships/tags" Target="../tags/tag127.xml"/><Relationship Id="rId9" Type="http://schemas.openxmlformats.org/officeDocument/2006/relationships/tags" Target="../tags/tag132.xml"/><Relationship Id="rId13" Type="http://schemas.openxmlformats.org/officeDocument/2006/relationships/tags" Target="../tags/tag136.xml"/><Relationship Id="rId18" Type="http://schemas.openxmlformats.org/officeDocument/2006/relationships/tags" Target="../tags/tag141.xml"/><Relationship Id="rId39" Type="http://schemas.openxmlformats.org/officeDocument/2006/relationships/tags" Target="../tags/tag162.xml"/><Relationship Id="rId109" Type="http://schemas.openxmlformats.org/officeDocument/2006/relationships/tags" Target="../tags/tag232.xml"/><Relationship Id="rId34" Type="http://schemas.openxmlformats.org/officeDocument/2006/relationships/tags" Target="../tags/tag157.xml"/><Relationship Id="rId50" Type="http://schemas.openxmlformats.org/officeDocument/2006/relationships/tags" Target="../tags/tag173.xml"/><Relationship Id="rId55" Type="http://schemas.openxmlformats.org/officeDocument/2006/relationships/tags" Target="../tags/tag178.xml"/><Relationship Id="rId76" Type="http://schemas.openxmlformats.org/officeDocument/2006/relationships/tags" Target="../tags/tag199.xml"/><Relationship Id="rId97" Type="http://schemas.openxmlformats.org/officeDocument/2006/relationships/tags" Target="../tags/tag220.xml"/><Relationship Id="rId104" Type="http://schemas.openxmlformats.org/officeDocument/2006/relationships/tags" Target="../tags/tag227.xml"/><Relationship Id="rId7" Type="http://schemas.openxmlformats.org/officeDocument/2006/relationships/tags" Target="../tags/tag130.xml"/><Relationship Id="rId71" Type="http://schemas.openxmlformats.org/officeDocument/2006/relationships/tags" Target="../tags/tag194.xml"/><Relationship Id="rId92" Type="http://schemas.openxmlformats.org/officeDocument/2006/relationships/tags" Target="../tags/tag215.xml"/><Relationship Id="rId2" Type="http://schemas.openxmlformats.org/officeDocument/2006/relationships/tags" Target="../tags/tag125.xml"/><Relationship Id="rId29" Type="http://schemas.openxmlformats.org/officeDocument/2006/relationships/tags" Target="../tags/tag152.xml"/><Relationship Id="rId24" Type="http://schemas.openxmlformats.org/officeDocument/2006/relationships/tags" Target="../tags/tag147.xml"/><Relationship Id="rId40" Type="http://schemas.openxmlformats.org/officeDocument/2006/relationships/tags" Target="../tags/tag163.xml"/><Relationship Id="rId45" Type="http://schemas.openxmlformats.org/officeDocument/2006/relationships/tags" Target="../tags/tag168.xml"/><Relationship Id="rId66" Type="http://schemas.openxmlformats.org/officeDocument/2006/relationships/tags" Target="../tags/tag189.xml"/><Relationship Id="rId87" Type="http://schemas.openxmlformats.org/officeDocument/2006/relationships/tags" Target="../tags/tag210.xml"/><Relationship Id="rId110" Type="http://schemas.openxmlformats.org/officeDocument/2006/relationships/tags" Target="../tags/tag233.xml"/><Relationship Id="rId115" Type="http://schemas.openxmlformats.org/officeDocument/2006/relationships/tags" Target="../tags/tag238.xml"/><Relationship Id="rId61" Type="http://schemas.openxmlformats.org/officeDocument/2006/relationships/tags" Target="../tags/tag184.xml"/><Relationship Id="rId82" Type="http://schemas.openxmlformats.org/officeDocument/2006/relationships/tags" Target="../tags/tag205.xml"/><Relationship Id="rId19" Type="http://schemas.openxmlformats.org/officeDocument/2006/relationships/tags" Target="../tags/tag142.xml"/><Relationship Id="rId14" Type="http://schemas.openxmlformats.org/officeDocument/2006/relationships/tags" Target="../tags/tag137.xml"/><Relationship Id="rId30" Type="http://schemas.openxmlformats.org/officeDocument/2006/relationships/tags" Target="../tags/tag153.xml"/><Relationship Id="rId35" Type="http://schemas.openxmlformats.org/officeDocument/2006/relationships/tags" Target="../tags/tag158.xml"/><Relationship Id="rId56" Type="http://schemas.openxmlformats.org/officeDocument/2006/relationships/tags" Target="../tags/tag179.xml"/><Relationship Id="rId77" Type="http://schemas.openxmlformats.org/officeDocument/2006/relationships/tags" Target="../tags/tag200.xml"/><Relationship Id="rId100" Type="http://schemas.openxmlformats.org/officeDocument/2006/relationships/tags" Target="../tags/tag223.xml"/><Relationship Id="rId105" Type="http://schemas.openxmlformats.org/officeDocument/2006/relationships/tags" Target="../tags/tag228.xml"/><Relationship Id="rId8" Type="http://schemas.openxmlformats.org/officeDocument/2006/relationships/tags" Target="../tags/tag131.xml"/><Relationship Id="rId51" Type="http://schemas.openxmlformats.org/officeDocument/2006/relationships/tags" Target="../tags/tag174.xml"/><Relationship Id="rId72" Type="http://schemas.openxmlformats.org/officeDocument/2006/relationships/tags" Target="../tags/tag195.xml"/><Relationship Id="rId93" Type="http://schemas.openxmlformats.org/officeDocument/2006/relationships/tags" Target="../tags/tag216.xml"/><Relationship Id="rId98" Type="http://schemas.openxmlformats.org/officeDocument/2006/relationships/tags" Target="../tags/tag221.xml"/><Relationship Id="rId3" Type="http://schemas.openxmlformats.org/officeDocument/2006/relationships/tags" Target="../tags/tag126.xml"/><Relationship Id="rId25" Type="http://schemas.openxmlformats.org/officeDocument/2006/relationships/tags" Target="../tags/tag148.xml"/><Relationship Id="rId46" Type="http://schemas.openxmlformats.org/officeDocument/2006/relationships/tags" Target="../tags/tag169.xml"/><Relationship Id="rId67" Type="http://schemas.openxmlformats.org/officeDocument/2006/relationships/tags" Target="../tags/tag190.xml"/><Relationship Id="rId116" Type="http://schemas.openxmlformats.org/officeDocument/2006/relationships/tags" Target="../tags/tag239.xml"/><Relationship Id="rId20" Type="http://schemas.openxmlformats.org/officeDocument/2006/relationships/tags" Target="../tags/tag143.xml"/><Relationship Id="rId41" Type="http://schemas.openxmlformats.org/officeDocument/2006/relationships/tags" Target="../tags/tag164.xml"/><Relationship Id="rId62" Type="http://schemas.openxmlformats.org/officeDocument/2006/relationships/tags" Target="../tags/tag185.xml"/><Relationship Id="rId83" Type="http://schemas.openxmlformats.org/officeDocument/2006/relationships/tags" Target="../tags/tag206.xml"/><Relationship Id="rId88" Type="http://schemas.openxmlformats.org/officeDocument/2006/relationships/tags" Target="../tags/tag211.xml"/><Relationship Id="rId111" Type="http://schemas.openxmlformats.org/officeDocument/2006/relationships/tags" Target="../tags/tag234.xml"/><Relationship Id="rId15" Type="http://schemas.openxmlformats.org/officeDocument/2006/relationships/tags" Target="../tags/tag138.xml"/><Relationship Id="rId36" Type="http://schemas.openxmlformats.org/officeDocument/2006/relationships/tags" Target="../tags/tag159.xml"/><Relationship Id="rId57" Type="http://schemas.openxmlformats.org/officeDocument/2006/relationships/tags" Target="../tags/tag180.xml"/><Relationship Id="rId106" Type="http://schemas.openxmlformats.org/officeDocument/2006/relationships/tags" Target="../tags/tag229.xml"/></Relationships>
</file>

<file path=ppt/slides/_rels/slide9.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10" Type="http://schemas.openxmlformats.org/officeDocument/2006/relationships/image" Target="../media/image17.jpeg"/><Relationship Id="rId4" Type="http://schemas.openxmlformats.org/officeDocument/2006/relationships/tags" Target="../tags/tag24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44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8.1.1 </a:t>
              </a:r>
              <a:r>
                <a:rPr lang="zh-CN" altLang="en-US" sz="44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压强</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第八章 压强</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p:nvPr>
            <p:custDataLst>
              <p:tags r:id="rId1"/>
            </p:custDataLst>
          </p:nvPr>
        </p:nvSpPr>
        <p:spPr>
          <a:xfrm>
            <a:off x="2279650" y="4508500"/>
            <a:ext cx="2881313" cy="521970"/>
          </a:xfrm>
          <a:prstGeom prst="rect">
            <a:avLst/>
          </a:prstGeom>
          <a:noFill/>
          <a:ln w="9525">
            <a:noFill/>
          </a:ln>
        </p:spPr>
        <p:txBody>
          <a:bodyPr anchor="t" anchorCtr="0">
            <a:spAutoFit/>
          </a:bodyPr>
          <a:lstStyle/>
          <a:p>
            <a:pPr>
              <a:spcBef>
                <a:spcPct val="50000"/>
              </a:spcBef>
            </a:pPr>
            <a:r>
              <a:rPr lang="en-US" altLang="zh-CN" sz="2800">
                <a:solidFill>
                  <a:srgbClr val="0000FF"/>
                </a:solidFill>
                <a:latin typeface="黑体" panose="02010609060101010101" pitchFamily="49" charset="-122"/>
                <a:ea typeface="黑体" panose="02010609060101010101" pitchFamily="49" charset="-122"/>
              </a:rPr>
              <a:t>1.</a:t>
            </a:r>
            <a:r>
              <a:rPr lang="zh-CN" altLang="en-US" sz="2800">
                <a:solidFill>
                  <a:srgbClr val="0000FF"/>
                </a:solidFill>
                <a:latin typeface="黑体" panose="02010609060101010101" pitchFamily="49" charset="-122"/>
                <a:ea typeface="黑体" panose="02010609060101010101" pitchFamily="49" charset="-122"/>
              </a:rPr>
              <a:t>猜想与假设：</a:t>
            </a:r>
          </a:p>
        </p:txBody>
      </p:sp>
      <p:grpSp>
        <p:nvGrpSpPr>
          <p:cNvPr id="2" name="Group 8"/>
          <p:cNvGrpSpPr/>
          <p:nvPr>
            <p:custDataLst>
              <p:tags r:id="rId2"/>
            </p:custDataLst>
          </p:nvPr>
        </p:nvGrpSpPr>
        <p:grpSpPr>
          <a:xfrm>
            <a:off x="6311900" y="908050"/>
            <a:ext cx="4032250" cy="2160588"/>
            <a:chOff x="0" y="0"/>
            <a:chExt cx="1536" cy="1248"/>
          </a:xfrm>
        </p:grpSpPr>
        <p:sp>
          <p:nvSpPr>
            <p:cNvPr id="13321" name="AutoShape 9"/>
            <p:cNvSpPr/>
            <p:nvPr>
              <p:custDataLst>
                <p:tags r:id="rId14"/>
              </p:custDataLst>
            </p:nvPr>
          </p:nvSpPr>
          <p:spPr>
            <a:xfrm>
              <a:off x="0" y="0"/>
              <a:ext cx="1536" cy="1248"/>
            </a:xfrm>
            <a:prstGeom prst="cloudCallout">
              <a:avLst>
                <a:gd name="adj1" fmla="val -110773"/>
                <a:gd name="adj2" fmla="val 12093"/>
              </a:avLst>
            </a:prstGeom>
            <a:solidFill>
              <a:schemeClr val="accent6">
                <a:lumMod val="75000"/>
              </a:schemeClr>
            </a:solidFill>
            <a:ln w="9525" cap="flat" cmpd="sng">
              <a:noFill/>
              <a:prstDash val="solid"/>
              <a:headEnd type="none" w="med" len="med"/>
              <a:tailEnd type="non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22" name="Text Box 10"/>
            <p:cNvSpPr txBox="1"/>
            <p:nvPr>
              <p:custDataLst>
                <p:tags r:id="rId15"/>
              </p:custDataLst>
            </p:nvPr>
          </p:nvSpPr>
          <p:spPr>
            <a:xfrm>
              <a:off x="122" y="278"/>
              <a:ext cx="1344" cy="746"/>
            </a:xfrm>
            <a:prstGeom prst="rect">
              <a:avLst/>
            </a:prstGeom>
            <a:noFill/>
            <a:ln w="9525" cap="flat" cmpd="sng">
              <a:noFill/>
              <a:prstDash val="solid"/>
              <a:miter/>
              <a:headEnd type="none" w="med" len="med"/>
              <a:tailEnd type="none" w="med" len="med"/>
            </a:ln>
          </p:spPr>
          <p:txBody>
            <a:bodyPr>
              <a:spAutoFit/>
            </a:bodyPr>
            <a:lstStyle/>
            <a:p>
              <a:pPr marR="0" algn="ctr" defTabSz="914400">
                <a:lnSpc>
                  <a:spcPct val="150000"/>
                </a:lnSpc>
                <a:spcBef>
                  <a:spcPct val="50000"/>
                </a:spcBef>
                <a:buClrTx/>
                <a:buSzTx/>
                <a:buFont typeface="Arial" panose="020B0604020202020204" pitchFamily="34" charset="0"/>
                <a:buNone/>
                <a:defRPr/>
              </a:pPr>
              <a:r>
                <a:rPr kumimoji="0" lang="zh-CN" altLang="en-US" sz="2600" kern="1200" cap="none" spc="0" normalizeH="0" baseline="0" noProof="1">
                  <a:solidFill>
                    <a:schemeClr val="accent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压力的作用效果可能与哪些因素有关？</a:t>
              </a:r>
            </a:p>
          </p:txBody>
        </p:sp>
      </p:grpSp>
      <p:sp>
        <p:nvSpPr>
          <p:cNvPr id="9" name="矩形 8"/>
          <p:cNvSpPr/>
          <p:nvPr>
            <p:custDataLst>
              <p:tags r:id="rId3"/>
            </p:custDataLst>
          </p:nvPr>
        </p:nvSpPr>
        <p:spPr>
          <a:xfrm>
            <a:off x="2135188" y="5659438"/>
            <a:ext cx="6624637" cy="521970"/>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）压力的作用效果与</a:t>
            </a:r>
            <a:r>
              <a:rPr lang="zh-CN" altLang="en-US" sz="2800">
                <a:solidFill>
                  <a:srgbClr val="FF0000"/>
                </a:solidFill>
                <a:latin typeface="黑体" panose="02010609060101010101" pitchFamily="49" charset="-122"/>
                <a:ea typeface="黑体" panose="02010609060101010101" pitchFamily="49" charset="-122"/>
              </a:rPr>
              <a:t>压力的大小</a:t>
            </a:r>
            <a:r>
              <a:rPr lang="zh-CN" altLang="en-US" sz="2800">
                <a:latin typeface="黑体" panose="02010609060101010101" pitchFamily="49" charset="-122"/>
                <a:ea typeface="黑体" panose="02010609060101010101" pitchFamily="49" charset="-122"/>
              </a:rPr>
              <a:t>有关。</a:t>
            </a:r>
          </a:p>
        </p:txBody>
      </p:sp>
      <p:sp>
        <p:nvSpPr>
          <p:cNvPr id="10" name="矩形 9"/>
          <p:cNvSpPr/>
          <p:nvPr>
            <p:custDataLst>
              <p:tags r:id="rId4"/>
            </p:custDataLst>
          </p:nvPr>
        </p:nvSpPr>
        <p:spPr>
          <a:xfrm>
            <a:off x="2135188" y="5084763"/>
            <a:ext cx="6842125" cy="521970"/>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）压力的作用效果与</a:t>
            </a:r>
            <a:r>
              <a:rPr lang="zh-CN" altLang="en-US" sz="2800">
                <a:solidFill>
                  <a:srgbClr val="FF0000"/>
                </a:solidFill>
                <a:latin typeface="黑体" panose="02010609060101010101" pitchFamily="49" charset="-122"/>
                <a:ea typeface="黑体" panose="02010609060101010101" pitchFamily="49" charset="-122"/>
              </a:rPr>
              <a:t>受压面积</a:t>
            </a:r>
            <a:r>
              <a:rPr lang="zh-CN" altLang="en-US" sz="2800">
                <a:latin typeface="黑体" panose="02010609060101010101" pitchFamily="49" charset="-122"/>
                <a:ea typeface="黑体" panose="02010609060101010101" pitchFamily="49" charset="-122"/>
              </a:rPr>
              <a:t>有关；</a:t>
            </a:r>
          </a:p>
        </p:txBody>
      </p:sp>
      <p:sp>
        <p:nvSpPr>
          <p:cNvPr id="12" name="矩形 11"/>
          <p:cNvSpPr/>
          <p:nvPr>
            <p:custDataLst>
              <p:tags r:id="rId5"/>
            </p:custDataLst>
          </p:nvPr>
        </p:nvSpPr>
        <p:spPr>
          <a:xfrm>
            <a:off x="4173538" y="3457575"/>
            <a:ext cx="4964112" cy="521970"/>
          </a:xfrm>
          <a:prstGeom prst="rect">
            <a:avLst/>
          </a:prstGeom>
          <a:noFill/>
          <a:ln w="9525">
            <a:noFill/>
          </a:ln>
        </p:spPr>
        <p:txBody>
          <a:bodyPr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活动</a:t>
            </a:r>
            <a:r>
              <a:rPr lang="en-US" altLang="zh-CN" sz="2800">
                <a:solidFill>
                  <a:srgbClr val="FF0000"/>
                </a:solidFill>
                <a:latin typeface="黑体" panose="02010609060101010101" pitchFamily="49" charset="-122"/>
                <a:ea typeface="黑体" panose="02010609060101010101" pitchFamily="49" charset="-122"/>
              </a:rPr>
              <a:t>1</a:t>
            </a:r>
            <a:r>
              <a:rPr lang="en-US" altLang="zh-CN" sz="28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探究压力的作用效果</a:t>
            </a:r>
          </a:p>
        </p:txBody>
      </p:sp>
      <p:grpSp>
        <p:nvGrpSpPr>
          <p:cNvPr id="34824" name="组合 6147"/>
          <p:cNvGrpSpPr/>
          <p:nvPr>
            <p:custDataLst>
              <p:tags r:id="rId6"/>
            </p:custDataLst>
          </p:nvPr>
        </p:nvGrpSpPr>
        <p:grpSpPr>
          <a:xfrm>
            <a:off x="119063" y="581025"/>
            <a:ext cx="3940810" cy="808672"/>
            <a:chOff x="0" y="0"/>
            <a:chExt cx="6209" cy="1275"/>
          </a:xfrm>
        </p:grpSpPr>
        <p:sp>
          <p:nvSpPr>
            <p:cNvPr id="34825" name="矩形 7"/>
            <p:cNvSpPr/>
            <p:nvPr>
              <p:custDataLst>
                <p:tags r:id="rId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34826" name="任意多边形 16"/>
            <p:cNvSpPr/>
            <p:nvPr>
              <p:custDataLst>
                <p:tags r:id="rId1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34827" name="矩形 17"/>
            <p:cNvSpPr/>
            <p:nvPr>
              <p:custDataLst>
                <p:tags r:id="rId1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34828" name="文本框 6151"/>
            <p:cNvSpPr txBox="1"/>
            <p:nvPr>
              <p:custDataLst>
                <p:tags r:id="rId12"/>
              </p:custDataLst>
            </p:nvPr>
          </p:nvSpPr>
          <p:spPr>
            <a:xfrm>
              <a:off x="878" y="432"/>
              <a:ext cx="5331" cy="823"/>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探究压力的作用效果</a:t>
              </a:r>
            </a:p>
          </p:txBody>
        </p:sp>
        <p:sp>
          <p:nvSpPr>
            <p:cNvPr id="34829" name="文本框 6152"/>
            <p:cNvSpPr txBox="1"/>
            <p:nvPr>
              <p:custDataLst>
                <p:tags r:id="rId13"/>
              </p:custDataLst>
            </p:nvPr>
          </p:nvSpPr>
          <p:spPr>
            <a:xfrm>
              <a:off x="0" y="452"/>
              <a:ext cx="873" cy="823"/>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二</a:t>
              </a:r>
            </a:p>
          </p:txBody>
        </p:sp>
      </p:grpSp>
      <p:pic>
        <p:nvPicPr>
          <p:cNvPr id="34822" name="Picture 6"/>
          <p:cNvPicPr>
            <a:picLocks noChangeAspect="1"/>
          </p:cNvPicPr>
          <p:nvPr>
            <p:custDataLst>
              <p:tags r:id="rId7"/>
            </p:custDataLst>
          </p:nvPr>
        </p:nvPicPr>
        <p:blipFill>
          <a:blip r:embed="rId17"/>
          <a:stretch>
            <a:fillRect/>
          </a:stretch>
        </p:blipFill>
        <p:spPr>
          <a:xfrm>
            <a:off x="2698750" y="1952625"/>
            <a:ext cx="868363" cy="1116013"/>
          </a:xfrm>
          <a:prstGeom prst="rect">
            <a:avLst/>
          </a:prstGeom>
          <a:noFill/>
          <a:ln w="9525">
            <a:noFill/>
          </a:ln>
        </p:spPr>
      </p:pic>
      <p:sp>
        <p:nvSpPr>
          <p:cNvPr id="34831" name="文本框 4103"/>
          <p:cNvSpPr txBox="1"/>
          <p:nvPr>
            <p:custDataLst>
              <p:tags r:id="rId8"/>
            </p:custDataLst>
          </p:nvPr>
        </p:nvSpPr>
        <p:spPr>
          <a:xfrm>
            <a:off x="119063" y="29654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slide(fromBottom)">
                                      <p:cBhvr>
                                        <p:cTn id="7" dur="500"/>
                                        <p:tgtEl>
                                          <p:spTgt spid="34822"/>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7"/>
          <p:cNvSpPr txBox="1"/>
          <p:nvPr>
            <p:custDataLst>
              <p:tags r:id="rId1"/>
            </p:custDataLst>
          </p:nvPr>
        </p:nvSpPr>
        <p:spPr>
          <a:xfrm>
            <a:off x="1414780" y="717550"/>
            <a:ext cx="4094480" cy="521970"/>
          </a:xfrm>
          <a:prstGeom prst="rect">
            <a:avLst/>
          </a:prstGeom>
          <a:noFill/>
          <a:ln w="9525">
            <a:noFill/>
          </a:ln>
        </p:spPr>
        <p:txBody>
          <a:bodyPr wrap="none" anchor="t" anchorCtr="0">
            <a:spAutoFit/>
          </a:bodyPr>
          <a:lstStyle/>
          <a:p>
            <a:r>
              <a:rPr lang="en-US" altLang="zh-CN" sz="2800">
                <a:solidFill>
                  <a:srgbClr val="0000FF"/>
                </a:solidFill>
                <a:latin typeface="黑体" panose="02010609060101010101" pitchFamily="49" charset="-122"/>
                <a:ea typeface="黑体" panose="02010609060101010101" pitchFamily="49" charset="-122"/>
              </a:rPr>
              <a:t>2.</a:t>
            </a:r>
            <a:r>
              <a:rPr lang="zh-CN" altLang="en-US" sz="2800">
                <a:solidFill>
                  <a:srgbClr val="0000FF"/>
                </a:solidFill>
                <a:latin typeface="黑体" panose="02010609060101010101" pitchFamily="49" charset="-122"/>
                <a:ea typeface="黑体" panose="02010609060101010101" pitchFamily="49" charset="-122"/>
              </a:rPr>
              <a:t>设计实验与制订计划：</a:t>
            </a:r>
          </a:p>
        </p:txBody>
      </p:sp>
      <p:sp>
        <p:nvSpPr>
          <p:cNvPr id="12" name="矩形 11"/>
          <p:cNvSpPr/>
          <p:nvPr>
            <p:custDataLst>
              <p:tags r:id="rId2"/>
            </p:custDataLst>
          </p:nvPr>
        </p:nvSpPr>
        <p:spPr>
          <a:xfrm>
            <a:off x="1651635" y="1911350"/>
            <a:ext cx="8758555" cy="1291590"/>
          </a:xfrm>
          <a:prstGeom prst="rect">
            <a:avLst/>
          </a:prstGeom>
          <a:noFill/>
          <a:ln w="9525">
            <a:noFill/>
          </a:ln>
        </p:spPr>
        <p:txBody>
          <a:bodyPr wrap="square"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    因为压力作用效果可能与多个因素有关，因此在探究过程中要恰当使用</a:t>
            </a:r>
            <a:r>
              <a:rPr lang="zh-CN" altLang="en-US" sz="2600">
                <a:solidFill>
                  <a:srgbClr val="FF0000"/>
                </a:solidFill>
                <a:latin typeface="黑体" panose="02010609060101010101" pitchFamily="49" charset="-122"/>
                <a:ea typeface="黑体" panose="02010609060101010101" pitchFamily="49" charset="-122"/>
              </a:rPr>
              <a:t>控制变量法。</a:t>
            </a:r>
          </a:p>
        </p:txBody>
      </p:sp>
      <p:sp>
        <p:nvSpPr>
          <p:cNvPr id="13" name="矩形 12"/>
          <p:cNvSpPr/>
          <p:nvPr>
            <p:custDataLst>
              <p:tags r:id="rId3"/>
            </p:custDataLst>
          </p:nvPr>
        </p:nvSpPr>
        <p:spPr>
          <a:xfrm>
            <a:off x="1414780" y="1406525"/>
            <a:ext cx="3313113" cy="521970"/>
          </a:xfrm>
          <a:prstGeom prst="rect">
            <a:avLst/>
          </a:prstGeom>
          <a:noFill/>
          <a:ln w="9525">
            <a:noFill/>
          </a:ln>
        </p:spPr>
        <p:txBody>
          <a:bodyPr anchor="t" anchorCtr="0">
            <a:spAutoFit/>
          </a:bodyPr>
          <a:lstStyle/>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实验方法</a:t>
            </a:r>
          </a:p>
        </p:txBody>
      </p:sp>
      <p:sp>
        <p:nvSpPr>
          <p:cNvPr id="14" name="矩形 13"/>
          <p:cNvSpPr/>
          <p:nvPr>
            <p:custDataLst>
              <p:tags r:id="rId4"/>
            </p:custDataLst>
          </p:nvPr>
        </p:nvSpPr>
        <p:spPr>
          <a:xfrm>
            <a:off x="1651635" y="3032125"/>
            <a:ext cx="8818880" cy="1291590"/>
          </a:xfrm>
          <a:prstGeom prst="rect">
            <a:avLst/>
          </a:prstGeom>
          <a:noFill/>
          <a:ln w="9525">
            <a:noFill/>
          </a:ln>
        </p:spPr>
        <p:txBody>
          <a:bodyPr wrap="square"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A.</a:t>
            </a:r>
            <a:r>
              <a:rPr lang="zh-CN" altLang="en-US" sz="2600">
                <a:latin typeface="黑体" panose="02010609060101010101" pitchFamily="49" charset="-122"/>
                <a:ea typeface="黑体" panose="02010609060101010101" pitchFamily="49" charset="-122"/>
              </a:rPr>
              <a:t>压力相等时，</a:t>
            </a:r>
            <a:r>
              <a:rPr lang="zh-CN" altLang="en-US" sz="2600">
                <a:solidFill>
                  <a:srgbClr val="FF0000"/>
                </a:solidFill>
                <a:latin typeface="黑体" panose="02010609060101010101" pitchFamily="49" charset="-122"/>
                <a:ea typeface="黑体" panose="02010609060101010101" pitchFamily="49" charset="-122"/>
              </a:rPr>
              <a:t>改变接触面积</a:t>
            </a:r>
            <a:r>
              <a:rPr lang="zh-CN" altLang="en-US" sz="2600">
                <a:latin typeface="黑体" panose="02010609060101010101" pitchFamily="49" charset="-122"/>
                <a:ea typeface="黑体" panose="02010609060101010101" pitchFamily="49" charset="-122"/>
              </a:rPr>
              <a:t>，观察两次实验中压力作用效果的强弱；</a:t>
            </a:r>
          </a:p>
        </p:txBody>
      </p:sp>
      <p:sp>
        <p:nvSpPr>
          <p:cNvPr id="15" name="矩形 14"/>
          <p:cNvSpPr/>
          <p:nvPr>
            <p:custDataLst>
              <p:tags r:id="rId5"/>
            </p:custDataLst>
          </p:nvPr>
        </p:nvSpPr>
        <p:spPr>
          <a:xfrm>
            <a:off x="1652905" y="4154805"/>
            <a:ext cx="8924290" cy="1291590"/>
          </a:xfrm>
          <a:prstGeom prst="rect">
            <a:avLst/>
          </a:prstGeom>
          <a:noFill/>
          <a:ln w="9525">
            <a:noFill/>
          </a:ln>
        </p:spPr>
        <p:txBody>
          <a:bodyPr wrap="square"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B.</a:t>
            </a:r>
            <a:r>
              <a:rPr lang="zh-CN" altLang="en-US" sz="2600">
                <a:latin typeface="黑体" panose="02010609060101010101" pitchFamily="49" charset="-122"/>
                <a:ea typeface="黑体" panose="02010609060101010101" pitchFamily="49" charset="-122"/>
              </a:rPr>
              <a:t>接触面积相等时，</a:t>
            </a:r>
            <a:r>
              <a:rPr lang="zh-CN" altLang="en-US" sz="2600">
                <a:solidFill>
                  <a:srgbClr val="FF0000"/>
                </a:solidFill>
                <a:latin typeface="黑体" panose="02010609060101010101" pitchFamily="49" charset="-122"/>
                <a:ea typeface="黑体" panose="02010609060101010101" pitchFamily="49" charset="-122"/>
              </a:rPr>
              <a:t>改变压力的大小</a:t>
            </a:r>
            <a:r>
              <a:rPr lang="zh-CN" altLang="en-US" sz="2600">
                <a:latin typeface="黑体" panose="02010609060101010101" pitchFamily="49" charset="-122"/>
                <a:ea typeface="黑体" panose="02010609060101010101" pitchFamily="49" charset="-122"/>
              </a:rPr>
              <a:t>，观察两次实验中压力作用效果的强弱。</a:t>
            </a:r>
          </a:p>
        </p:txBody>
      </p:sp>
      <p:sp>
        <p:nvSpPr>
          <p:cNvPr id="17" name="矩形 16"/>
          <p:cNvSpPr/>
          <p:nvPr>
            <p:custDataLst>
              <p:tags r:id="rId6"/>
            </p:custDataLst>
          </p:nvPr>
        </p:nvSpPr>
        <p:spPr>
          <a:xfrm>
            <a:off x="1725930" y="5275580"/>
            <a:ext cx="8744585" cy="1291590"/>
          </a:xfrm>
          <a:prstGeom prst="rect">
            <a:avLst/>
          </a:prstGeom>
          <a:noFill/>
          <a:ln w="9525">
            <a:noFill/>
          </a:ln>
        </p:spPr>
        <p:txBody>
          <a:bodyPr wrap="square" anchor="t" anchorCtr="0">
            <a:spAutoFit/>
          </a:bodyPr>
          <a:lstStyle/>
          <a:p>
            <a:pPr>
              <a:lnSpc>
                <a:spcPct val="150000"/>
              </a:lnSpc>
              <a:spcBef>
                <a:spcPct val="50000"/>
              </a:spcBef>
            </a:pPr>
            <a:r>
              <a:rPr lang="en-US" altLang="zh-CN" sz="2600">
                <a:solidFill>
                  <a:srgbClr val="FF0000"/>
                </a:solidFill>
                <a:latin typeface="黑体" panose="02010609060101010101" pitchFamily="49" charset="-122"/>
                <a:ea typeface="黑体" panose="02010609060101010101" pitchFamily="49" charset="-122"/>
              </a:rPr>
              <a:t>    </a:t>
            </a:r>
            <a:r>
              <a:rPr lang="zh-CN" altLang="en-US" sz="2600">
                <a:solidFill>
                  <a:srgbClr val="FF0000"/>
                </a:solidFill>
                <a:latin typeface="黑体" panose="02010609060101010101" pitchFamily="49" charset="-122"/>
                <a:ea typeface="黑体" panose="02010609060101010101" pitchFamily="49" charset="-122"/>
              </a:rPr>
              <a:t>转换法</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通过</a:t>
            </a:r>
            <a:r>
              <a:rPr lang="zh-CN" altLang="en-US" sz="2600">
                <a:solidFill>
                  <a:srgbClr val="FF0000"/>
                </a:solidFill>
                <a:latin typeface="黑体" panose="02010609060101010101" pitchFamily="49" charset="-122"/>
                <a:ea typeface="黑体" panose="02010609060101010101" pitchFamily="49" charset="-122"/>
              </a:rPr>
              <a:t>接触面的形变程度</a:t>
            </a:r>
            <a:r>
              <a:rPr lang="zh-CN" altLang="en-US" sz="2600">
                <a:latin typeface="黑体" panose="02010609060101010101" pitchFamily="49" charset="-122"/>
                <a:ea typeface="黑体" panose="02010609060101010101" pitchFamily="49" charset="-122"/>
              </a:rPr>
              <a:t>来认识压力作用效果的强弱。</a:t>
            </a:r>
          </a:p>
        </p:txBody>
      </p:sp>
      <p:sp>
        <p:nvSpPr>
          <p:cNvPr id="35847" name="文本框 4103"/>
          <p:cNvSpPr txBox="1"/>
          <p:nvPr>
            <p:custDataLst>
              <p:tags r:id="rId7"/>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charRg st="0" end="41"/>
                                            </p:txEl>
                                          </p:spTgt>
                                        </p:tgtEl>
                                        <p:attrNameLst>
                                          <p:attrName>style.visibility</p:attrName>
                                        </p:attrNameLst>
                                      </p:cBhvr>
                                      <p:to>
                                        <p:strVal val="visible"/>
                                      </p:to>
                                    </p:set>
                                    <p:anim calcmode="lin" valueType="num">
                                      <p:cBhvr>
                                        <p:cTn id="13" dur="500" fill="hold"/>
                                        <p:tgtEl>
                                          <p:spTgt spid="12">
                                            <p:txEl>
                                              <p:charRg st="0" end="41"/>
                                            </p:txEl>
                                          </p:spTgt>
                                        </p:tgtEl>
                                        <p:attrNameLst>
                                          <p:attrName>ppt_x</p:attrName>
                                        </p:attrNameLst>
                                      </p:cBhvr>
                                      <p:tavLst>
                                        <p:tav tm="0">
                                          <p:val>
                                            <p:strVal val="#ppt_x"/>
                                          </p:val>
                                        </p:tav>
                                        <p:tav tm="100000">
                                          <p:val>
                                            <p:strVal val="#ppt_x"/>
                                          </p:val>
                                        </p:tav>
                                      </p:tavLst>
                                    </p:anim>
                                    <p:anim calcmode="lin" valueType="num">
                                      <p:cBhvr>
                                        <p:cTn id="14" dur="500" fill="hold"/>
                                        <p:tgtEl>
                                          <p:spTgt spid="12">
                                            <p:txEl>
                                              <p:charRg st="0" end="4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8"/>
          <p:cNvSpPr txBox="1"/>
          <p:nvPr>
            <p:custDataLst>
              <p:tags r:id="rId1"/>
            </p:custDataLst>
          </p:nvPr>
        </p:nvSpPr>
        <p:spPr>
          <a:xfrm>
            <a:off x="2459355" y="3554730"/>
            <a:ext cx="9177655" cy="491490"/>
          </a:xfrm>
          <a:prstGeom prst="rect">
            <a:avLst/>
          </a:prstGeom>
          <a:noFill/>
          <a:ln w="9525">
            <a:noFill/>
          </a:ln>
        </p:spPr>
        <p:txBody>
          <a:bodyPr wrap="square"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请同学们选择不同的方案，口述实验步骤：</a:t>
            </a:r>
          </a:p>
        </p:txBody>
      </p:sp>
      <p:sp>
        <p:nvSpPr>
          <p:cNvPr id="36866" name="矩形 7"/>
          <p:cNvSpPr/>
          <p:nvPr>
            <p:custDataLst>
              <p:tags r:id="rId2"/>
            </p:custDataLst>
          </p:nvPr>
        </p:nvSpPr>
        <p:spPr>
          <a:xfrm>
            <a:off x="2423795" y="621665"/>
            <a:ext cx="3949065" cy="521970"/>
          </a:xfrm>
          <a:prstGeom prst="rect">
            <a:avLst/>
          </a:prstGeom>
          <a:noFill/>
          <a:ln w="9525">
            <a:noFill/>
          </a:ln>
        </p:spPr>
        <p:txBody>
          <a:bodyPr wrap="square" anchor="t" anchorCtr="0">
            <a:spAutoFit/>
          </a:bodyPr>
          <a:lstStyle/>
          <a:p>
            <a:r>
              <a:rPr lang="en-US" altLang="zh-CN" sz="28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实验方案</a:t>
            </a:r>
          </a:p>
        </p:txBody>
      </p:sp>
      <p:sp>
        <p:nvSpPr>
          <p:cNvPr id="9" name="矩形 8"/>
          <p:cNvSpPr/>
          <p:nvPr>
            <p:custDataLst>
              <p:tags r:id="rId3"/>
            </p:custDataLst>
          </p:nvPr>
        </p:nvSpPr>
        <p:spPr>
          <a:xfrm>
            <a:off x="2567305" y="1243330"/>
            <a:ext cx="7887335" cy="491490"/>
          </a:xfrm>
          <a:prstGeom prst="rect">
            <a:avLst/>
          </a:prstGeom>
          <a:noFill/>
          <a:ln w="9525">
            <a:noFill/>
          </a:ln>
        </p:spPr>
        <p:txBody>
          <a:bodyPr wrap="square"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根据提供的器材，设计了三种组合方案：</a:t>
            </a:r>
          </a:p>
        </p:txBody>
      </p:sp>
      <p:sp>
        <p:nvSpPr>
          <p:cNvPr id="10" name="矩形 9"/>
          <p:cNvSpPr/>
          <p:nvPr>
            <p:custDataLst>
              <p:tags r:id="rId4"/>
            </p:custDataLst>
          </p:nvPr>
        </p:nvSpPr>
        <p:spPr>
          <a:xfrm>
            <a:off x="2592705" y="1700530"/>
            <a:ext cx="8436610" cy="1891665"/>
          </a:xfrm>
          <a:prstGeom prst="rect">
            <a:avLst/>
          </a:prstGeom>
          <a:noFill/>
          <a:ln w="9525">
            <a:noFill/>
          </a:ln>
        </p:spPr>
        <p:txBody>
          <a:bodyPr wrap="square"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①</a:t>
            </a:r>
            <a:r>
              <a:rPr lang="zh-CN" altLang="en-US" sz="2600">
                <a:solidFill>
                  <a:srgbClr val="0000FF"/>
                </a:solidFill>
                <a:latin typeface="黑体" panose="02010609060101010101" pitchFamily="49" charset="-122"/>
                <a:ea typeface="黑体" panose="02010609060101010101" pitchFamily="49" charset="-122"/>
              </a:rPr>
              <a:t>小方桌模型、砖块、细沙</a:t>
            </a:r>
          </a:p>
          <a:p>
            <a:pPr>
              <a:lnSpc>
                <a:spcPct val="150000"/>
              </a:lnSpc>
            </a:pPr>
            <a:r>
              <a:rPr lang="zh-CN" altLang="en-US" sz="2600">
                <a:latin typeface="黑体" panose="02010609060101010101" pitchFamily="49" charset="-122"/>
                <a:ea typeface="黑体" panose="02010609060101010101" pitchFamily="49" charset="-122"/>
              </a:rPr>
              <a:t>②</a:t>
            </a:r>
            <a:r>
              <a:rPr lang="zh-CN" altLang="en-US" sz="2600">
                <a:solidFill>
                  <a:srgbClr val="0000FF"/>
                </a:solidFill>
                <a:latin typeface="黑体" panose="02010609060101010101" pitchFamily="49" charset="-122"/>
                <a:ea typeface="黑体" panose="02010609060101010101" pitchFamily="49" charset="-122"/>
              </a:rPr>
              <a:t>小方桌模型、砖块、海绵块</a:t>
            </a:r>
          </a:p>
          <a:p>
            <a:pPr>
              <a:lnSpc>
                <a:spcPct val="150000"/>
              </a:lnSpc>
            </a:pPr>
            <a:r>
              <a:rPr lang="zh-CN" altLang="en-US" sz="2600">
                <a:solidFill>
                  <a:schemeClr val="tx1"/>
                </a:solidFill>
                <a:latin typeface="黑体" panose="02010609060101010101" pitchFamily="49" charset="-122"/>
                <a:ea typeface="黑体" panose="02010609060101010101" pitchFamily="49" charset="-122"/>
              </a:rPr>
              <a:t>③</a:t>
            </a:r>
            <a:r>
              <a:rPr lang="zh-CN" altLang="en-US" sz="2600">
                <a:solidFill>
                  <a:srgbClr val="0000FF"/>
                </a:solidFill>
                <a:latin typeface="黑体" panose="02010609060101010101" pitchFamily="49" charset="-122"/>
                <a:ea typeface="黑体" panose="02010609060101010101" pitchFamily="49" charset="-122"/>
              </a:rPr>
              <a:t>海绵块、钩码、细线、弹簧测力计</a:t>
            </a:r>
          </a:p>
        </p:txBody>
      </p:sp>
      <p:sp>
        <p:nvSpPr>
          <p:cNvPr id="11" name="矩形 10"/>
          <p:cNvSpPr/>
          <p:nvPr>
            <p:custDataLst>
              <p:tags r:id="rId5"/>
            </p:custDataLst>
          </p:nvPr>
        </p:nvSpPr>
        <p:spPr>
          <a:xfrm>
            <a:off x="2590800" y="4208780"/>
            <a:ext cx="7600950" cy="491490"/>
          </a:xfrm>
          <a:prstGeom prst="rect">
            <a:avLst/>
          </a:prstGeom>
          <a:noFill/>
          <a:ln w="9525">
            <a:noFill/>
          </a:ln>
        </p:spPr>
        <p:txBody>
          <a:bodyPr wrap="squar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方案</a:t>
            </a:r>
            <a:r>
              <a:rPr lang="en-US" altLang="zh-CN" sz="2600">
                <a:solidFill>
                  <a:srgbClr val="FF0000"/>
                </a:solidFill>
                <a:latin typeface="黑体" panose="02010609060101010101" pitchFamily="49" charset="-122"/>
                <a:ea typeface="黑体" panose="02010609060101010101" pitchFamily="49" charset="-122"/>
              </a:rPr>
              <a:t>1</a:t>
            </a:r>
            <a:r>
              <a:rPr lang="zh-CN" altLang="en-US" sz="2600">
                <a:solidFill>
                  <a:srgbClr val="FF0000"/>
                </a:solidFill>
                <a:latin typeface="黑体" panose="02010609060101010101" pitchFamily="49" charset="-122"/>
                <a:ea typeface="黑体" panose="02010609060101010101" pitchFamily="49" charset="-122"/>
              </a:rPr>
              <a:t>：小方桌模型、砖块、细沙</a:t>
            </a:r>
          </a:p>
        </p:txBody>
      </p:sp>
      <p:sp>
        <p:nvSpPr>
          <p:cNvPr id="12" name="矩形 11"/>
          <p:cNvSpPr/>
          <p:nvPr>
            <p:custDataLst>
              <p:tags r:id="rId6"/>
            </p:custDataLst>
          </p:nvPr>
        </p:nvSpPr>
        <p:spPr>
          <a:xfrm>
            <a:off x="2922905" y="4797425"/>
            <a:ext cx="5336540"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①如何让所受的压力不同？</a:t>
            </a:r>
          </a:p>
        </p:txBody>
      </p:sp>
      <p:sp>
        <p:nvSpPr>
          <p:cNvPr id="14" name="矩形 13"/>
          <p:cNvSpPr/>
          <p:nvPr>
            <p:custDataLst>
              <p:tags r:id="rId7"/>
            </p:custDataLst>
          </p:nvPr>
        </p:nvSpPr>
        <p:spPr>
          <a:xfrm>
            <a:off x="2872740" y="5461000"/>
            <a:ext cx="5932805" cy="491490"/>
          </a:xfrm>
          <a:prstGeom prst="rect">
            <a:avLst/>
          </a:prstGeom>
          <a:noFill/>
          <a:ln w="9525">
            <a:noFill/>
          </a:ln>
        </p:spPr>
        <p:txBody>
          <a:bodyPr wrap="square"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②如何让受力面积不同？</a:t>
            </a:r>
          </a:p>
        </p:txBody>
      </p:sp>
      <p:sp>
        <p:nvSpPr>
          <p:cNvPr id="36872" name="文本框 4103"/>
          <p:cNvSpPr txBox="1"/>
          <p:nvPr>
            <p:custDataLst>
              <p:tags r:id="rId8"/>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6"/>
                                        </p:tgtEl>
                                        <p:attrNameLst>
                                          <p:attrName>style.visibility</p:attrName>
                                        </p:attrNameLst>
                                      </p:cBhvr>
                                      <p:to>
                                        <p:strVal val="visible"/>
                                      </p:to>
                                    </p:set>
                                    <p:animEffect transition="in" filter="blinds(horizontal)">
                                      <p:cBhvr>
                                        <p:cTn id="27" dur="500"/>
                                        <p:tgtEl>
                                          <p:spTgt spid="1741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p:cTn id="4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p:nvPr>
            <p:custDataLst>
              <p:tags r:id="rId1"/>
            </p:custDataLst>
          </p:nvPr>
        </p:nvSpPr>
        <p:spPr>
          <a:xfrm>
            <a:off x="2351088" y="1012825"/>
            <a:ext cx="6408737" cy="491490"/>
          </a:xfrm>
          <a:prstGeom prst="rect">
            <a:avLst/>
          </a:prstGeom>
          <a:noFill/>
          <a:ln w="9525">
            <a:noFill/>
          </a:ln>
        </p:spPr>
        <p:txBody>
          <a:bodyPr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方案</a:t>
            </a:r>
            <a:r>
              <a:rPr lang="en-US" altLang="zh-CN" sz="2600">
                <a:solidFill>
                  <a:srgbClr val="FF0000"/>
                </a:solidFill>
                <a:latin typeface="黑体" panose="02010609060101010101" pitchFamily="49" charset="-122"/>
                <a:ea typeface="黑体" panose="02010609060101010101" pitchFamily="49" charset="-122"/>
              </a:rPr>
              <a:t>2</a:t>
            </a:r>
            <a:r>
              <a:rPr lang="zh-CN" altLang="en-US" sz="2600">
                <a:solidFill>
                  <a:srgbClr val="FF0000"/>
                </a:solidFill>
                <a:latin typeface="黑体" panose="02010609060101010101" pitchFamily="49" charset="-122"/>
                <a:ea typeface="黑体" panose="02010609060101010101" pitchFamily="49" charset="-122"/>
              </a:rPr>
              <a:t>：小方桌模型、砖块、海绵块</a:t>
            </a:r>
          </a:p>
        </p:txBody>
      </p:sp>
      <p:sp>
        <p:nvSpPr>
          <p:cNvPr id="21507" name="Rectangle 5"/>
          <p:cNvSpPr/>
          <p:nvPr>
            <p:custDataLst>
              <p:tags r:id="rId2"/>
            </p:custDataLst>
          </p:nvPr>
        </p:nvSpPr>
        <p:spPr>
          <a:xfrm>
            <a:off x="2495550" y="1819275"/>
            <a:ext cx="43103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①</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如何让所受的压力不同？</a:t>
            </a:r>
          </a:p>
        </p:txBody>
      </p:sp>
      <p:sp>
        <p:nvSpPr>
          <p:cNvPr id="21508" name="Rectangle 6"/>
          <p:cNvSpPr/>
          <p:nvPr>
            <p:custDataLst>
              <p:tags r:id="rId3"/>
            </p:custDataLst>
          </p:nvPr>
        </p:nvSpPr>
        <p:spPr>
          <a:xfrm>
            <a:off x="2495550" y="2540000"/>
            <a:ext cx="4537075" cy="491490"/>
          </a:xfrm>
          <a:prstGeom prst="rect">
            <a:avLst/>
          </a:prstGeom>
          <a:noFill/>
          <a:ln w="9525">
            <a:noFill/>
          </a:ln>
        </p:spPr>
        <p:txBody>
          <a:bodyPr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②</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如何让受力面积不同？</a:t>
            </a:r>
          </a:p>
        </p:txBody>
      </p:sp>
      <p:sp>
        <p:nvSpPr>
          <p:cNvPr id="5" name="矩形 4"/>
          <p:cNvSpPr/>
          <p:nvPr>
            <p:custDataLst>
              <p:tags r:id="rId4"/>
            </p:custDataLst>
          </p:nvPr>
        </p:nvSpPr>
        <p:spPr>
          <a:xfrm>
            <a:off x="2351088" y="3284538"/>
            <a:ext cx="7273925" cy="460375"/>
          </a:xfrm>
          <a:prstGeom prst="rect">
            <a:avLst/>
          </a:prstGeom>
          <a:noFill/>
          <a:ln w="9525">
            <a:noFill/>
          </a:ln>
        </p:spPr>
        <p:txBody>
          <a:bodyPr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方案</a:t>
            </a:r>
            <a:r>
              <a:rPr lang="en-US" altLang="zh-CN" sz="2400">
                <a:solidFill>
                  <a:srgbClr val="FF0000"/>
                </a:solidFill>
                <a:latin typeface="黑体" panose="02010609060101010101" pitchFamily="49" charset="-122"/>
                <a:ea typeface="黑体" panose="02010609060101010101" pitchFamily="49" charset="-122"/>
              </a:rPr>
              <a:t>3</a:t>
            </a:r>
            <a:r>
              <a:rPr lang="zh-CN" altLang="en-US" sz="2400">
                <a:solidFill>
                  <a:srgbClr val="FF0000"/>
                </a:solidFill>
                <a:latin typeface="黑体" panose="02010609060101010101" pitchFamily="49" charset="-122"/>
                <a:ea typeface="黑体" panose="02010609060101010101" pitchFamily="49" charset="-122"/>
              </a:rPr>
              <a:t>：海绵块、钩码、细线、弹簧测力计</a:t>
            </a:r>
          </a:p>
        </p:txBody>
      </p:sp>
      <p:sp>
        <p:nvSpPr>
          <p:cNvPr id="6" name="矩形 5"/>
          <p:cNvSpPr/>
          <p:nvPr>
            <p:custDataLst>
              <p:tags r:id="rId5"/>
            </p:custDataLst>
          </p:nvPr>
        </p:nvSpPr>
        <p:spPr>
          <a:xfrm>
            <a:off x="2640013" y="4149725"/>
            <a:ext cx="43103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①</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如何让所受的压力不同？</a:t>
            </a:r>
          </a:p>
        </p:txBody>
      </p:sp>
      <p:sp>
        <p:nvSpPr>
          <p:cNvPr id="7" name="矩形 6"/>
          <p:cNvSpPr/>
          <p:nvPr>
            <p:custDataLst>
              <p:tags r:id="rId6"/>
            </p:custDataLst>
          </p:nvPr>
        </p:nvSpPr>
        <p:spPr>
          <a:xfrm>
            <a:off x="2640013" y="4868863"/>
            <a:ext cx="39801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②</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如何让受力面积不同？</a:t>
            </a:r>
          </a:p>
        </p:txBody>
      </p:sp>
      <p:sp>
        <p:nvSpPr>
          <p:cNvPr id="37895" name="文本框 4103"/>
          <p:cNvSpPr txBox="1"/>
          <p:nvPr>
            <p:custDataLst>
              <p:tags r:id="rId7"/>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500" fill="hold"/>
                                        <p:tgtEl>
                                          <p:spTgt spid="21507"/>
                                        </p:tgtEl>
                                        <p:attrNameLst>
                                          <p:attrName>ppt_x</p:attrName>
                                        </p:attrNameLst>
                                      </p:cBhvr>
                                      <p:tavLst>
                                        <p:tav tm="0">
                                          <p:val>
                                            <p:strVal val="#ppt_x"/>
                                          </p:val>
                                        </p:tav>
                                        <p:tav tm="100000">
                                          <p:val>
                                            <p:strVal val="#ppt_x"/>
                                          </p:val>
                                        </p:tav>
                                      </p:tavLst>
                                    </p:anim>
                                    <p:anim calcmode="lin" valueType="num">
                                      <p:cBhvr>
                                        <p:cTn id="14" dur="500" fill="hold"/>
                                        <p:tgtEl>
                                          <p:spTgt spid="2150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8"/>
                                        </p:tgtEl>
                                        <p:attrNameLst>
                                          <p:attrName>style.visibility</p:attrName>
                                        </p:attrNameLst>
                                      </p:cBhvr>
                                      <p:to>
                                        <p:strVal val="visible"/>
                                      </p:to>
                                    </p:set>
                                    <p:anim calcmode="lin" valueType="num">
                                      <p:cBhvr>
                                        <p:cTn id="17" dur="500" fill="hold"/>
                                        <p:tgtEl>
                                          <p:spTgt spid="21508"/>
                                        </p:tgtEl>
                                        <p:attrNameLst>
                                          <p:attrName>ppt_x</p:attrName>
                                        </p:attrNameLst>
                                      </p:cBhvr>
                                      <p:tavLst>
                                        <p:tav tm="0">
                                          <p:val>
                                            <p:strVal val="#ppt_x"/>
                                          </p:val>
                                        </p:tav>
                                        <p:tav tm="100000">
                                          <p:val>
                                            <p:strVal val="#ppt_x"/>
                                          </p:val>
                                        </p:tav>
                                      </p:tavLst>
                                    </p:anim>
                                    <p:anim calcmode="lin" valueType="num">
                                      <p:cBhvr>
                                        <p:cTn id="1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p:nvPr>
            <p:custDataLst>
              <p:tags r:id="rId1"/>
            </p:custDataLst>
          </p:nvPr>
        </p:nvSpPr>
        <p:spPr>
          <a:xfrm>
            <a:off x="1820863" y="706438"/>
            <a:ext cx="4094480" cy="521970"/>
          </a:xfrm>
          <a:prstGeom prst="rect">
            <a:avLst/>
          </a:prstGeom>
          <a:noFill/>
          <a:ln w="9525">
            <a:noFill/>
          </a:ln>
        </p:spPr>
        <p:txBody>
          <a:bodyPr wrap="none" anchor="t" anchorCtr="0">
            <a:spAutoFit/>
          </a:bodyPr>
          <a:lstStyle/>
          <a:p>
            <a:r>
              <a:rPr lang="en-US" altLang="zh-CN" sz="2800">
                <a:solidFill>
                  <a:srgbClr val="0000FF"/>
                </a:solidFill>
                <a:latin typeface="黑体" panose="02010609060101010101" pitchFamily="49" charset="-122"/>
                <a:ea typeface="黑体" panose="02010609060101010101" pitchFamily="49" charset="-122"/>
              </a:rPr>
              <a:t>3.</a:t>
            </a:r>
            <a:r>
              <a:rPr lang="zh-CN" altLang="en-US" sz="2800">
                <a:solidFill>
                  <a:srgbClr val="0000FF"/>
                </a:solidFill>
                <a:latin typeface="黑体" panose="02010609060101010101" pitchFamily="49" charset="-122"/>
                <a:ea typeface="黑体" panose="02010609060101010101" pitchFamily="49" charset="-122"/>
              </a:rPr>
              <a:t>进行实验与收集证据：</a:t>
            </a:r>
          </a:p>
        </p:txBody>
      </p:sp>
      <p:sp>
        <p:nvSpPr>
          <p:cNvPr id="52227" name="Text Box 3"/>
          <p:cNvSpPr txBox="1"/>
          <p:nvPr>
            <p:custDataLst>
              <p:tags r:id="rId2"/>
            </p:custDataLst>
          </p:nvPr>
        </p:nvSpPr>
        <p:spPr>
          <a:xfrm>
            <a:off x="2135188" y="1862138"/>
            <a:ext cx="7200900" cy="491490"/>
          </a:xfrm>
          <a:prstGeom prst="rect">
            <a:avLst/>
          </a:prstGeom>
          <a:noFill/>
          <a:ln w="9525">
            <a:noFill/>
          </a:ln>
        </p:spPr>
        <p:txBody>
          <a:bodyPr anchor="t" anchorCtr="0">
            <a:spAutoFit/>
          </a:bodyPr>
          <a:lstStyle/>
          <a:p>
            <a:r>
              <a:rPr lang="zh-CN" altLang="en-US" sz="2600">
                <a:solidFill>
                  <a:srgbClr val="000000"/>
                </a:solidFill>
                <a:latin typeface="黑体" panose="02010609060101010101" pitchFamily="49" charset="-122"/>
                <a:ea typeface="黑体" panose="02010609060101010101" pitchFamily="49" charset="-122"/>
              </a:rPr>
              <a:t>（</a:t>
            </a:r>
            <a:r>
              <a:rPr lang="en-US" altLang="zh-CN" sz="2600">
                <a:solidFill>
                  <a:srgbClr val="000000"/>
                </a:solidFill>
                <a:latin typeface="黑体" panose="02010609060101010101" pitchFamily="49" charset="-122"/>
                <a:ea typeface="黑体" panose="02010609060101010101" pitchFamily="49" charset="-122"/>
              </a:rPr>
              <a:t>1</a:t>
            </a:r>
            <a:r>
              <a:rPr lang="zh-CN" altLang="en-US" sz="2600">
                <a:solidFill>
                  <a:srgbClr val="000000"/>
                </a:solidFill>
                <a:latin typeface="黑体" panose="02010609060101010101" pitchFamily="49" charset="-122"/>
                <a:ea typeface="黑体" panose="02010609060101010101" pitchFamily="49" charset="-122"/>
              </a:rPr>
              <a:t>）探究压力的作用效果与</a:t>
            </a:r>
            <a:r>
              <a:rPr lang="zh-CN" altLang="en-US" sz="2600">
                <a:solidFill>
                  <a:srgbClr val="FF0000"/>
                </a:solidFill>
                <a:latin typeface="黑体" panose="02010609060101010101" pitchFamily="49" charset="-122"/>
                <a:ea typeface="黑体" panose="02010609060101010101" pitchFamily="49" charset="-122"/>
              </a:rPr>
              <a:t>压力大小</a:t>
            </a:r>
            <a:r>
              <a:rPr lang="zh-CN" altLang="en-US" sz="2600">
                <a:solidFill>
                  <a:srgbClr val="000000"/>
                </a:solidFill>
                <a:latin typeface="黑体" panose="02010609060101010101" pitchFamily="49" charset="-122"/>
                <a:ea typeface="黑体" panose="02010609060101010101" pitchFamily="49" charset="-122"/>
              </a:rPr>
              <a:t>的关系</a:t>
            </a:r>
          </a:p>
        </p:txBody>
      </p:sp>
      <p:grpSp>
        <p:nvGrpSpPr>
          <p:cNvPr id="2" name="Group 4"/>
          <p:cNvGrpSpPr/>
          <p:nvPr>
            <p:custDataLst>
              <p:tags r:id="rId3"/>
            </p:custDataLst>
          </p:nvPr>
        </p:nvGrpSpPr>
        <p:grpSpPr>
          <a:xfrm>
            <a:off x="3503613" y="3111500"/>
            <a:ext cx="1871662" cy="865188"/>
            <a:chOff x="521" y="3067"/>
            <a:chExt cx="1225" cy="545"/>
          </a:xfrm>
        </p:grpSpPr>
        <p:sp>
          <p:nvSpPr>
            <p:cNvPr id="38916" name="AutoShape 5"/>
            <p:cNvSpPr/>
            <p:nvPr>
              <p:custDataLst>
                <p:tags r:id="rId50"/>
              </p:custDataLst>
            </p:nvPr>
          </p:nvSpPr>
          <p:spPr>
            <a:xfrm>
              <a:off x="521" y="3158"/>
              <a:ext cx="1225" cy="454"/>
            </a:xfrm>
            <a:prstGeom prst="flowChartProcess">
              <a:avLst/>
            </a:prstGeom>
            <a:blipFill rotWithShape="0">
              <a:blip r:embed="rId53"/>
              <a:stretch>
                <a:fillRect/>
              </a:stretch>
            </a:blip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17" name="AutoShape 6"/>
            <p:cNvSpPr/>
            <p:nvPr>
              <p:custDataLst>
                <p:tags r:id="rId51"/>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grpSp>
        <p:nvGrpSpPr>
          <p:cNvPr id="3" name="Group 7"/>
          <p:cNvGrpSpPr/>
          <p:nvPr>
            <p:custDataLst>
              <p:tags r:id="rId4"/>
            </p:custDataLst>
          </p:nvPr>
        </p:nvGrpSpPr>
        <p:grpSpPr>
          <a:xfrm>
            <a:off x="3863975" y="2832100"/>
            <a:ext cx="936625" cy="431800"/>
            <a:chOff x="839" y="2886"/>
            <a:chExt cx="590" cy="272"/>
          </a:xfrm>
        </p:grpSpPr>
        <p:sp>
          <p:nvSpPr>
            <p:cNvPr id="38919" name="Rectangle 8"/>
            <p:cNvSpPr/>
            <p:nvPr>
              <p:custDataLst>
                <p:tags r:id="rId47"/>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20" name="Rectangle 9"/>
            <p:cNvSpPr/>
            <p:nvPr>
              <p:custDataLst>
                <p:tags r:id="rId48"/>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21" name="Rectangle 10"/>
            <p:cNvSpPr/>
            <p:nvPr>
              <p:custDataLst>
                <p:tags r:id="rId49"/>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grpSp>
        <p:nvGrpSpPr>
          <p:cNvPr id="4" name="Group 11"/>
          <p:cNvGrpSpPr/>
          <p:nvPr>
            <p:custDataLst>
              <p:tags r:id="rId5"/>
            </p:custDataLst>
          </p:nvPr>
        </p:nvGrpSpPr>
        <p:grpSpPr>
          <a:xfrm>
            <a:off x="6672263" y="3111500"/>
            <a:ext cx="1871662" cy="865188"/>
            <a:chOff x="521" y="3067"/>
            <a:chExt cx="1225" cy="545"/>
          </a:xfrm>
        </p:grpSpPr>
        <p:sp>
          <p:nvSpPr>
            <p:cNvPr id="38923" name="AutoShape 12"/>
            <p:cNvSpPr/>
            <p:nvPr>
              <p:custDataLst>
                <p:tags r:id="rId45"/>
              </p:custDataLst>
            </p:nvPr>
          </p:nvSpPr>
          <p:spPr>
            <a:xfrm>
              <a:off x="521" y="3158"/>
              <a:ext cx="1225" cy="454"/>
            </a:xfrm>
            <a:prstGeom prst="flowChartProcess">
              <a:avLst/>
            </a:prstGeom>
            <a:blipFill rotWithShape="0">
              <a:blip r:embed="rId53"/>
              <a:stretch>
                <a:fillRect/>
              </a:stretch>
            </a:blip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24" name="AutoShape 13"/>
            <p:cNvSpPr/>
            <p:nvPr>
              <p:custDataLst>
                <p:tags r:id="rId46"/>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grpSp>
        <p:nvGrpSpPr>
          <p:cNvPr id="5" name="Group 14"/>
          <p:cNvGrpSpPr/>
          <p:nvPr>
            <p:custDataLst>
              <p:tags r:id="rId6"/>
            </p:custDataLst>
          </p:nvPr>
        </p:nvGrpSpPr>
        <p:grpSpPr>
          <a:xfrm>
            <a:off x="7104063" y="2832100"/>
            <a:ext cx="936625" cy="431800"/>
            <a:chOff x="839" y="2886"/>
            <a:chExt cx="590" cy="272"/>
          </a:xfrm>
        </p:grpSpPr>
        <p:sp>
          <p:nvSpPr>
            <p:cNvPr id="38926" name="Rectangle 15"/>
            <p:cNvSpPr/>
            <p:nvPr>
              <p:custDataLst>
                <p:tags r:id="rId42"/>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27" name="Rectangle 16"/>
            <p:cNvSpPr/>
            <p:nvPr>
              <p:custDataLst>
                <p:tags r:id="rId43"/>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28" name="Rectangle 17"/>
            <p:cNvSpPr/>
            <p:nvPr>
              <p:custDataLst>
                <p:tags r:id="rId44"/>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grpSp>
        <p:nvGrpSpPr>
          <p:cNvPr id="6" name="Group 18"/>
          <p:cNvGrpSpPr/>
          <p:nvPr>
            <p:custDataLst>
              <p:tags r:id="rId7"/>
            </p:custDataLst>
          </p:nvPr>
        </p:nvGrpSpPr>
        <p:grpSpPr>
          <a:xfrm>
            <a:off x="7391400" y="2298700"/>
            <a:ext cx="361950" cy="520700"/>
            <a:chOff x="1020" y="2558"/>
            <a:chExt cx="228" cy="328"/>
          </a:xfrm>
        </p:grpSpPr>
        <p:grpSp>
          <p:nvGrpSpPr>
            <p:cNvPr id="38930" name="Group 19"/>
            <p:cNvGrpSpPr/>
            <p:nvPr>
              <p:custDataLst>
                <p:tags r:id="rId37"/>
              </p:custDataLst>
            </p:nvPr>
          </p:nvGrpSpPr>
          <p:grpSpPr>
            <a:xfrm>
              <a:off x="1020" y="2558"/>
              <a:ext cx="227" cy="328"/>
              <a:chOff x="1020" y="2558"/>
              <a:chExt cx="227" cy="328"/>
            </a:xfrm>
          </p:grpSpPr>
          <p:sp>
            <p:nvSpPr>
              <p:cNvPr id="38931" name="Rectangle 20"/>
              <p:cNvSpPr/>
              <p:nvPr>
                <p:custDataLst>
                  <p:tags r:id="rId39"/>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32" name="Rectangle 21"/>
              <p:cNvSpPr/>
              <p:nvPr>
                <p:custDataLst>
                  <p:tags r:id="rId40"/>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33" name="AutoShape 22"/>
              <p:cNvSpPr/>
              <p:nvPr>
                <p:custDataLst>
                  <p:tags r:id="rId41"/>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sp>
          <p:nvSpPr>
            <p:cNvPr id="17446" name="Text Box 23"/>
            <p:cNvSpPr txBox="1"/>
            <p:nvPr>
              <p:custDataLst>
                <p:tags r:id="rId38"/>
              </p:custDataLst>
            </p:nvPr>
          </p:nvSpPr>
          <p:spPr>
            <a:xfrm>
              <a:off x="1021" y="2649"/>
              <a:ext cx="227" cy="232"/>
            </a:xfrm>
            <a:prstGeom prst="rect">
              <a:avLst/>
            </a:prstGeom>
            <a:noFill/>
            <a:ln w="9525">
              <a:noFill/>
            </a:ln>
          </p:spPr>
          <p:txBody>
            <a:bodyPr wrap="none">
              <a:spAutoFit/>
            </a:bodyPr>
            <a:lstStyle/>
            <a:p>
              <a:r>
                <a:rPr lang="en-US" altLang="zh-CN" b="1" noProof="1">
                  <a:solidFill>
                    <a:srgbClr val="FFFFFA"/>
                  </a:solidFill>
                  <a:effectLst>
                    <a:outerShdw blurRad="38100" dist="38100" dir="2700000">
                      <a:srgbClr val="000000"/>
                    </a:outerShdw>
                  </a:effectLst>
                  <a:latin typeface="Arial" panose="020B0604020202020204" pitchFamily="34" charset="0"/>
                  <a:ea typeface="宋体" panose="02010600030101010101" pitchFamily="2" charset="-122"/>
                  <a:cs typeface="+mn-cs"/>
                </a:rPr>
                <a:t>G</a:t>
              </a:r>
              <a:endParaRPr lang="en-US" altLang="zh-CN" b="1" noProof="1">
                <a:solidFill>
                  <a:srgbClr val="FFFFFA"/>
                </a:solidFill>
                <a:effectLst>
                  <a:outerShdw blurRad="38100" dist="38100" dir="2700000">
                    <a:srgbClr val="000000"/>
                  </a:outerShdw>
                </a:effectLst>
                <a:latin typeface="Arial" panose="020B0604020202020204" pitchFamily="34" charset="0"/>
              </a:endParaRPr>
            </a:p>
          </p:txBody>
        </p:sp>
      </p:grpSp>
      <p:sp>
        <p:nvSpPr>
          <p:cNvPr id="29" name="矩形 28"/>
          <p:cNvSpPr/>
          <p:nvPr>
            <p:custDataLst>
              <p:tags r:id="rId8"/>
            </p:custDataLst>
          </p:nvPr>
        </p:nvSpPr>
        <p:spPr>
          <a:xfrm>
            <a:off x="4187825" y="1268413"/>
            <a:ext cx="4970780" cy="491490"/>
          </a:xfrm>
          <a:prstGeom prst="rect">
            <a:avLst/>
          </a:prstGeom>
          <a:noFill/>
          <a:ln w="9525">
            <a:noFill/>
          </a:ln>
        </p:spPr>
        <p:txBody>
          <a:bodyPr wrap="none" anchor="t" anchorCtr="0">
            <a:spAutoFit/>
          </a:bodyPr>
          <a:lstStyle/>
          <a:p>
            <a:pPr>
              <a:spcBef>
                <a:spcPct val="50000"/>
              </a:spcBef>
            </a:pPr>
            <a:r>
              <a:rPr lang="zh-CN" altLang="en-US" sz="2600">
                <a:latin typeface="黑体" panose="02010609060101010101" pitchFamily="49" charset="-122"/>
                <a:ea typeface="黑体" panose="02010609060101010101" pitchFamily="49" charset="-122"/>
              </a:rPr>
              <a:t>选择方案</a:t>
            </a: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进行实验，得出结论。</a:t>
            </a:r>
          </a:p>
        </p:txBody>
      </p:sp>
      <p:sp>
        <p:nvSpPr>
          <p:cNvPr id="30" name="矩形 29"/>
          <p:cNvSpPr/>
          <p:nvPr>
            <p:custDataLst>
              <p:tags r:id="rId9"/>
            </p:custDataLst>
          </p:nvPr>
        </p:nvSpPr>
        <p:spPr>
          <a:xfrm>
            <a:off x="2135188" y="4149725"/>
            <a:ext cx="6985000" cy="491490"/>
          </a:xfrm>
          <a:prstGeom prst="rect">
            <a:avLst/>
          </a:prstGeom>
          <a:noFill/>
          <a:ln w="9525">
            <a:noFill/>
          </a:ln>
        </p:spPr>
        <p:txBody>
          <a:bodyPr anchor="t" anchorCtr="0">
            <a:spAutoFit/>
          </a:bodyPr>
          <a:lstStyle/>
          <a:p>
            <a:r>
              <a:rPr lang="zh-CN" altLang="en-US" sz="2600">
                <a:solidFill>
                  <a:srgbClr val="000000"/>
                </a:solidFill>
                <a:latin typeface="黑体" panose="02010609060101010101" pitchFamily="49" charset="-122"/>
                <a:ea typeface="黑体" panose="02010609060101010101" pitchFamily="49" charset="-122"/>
              </a:rPr>
              <a:t>（</a:t>
            </a:r>
            <a:r>
              <a:rPr lang="en-US" altLang="zh-CN" sz="2600">
                <a:solidFill>
                  <a:srgbClr val="000000"/>
                </a:solidFill>
                <a:latin typeface="黑体" panose="02010609060101010101" pitchFamily="49" charset="-122"/>
                <a:ea typeface="黑体" panose="02010609060101010101" pitchFamily="49" charset="-122"/>
              </a:rPr>
              <a:t>2</a:t>
            </a:r>
            <a:r>
              <a:rPr lang="zh-CN" altLang="en-US" sz="2600">
                <a:solidFill>
                  <a:srgbClr val="000000"/>
                </a:solidFill>
                <a:latin typeface="黑体" panose="02010609060101010101" pitchFamily="49" charset="-122"/>
                <a:ea typeface="黑体" panose="02010609060101010101" pitchFamily="49" charset="-122"/>
              </a:rPr>
              <a:t>）探究压力的作用效果与</a:t>
            </a:r>
            <a:r>
              <a:rPr lang="zh-CN" altLang="en-US" sz="2600">
                <a:solidFill>
                  <a:srgbClr val="FF0000"/>
                </a:solidFill>
                <a:latin typeface="黑体" panose="02010609060101010101" pitchFamily="49" charset="-122"/>
                <a:ea typeface="黑体" panose="02010609060101010101" pitchFamily="49" charset="-122"/>
              </a:rPr>
              <a:t>受力面积</a:t>
            </a:r>
            <a:r>
              <a:rPr lang="zh-CN" altLang="en-US" sz="2600">
                <a:solidFill>
                  <a:srgbClr val="000000"/>
                </a:solidFill>
                <a:latin typeface="黑体" panose="02010609060101010101" pitchFamily="49" charset="-122"/>
                <a:ea typeface="黑体" panose="02010609060101010101" pitchFamily="49" charset="-122"/>
              </a:rPr>
              <a:t>的关系</a:t>
            </a:r>
          </a:p>
        </p:txBody>
      </p:sp>
      <p:grpSp>
        <p:nvGrpSpPr>
          <p:cNvPr id="8" name="Group 5"/>
          <p:cNvGrpSpPr/>
          <p:nvPr>
            <p:custDataLst>
              <p:tags r:id="rId10"/>
            </p:custDataLst>
          </p:nvPr>
        </p:nvGrpSpPr>
        <p:grpSpPr>
          <a:xfrm>
            <a:off x="6600825" y="5514975"/>
            <a:ext cx="1871663" cy="865188"/>
            <a:chOff x="521" y="3067"/>
            <a:chExt cx="1225" cy="545"/>
          </a:xfrm>
        </p:grpSpPr>
        <p:sp>
          <p:nvSpPr>
            <p:cNvPr id="38938" name="AutoShape 6"/>
            <p:cNvSpPr/>
            <p:nvPr>
              <p:custDataLst>
                <p:tags r:id="rId35"/>
              </p:custDataLst>
            </p:nvPr>
          </p:nvSpPr>
          <p:spPr>
            <a:xfrm>
              <a:off x="521" y="3158"/>
              <a:ext cx="1225" cy="454"/>
            </a:xfrm>
            <a:prstGeom prst="flowChartProcess">
              <a:avLst/>
            </a:prstGeom>
            <a:blipFill rotWithShape="0">
              <a:blip r:embed="rId53"/>
              <a:stretch>
                <a:fillRect/>
              </a:stretch>
            </a:blip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39" name="AutoShape 7"/>
            <p:cNvSpPr/>
            <p:nvPr>
              <p:custDataLst>
                <p:tags r:id="rId36"/>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grpSp>
        <p:nvGrpSpPr>
          <p:cNvPr id="9" name="Group 8"/>
          <p:cNvGrpSpPr/>
          <p:nvPr>
            <p:custDataLst>
              <p:tags r:id="rId11"/>
            </p:custDataLst>
          </p:nvPr>
        </p:nvGrpSpPr>
        <p:grpSpPr>
          <a:xfrm>
            <a:off x="3324225" y="5514975"/>
            <a:ext cx="1871663" cy="865188"/>
            <a:chOff x="521" y="3067"/>
            <a:chExt cx="1225" cy="545"/>
          </a:xfrm>
        </p:grpSpPr>
        <p:sp>
          <p:nvSpPr>
            <p:cNvPr id="38941" name="AutoShape 9"/>
            <p:cNvSpPr/>
            <p:nvPr>
              <p:custDataLst>
                <p:tags r:id="rId33"/>
              </p:custDataLst>
            </p:nvPr>
          </p:nvSpPr>
          <p:spPr>
            <a:xfrm>
              <a:off x="521" y="3158"/>
              <a:ext cx="1225" cy="454"/>
            </a:xfrm>
            <a:prstGeom prst="flowChartProcess">
              <a:avLst/>
            </a:prstGeom>
            <a:blipFill rotWithShape="0">
              <a:blip r:embed="rId53"/>
              <a:stretch>
                <a:fillRect/>
              </a:stretch>
            </a:blipFill>
            <a:ln w="9525">
              <a:noFill/>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42" name="AutoShape 10"/>
            <p:cNvSpPr/>
            <p:nvPr>
              <p:custDataLst>
                <p:tags r:id="rId34"/>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grpSp>
        <p:nvGrpSpPr>
          <p:cNvPr id="10" name="Group 11"/>
          <p:cNvGrpSpPr/>
          <p:nvPr>
            <p:custDataLst>
              <p:tags r:id="rId12"/>
            </p:custDataLst>
          </p:nvPr>
        </p:nvGrpSpPr>
        <p:grpSpPr>
          <a:xfrm>
            <a:off x="3756025" y="5235575"/>
            <a:ext cx="936625" cy="431800"/>
            <a:chOff x="839" y="2886"/>
            <a:chExt cx="590" cy="272"/>
          </a:xfrm>
        </p:grpSpPr>
        <p:sp>
          <p:nvSpPr>
            <p:cNvPr id="38944" name="Rectangle 12"/>
            <p:cNvSpPr/>
            <p:nvPr>
              <p:custDataLst>
                <p:tags r:id="rId30"/>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45" name="Rectangle 13"/>
            <p:cNvSpPr/>
            <p:nvPr>
              <p:custDataLst>
                <p:tags r:id="rId31"/>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46" name="Rectangle 14"/>
            <p:cNvSpPr/>
            <p:nvPr>
              <p:custDataLst>
                <p:tags r:id="rId32"/>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pSp>
      <p:grpSp>
        <p:nvGrpSpPr>
          <p:cNvPr id="11" name="Group 15"/>
          <p:cNvGrpSpPr/>
          <p:nvPr>
            <p:custDataLst>
              <p:tags r:id="rId13"/>
            </p:custDataLst>
          </p:nvPr>
        </p:nvGrpSpPr>
        <p:grpSpPr>
          <a:xfrm>
            <a:off x="4043363" y="4702175"/>
            <a:ext cx="361950" cy="520700"/>
            <a:chOff x="1020" y="2558"/>
            <a:chExt cx="228" cy="328"/>
          </a:xfrm>
        </p:grpSpPr>
        <p:grpSp>
          <p:nvGrpSpPr>
            <p:cNvPr id="38948" name="Group 16"/>
            <p:cNvGrpSpPr/>
            <p:nvPr>
              <p:custDataLst>
                <p:tags r:id="rId25"/>
              </p:custDataLst>
            </p:nvPr>
          </p:nvGrpSpPr>
          <p:grpSpPr>
            <a:xfrm>
              <a:off x="1020" y="2558"/>
              <a:ext cx="227" cy="328"/>
              <a:chOff x="1020" y="2558"/>
              <a:chExt cx="227" cy="328"/>
            </a:xfrm>
          </p:grpSpPr>
          <p:sp>
            <p:nvSpPr>
              <p:cNvPr id="38949" name="Rectangle 17"/>
              <p:cNvSpPr/>
              <p:nvPr>
                <p:custDataLst>
                  <p:tags r:id="rId27"/>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50" name="Rectangle 18"/>
              <p:cNvSpPr/>
              <p:nvPr>
                <p:custDataLst>
                  <p:tags r:id="rId28"/>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51" name="AutoShape 19"/>
              <p:cNvSpPr/>
              <p:nvPr>
                <p:custDataLst>
                  <p:tags r:id="rId29"/>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sp>
          <p:nvSpPr>
            <p:cNvPr id="17434" name="Text Box 20"/>
            <p:cNvSpPr txBox="1"/>
            <p:nvPr>
              <p:custDataLst>
                <p:tags r:id="rId26"/>
              </p:custDataLst>
            </p:nvPr>
          </p:nvSpPr>
          <p:spPr>
            <a:xfrm>
              <a:off x="1021" y="2649"/>
              <a:ext cx="227" cy="232"/>
            </a:xfrm>
            <a:prstGeom prst="rect">
              <a:avLst/>
            </a:prstGeom>
            <a:noFill/>
            <a:ln w="9525">
              <a:noFill/>
            </a:ln>
          </p:spPr>
          <p:txBody>
            <a:bodyPr wrap="none">
              <a:spAutoFit/>
            </a:bodyPr>
            <a:lstStyle/>
            <a:p>
              <a:r>
                <a:rPr lang="en-US" altLang="zh-CN" b="1" noProof="1">
                  <a:solidFill>
                    <a:srgbClr val="FFFFFA"/>
                  </a:solidFill>
                  <a:effectLst>
                    <a:outerShdw blurRad="38100" dist="38100" dir="2700000">
                      <a:srgbClr val="000000"/>
                    </a:outerShdw>
                  </a:effectLst>
                  <a:latin typeface="Arial" panose="020B0604020202020204" pitchFamily="34" charset="0"/>
                  <a:ea typeface="宋体" panose="02010600030101010101" pitchFamily="2" charset="-122"/>
                  <a:cs typeface="+mn-cs"/>
                </a:rPr>
                <a:t>G</a:t>
              </a:r>
              <a:endParaRPr lang="en-US" altLang="zh-CN" b="1" noProof="1">
                <a:solidFill>
                  <a:srgbClr val="FFFFFA"/>
                </a:solidFill>
                <a:effectLst>
                  <a:outerShdw blurRad="38100" dist="38100" dir="2700000">
                    <a:srgbClr val="000000"/>
                  </a:outerShdw>
                </a:effectLst>
                <a:latin typeface="Arial" panose="020B0604020202020204" pitchFamily="34" charset="0"/>
              </a:endParaRPr>
            </a:p>
          </p:txBody>
        </p:sp>
      </p:grpSp>
      <p:grpSp>
        <p:nvGrpSpPr>
          <p:cNvPr id="13" name="Group 21"/>
          <p:cNvGrpSpPr/>
          <p:nvPr>
            <p:custDataLst>
              <p:tags r:id="rId14"/>
            </p:custDataLst>
          </p:nvPr>
        </p:nvGrpSpPr>
        <p:grpSpPr>
          <a:xfrm flipV="1">
            <a:off x="7067550" y="5243513"/>
            <a:ext cx="936625" cy="431800"/>
            <a:chOff x="839" y="2886"/>
            <a:chExt cx="590" cy="272"/>
          </a:xfrm>
        </p:grpSpPr>
        <p:sp>
          <p:nvSpPr>
            <p:cNvPr id="38954" name="Rectangle 22"/>
            <p:cNvSpPr/>
            <p:nvPr>
              <p:custDataLst>
                <p:tags r:id="rId22"/>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lstStyle/>
            <a:p>
              <a:endParaRPr lang="zh-CN" altLang="en-US">
                <a:latin typeface="Arial" panose="020B0604020202020204" pitchFamily="34" charset="0"/>
                <a:ea typeface="宋体" panose="02010600030101010101" pitchFamily="2" charset="-122"/>
              </a:endParaRPr>
            </a:p>
          </p:txBody>
        </p:sp>
        <p:sp>
          <p:nvSpPr>
            <p:cNvPr id="38955" name="Rectangle 23"/>
            <p:cNvSpPr/>
            <p:nvPr>
              <p:custDataLst>
                <p:tags r:id="rId23"/>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lstStyle/>
            <a:p>
              <a:endParaRPr lang="zh-CN" altLang="en-US">
                <a:latin typeface="Arial" panose="020B0604020202020204" pitchFamily="34" charset="0"/>
                <a:ea typeface="宋体" panose="02010600030101010101" pitchFamily="2" charset="-122"/>
              </a:endParaRPr>
            </a:p>
          </p:txBody>
        </p:sp>
        <p:sp>
          <p:nvSpPr>
            <p:cNvPr id="38956" name="Rectangle 24"/>
            <p:cNvSpPr/>
            <p:nvPr>
              <p:custDataLst>
                <p:tags r:id="rId24"/>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rot="10800000" wrap="none" anchor="ctr" anchorCtr="0"/>
            <a:lstStyle/>
            <a:p>
              <a:endParaRPr lang="zh-CN" altLang="en-US">
                <a:latin typeface="Arial" panose="020B0604020202020204" pitchFamily="34" charset="0"/>
                <a:ea typeface="宋体" panose="02010600030101010101" pitchFamily="2" charset="-122"/>
              </a:endParaRPr>
            </a:p>
          </p:txBody>
        </p:sp>
      </p:grpSp>
      <p:grpSp>
        <p:nvGrpSpPr>
          <p:cNvPr id="14" name="Group 25"/>
          <p:cNvGrpSpPr/>
          <p:nvPr>
            <p:custDataLst>
              <p:tags r:id="rId15"/>
            </p:custDataLst>
          </p:nvPr>
        </p:nvGrpSpPr>
        <p:grpSpPr>
          <a:xfrm>
            <a:off x="7354888" y="5083175"/>
            <a:ext cx="361950" cy="520700"/>
            <a:chOff x="1020" y="2558"/>
            <a:chExt cx="228" cy="328"/>
          </a:xfrm>
        </p:grpSpPr>
        <p:grpSp>
          <p:nvGrpSpPr>
            <p:cNvPr id="38958" name="Group 26"/>
            <p:cNvGrpSpPr/>
            <p:nvPr>
              <p:custDataLst>
                <p:tags r:id="rId17"/>
              </p:custDataLst>
            </p:nvPr>
          </p:nvGrpSpPr>
          <p:grpSpPr>
            <a:xfrm>
              <a:off x="1020" y="2558"/>
              <a:ext cx="227" cy="328"/>
              <a:chOff x="1020" y="2558"/>
              <a:chExt cx="227" cy="328"/>
            </a:xfrm>
          </p:grpSpPr>
          <p:sp>
            <p:nvSpPr>
              <p:cNvPr id="38959" name="Rectangle 27"/>
              <p:cNvSpPr/>
              <p:nvPr>
                <p:custDataLst>
                  <p:tags r:id="rId19"/>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60" name="Rectangle 28"/>
              <p:cNvSpPr/>
              <p:nvPr>
                <p:custDataLst>
                  <p:tags r:id="rId20"/>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8961" name="AutoShape 29"/>
              <p:cNvSpPr/>
              <p:nvPr>
                <p:custDataLst>
                  <p:tags r:id="rId21"/>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vert="eaVert" wrap="none" anchor="ctr" anchorCtr="0"/>
              <a:lstStyle/>
              <a:p>
                <a:endParaRPr lang="zh-CN" altLang="en-US">
                  <a:latin typeface="Arial" panose="020B0604020202020204" pitchFamily="34" charset="0"/>
                  <a:ea typeface="宋体" panose="02010600030101010101" pitchFamily="2" charset="-122"/>
                </a:endParaRPr>
              </a:p>
            </p:txBody>
          </p:sp>
        </p:grpSp>
        <p:sp>
          <p:nvSpPr>
            <p:cNvPr id="17426" name="Text Box 30"/>
            <p:cNvSpPr txBox="1"/>
            <p:nvPr>
              <p:custDataLst>
                <p:tags r:id="rId18"/>
              </p:custDataLst>
            </p:nvPr>
          </p:nvSpPr>
          <p:spPr>
            <a:xfrm>
              <a:off x="1021" y="2649"/>
              <a:ext cx="227" cy="232"/>
            </a:xfrm>
            <a:prstGeom prst="rect">
              <a:avLst/>
            </a:prstGeom>
            <a:noFill/>
            <a:ln w="9525">
              <a:noFill/>
            </a:ln>
          </p:spPr>
          <p:txBody>
            <a:bodyPr wrap="none">
              <a:spAutoFit/>
            </a:bodyPr>
            <a:lstStyle/>
            <a:p>
              <a:r>
                <a:rPr lang="en-US" altLang="zh-CN" b="1" noProof="1">
                  <a:solidFill>
                    <a:srgbClr val="FFFFFA"/>
                  </a:solidFill>
                  <a:effectLst>
                    <a:outerShdw blurRad="38100" dist="38100" dir="2700000">
                      <a:srgbClr val="000000"/>
                    </a:outerShdw>
                  </a:effectLst>
                  <a:latin typeface="Arial" panose="020B0604020202020204" pitchFamily="34" charset="0"/>
                  <a:ea typeface="宋体" panose="02010600030101010101" pitchFamily="2" charset="-122"/>
                  <a:cs typeface="+mn-cs"/>
                </a:rPr>
                <a:t>G</a:t>
              </a:r>
              <a:endParaRPr lang="en-US" altLang="zh-CN" b="1" noProof="1">
                <a:solidFill>
                  <a:srgbClr val="FFFFFA"/>
                </a:solidFill>
                <a:effectLst>
                  <a:outerShdw blurRad="38100" dist="38100" dir="2700000">
                    <a:srgbClr val="000000"/>
                  </a:outerShdw>
                </a:effectLst>
                <a:latin typeface="Arial" panose="020B0604020202020204" pitchFamily="34" charset="0"/>
              </a:endParaRPr>
            </a:p>
          </p:txBody>
        </p:sp>
      </p:grpSp>
      <p:sp>
        <p:nvSpPr>
          <p:cNvPr id="38963" name="文本框 4103"/>
          <p:cNvSpPr txBox="1"/>
          <p:nvPr>
            <p:custDataLst>
              <p:tags r:id="rId1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05556E-06 2.31214E-06 L 3.05556E-06 0.02104" pathEditMode="relative" ptsTypes="AA">
                                      <p:cBhvr>
                                        <p:cTn id="24" dur="2000" fill="hold"/>
                                        <p:tgtEl>
                                          <p:spTgt spid="3"/>
                                        </p:tgtEl>
                                        <p:attrNameLst>
                                          <p:attrName>ppt_x</p:attrName>
                                          <p:attrName>ppt_y</p:attrName>
                                        </p:attrNameLst>
                                      </p:cBhvr>
                                    </p:animMotion>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 0 L 0 0.04208" pathEditMode="relative" ptsTypes="AA">
                                      <p:cBhvr>
                                        <p:cTn id="40" dur="2000" fill="hold"/>
                                        <p:tgtEl>
                                          <p:spTgt spid="6"/>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 0.04208" pathEditMode="relative" ptsTypes="AA">
                                      <p:cBhvr>
                                        <p:cTn id="42" dur="2000" fill="hold"/>
                                        <p:tgtEl>
                                          <p:spTgt spid="5"/>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 calcmode="lin" valueType="num">
                                      <p:cBhvr>
                                        <p:cTn id="4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nodeType="afterGroup">
                            <p:stCondLst>
                              <p:cond delay="1"/>
                            </p:stCondLst>
                            <p:childTnLst>
                              <p:par>
                                <p:cTn id="62" presetID="0" presetClass="path" presetSubtype="0" accel="50000" decel="50000" fill="hold" nodeType="afterEffect">
                                  <p:stCondLst>
                                    <p:cond delay="0"/>
                                  </p:stCondLst>
                                  <p:childTnLst>
                                    <p:animMotion origin="layout" path="M 0 0 L 0 0.04208" pathEditMode="relative" ptsTypes="AA">
                                      <p:cBhvr>
                                        <p:cTn id="63" dur="2000" fill="hold"/>
                                        <p:tgtEl>
                                          <p:spTgt spid="11"/>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0 0 L 0 0.04208" pathEditMode="relative" ptsTypes="AA">
                                      <p:cBhvr>
                                        <p:cTn id="65" dur="2000" fill="hold"/>
                                        <p:tgtEl>
                                          <p:spTgt spid="10"/>
                                        </p:tgtEl>
                                        <p:attrNameLst>
                                          <p:attrName>ppt_x</p:attrName>
                                          <p:attrName>ppt_y</p:attrName>
                                        </p:attrNameLst>
                                      </p:cBhvr>
                                    </p:animMotion>
                                  </p:childTnLst>
                                </p:cTn>
                              </p:par>
                            </p:childTnLst>
                          </p:cTn>
                        </p:par>
                      </p:childTnLst>
                    </p:cTn>
                  </p:par>
                  <p:par>
                    <p:cTn id="66" fill="hold" nodeType="clickPar">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childTnLst>
                                </p:cTn>
                              </p:par>
                            </p:childTnLst>
                          </p:cTn>
                        </p:par>
                        <p:par>
                          <p:cTn id="78" fill="hold" nodeType="afterGroup">
                            <p:stCondLst>
                              <p:cond delay="1"/>
                            </p:stCondLst>
                            <p:childTnLst>
                              <p:par>
                                <p:cTn id="79" presetID="0" presetClass="path" presetSubtype="0" accel="50000" decel="50000" fill="hold" nodeType="afterEffect">
                                  <p:stCondLst>
                                    <p:cond delay="0"/>
                                  </p:stCondLst>
                                  <p:childTnLst>
                                    <p:animMotion origin="layout" path="M 0 0 L 0 0.01063" pathEditMode="relative" ptsTypes="AA">
                                      <p:cBhvr>
                                        <p:cTn id="80" dur="2000" fill="hold"/>
                                        <p:tgtEl>
                                          <p:spTgt spid="14"/>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0 0 L 0 0.01063" pathEditMode="relative" ptsTypes="AA">
                                      <p:cBhvr>
                                        <p:cTn id="82"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2352675" y="1557338"/>
            <a:ext cx="1871663" cy="865187"/>
            <a:chOff x="521" y="3067"/>
            <a:chExt cx="1225" cy="545"/>
          </a:xfrm>
        </p:grpSpPr>
        <p:sp>
          <p:nvSpPr>
            <p:cNvPr id="39938" name="AutoShape 3"/>
            <p:cNvSpPr/>
            <p:nvPr>
              <p:custDataLst>
                <p:tags r:id="rId64"/>
              </p:custDataLst>
            </p:nvPr>
          </p:nvSpPr>
          <p:spPr>
            <a:xfrm>
              <a:off x="521" y="3158"/>
              <a:ext cx="1225" cy="454"/>
            </a:xfrm>
            <a:prstGeom prst="flowChartProcess">
              <a:avLst/>
            </a:prstGeom>
            <a:blipFill rotWithShape="0">
              <a:blip r:embed="rId67"/>
              <a:stretch>
                <a:fillRect/>
              </a:stretch>
            </a:blipFill>
            <a:ln w="9525">
              <a:noFill/>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39" name="AutoShape 4"/>
            <p:cNvSpPr/>
            <p:nvPr>
              <p:custDataLst>
                <p:tags r:id="rId65"/>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3" name="Group 5"/>
          <p:cNvGrpSpPr/>
          <p:nvPr>
            <p:custDataLst>
              <p:tags r:id="rId2"/>
            </p:custDataLst>
          </p:nvPr>
        </p:nvGrpSpPr>
        <p:grpSpPr>
          <a:xfrm>
            <a:off x="2784475" y="1331913"/>
            <a:ext cx="936625" cy="431800"/>
            <a:chOff x="839" y="2886"/>
            <a:chExt cx="590" cy="272"/>
          </a:xfrm>
        </p:grpSpPr>
        <p:sp>
          <p:nvSpPr>
            <p:cNvPr id="39941" name="Rectangle 6"/>
            <p:cNvSpPr/>
            <p:nvPr>
              <p:custDataLst>
                <p:tags r:id="rId61"/>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42" name="Rectangle 7"/>
            <p:cNvSpPr/>
            <p:nvPr>
              <p:custDataLst>
                <p:tags r:id="rId62"/>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43" name="Rectangle 8"/>
            <p:cNvSpPr/>
            <p:nvPr>
              <p:custDataLst>
                <p:tags r:id="rId63"/>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4" name="Group 9"/>
          <p:cNvGrpSpPr/>
          <p:nvPr>
            <p:custDataLst>
              <p:tags r:id="rId3"/>
            </p:custDataLst>
          </p:nvPr>
        </p:nvGrpSpPr>
        <p:grpSpPr>
          <a:xfrm>
            <a:off x="5087938" y="1566863"/>
            <a:ext cx="1871662" cy="865187"/>
            <a:chOff x="521" y="3067"/>
            <a:chExt cx="1225" cy="545"/>
          </a:xfrm>
        </p:grpSpPr>
        <p:sp>
          <p:nvSpPr>
            <p:cNvPr id="39945" name="AutoShape 10"/>
            <p:cNvSpPr/>
            <p:nvPr>
              <p:custDataLst>
                <p:tags r:id="rId59"/>
              </p:custDataLst>
            </p:nvPr>
          </p:nvSpPr>
          <p:spPr>
            <a:xfrm>
              <a:off x="521" y="3158"/>
              <a:ext cx="1225" cy="454"/>
            </a:xfrm>
            <a:prstGeom prst="flowChartProcess">
              <a:avLst/>
            </a:prstGeom>
            <a:blipFill rotWithShape="0">
              <a:blip r:embed="rId67"/>
              <a:stretch>
                <a:fillRect/>
              </a:stretch>
            </a:blipFill>
            <a:ln w="9525">
              <a:noFill/>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46" name="AutoShape 11"/>
            <p:cNvSpPr/>
            <p:nvPr>
              <p:custDataLst>
                <p:tags r:id="rId60"/>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vert="eaVert"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5" name="Group 12"/>
          <p:cNvGrpSpPr/>
          <p:nvPr>
            <p:custDataLst>
              <p:tags r:id="rId4"/>
            </p:custDataLst>
          </p:nvPr>
        </p:nvGrpSpPr>
        <p:grpSpPr>
          <a:xfrm>
            <a:off x="5519738" y="1493838"/>
            <a:ext cx="936625" cy="431800"/>
            <a:chOff x="839" y="2886"/>
            <a:chExt cx="590" cy="272"/>
          </a:xfrm>
        </p:grpSpPr>
        <p:sp>
          <p:nvSpPr>
            <p:cNvPr id="39948" name="Rectangle 13"/>
            <p:cNvSpPr/>
            <p:nvPr>
              <p:custDataLst>
                <p:tags r:id="rId56"/>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49" name="Rectangle 14"/>
            <p:cNvSpPr/>
            <p:nvPr>
              <p:custDataLst>
                <p:tags r:id="rId57"/>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50" name="Rectangle 15"/>
            <p:cNvSpPr/>
            <p:nvPr>
              <p:custDataLst>
                <p:tags r:id="rId58"/>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6" name="Group 16"/>
          <p:cNvGrpSpPr/>
          <p:nvPr>
            <p:custDataLst>
              <p:tags r:id="rId5"/>
            </p:custDataLst>
          </p:nvPr>
        </p:nvGrpSpPr>
        <p:grpSpPr>
          <a:xfrm>
            <a:off x="5807075" y="973138"/>
            <a:ext cx="360363" cy="520700"/>
            <a:chOff x="1020" y="2558"/>
            <a:chExt cx="227" cy="328"/>
          </a:xfrm>
        </p:grpSpPr>
        <p:grpSp>
          <p:nvGrpSpPr>
            <p:cNvPr id="39952" name="Group 17"/>
            <p:cNvGrpSpPr/>
            <p:nvPr>
              <p:custDataLst>
                <p:tags r:id="rId51"/>
              </p:custDataLst>
            </p:nvPr>
          </p:nvGrpSpPr>
          <p:grpSpPr>
            <a:xfrm>
              <a:off x="1020" y="2558"/>
              <a:ext cx="227" cy="328"/>
              <a:chOff x="1020" y="2558"/>
              <a:chExt cx="227" cy="328"/>
            </a:xfrm>
          </p:grpSpPr>
          <p:sp>
            <p:nvSpPr>
              <p:cNvPr id="39953" name="Rectangle 18"/>
              <p:cNvSpPr/>
              <p:nvPr>
                <p:custDataLst>
                  <p:tags r:id="rId53"/>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54" name="Rectangle 19"/>
              <p:cNvSpPr/>
              <p:nvPr>
                <p:custDataLst>
                  <p:tags r:id="rId54"/>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55" name="AutoShape 20"/>
              <p:cNvSpPr/>
              <p:nvPr>
                <p:custDataLst>
                  <p:tags r:id="rId55"/>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sp>
          <p:nvSpPr>
            <p:cNvPr id="39956" name="Text Box 21"/>
            <p:cNvSpPr txBox="1"/>
            <p:nvPr>
              <p:custDataLst>
                <p:tags r:id="rId52"/>
              </p:custDataLst>
            </p:nvPr>
          </p:nvSpPr>
          <p:spPr>
            <a:xfrm>
              <a:off x="1021" y="2649"/>
              <a:ext cx="206" cy="232"/>
            </a:xfrm>
            <a:prstGeom prst="rect">
              <a:avLst/>
            </a:prstGeom>
            <a:noFill/>
            <a:ln w="9525">
              <a:noFill/>
            </a:ln>
          </p:spPr>
          <p:txBody>
            <a:bodyPr wrap="none" anchor="t" anchorCtr="0">
              <a:spAutoFit/>
            </a:bodyPr>
            <a:lstStyle/>
            <a:p>
              <a:r>
                <a:rPr lang="en-US" altLang="zh-CN">
                  <a:solidFill>
                    <a:schemeClr val="bg1"/>
                  </a:solidFill>
                  <a:latin typeface="Calibri" panose="020F0502020204030204" pitchFamily="34" charset="0"/>
                  <a:ea typeface="宋体" panose="02010600030101010101" pitchFamily="2" charset="-122"/>
                </a:rPr>
                <a:t>G</a:t>
              </a:r>
            </a:p>
          </p:txBody>
        </p:sp>
      </p:grpSp>
      <p:grpSp>
        <p:nvGrpSpPr>
          <p:cNvPr id="8" name="Group 22"/>
          <p:cNvGrpSpPr/>
          <p:nvPr>
            <p:custDataLst>
              <p:tags r:id="rId6"/>
            </p:custDataLst>
          </p:nvPr>
        </p:nvGrpSpPr>
        <p:grpSpPr>
          <a:xfrm>
            <a:off x="5519738" y="973138"/>
            <a:ext cx="936625" cy="954087"/>
            <a:chOff x="2245" y="1513"/>
            <a:chExt cx="590" cy="601"/>
          </a:xfrm>
        </p:grpSpPr>
        <p:grpSp>
          <p:nvGrpSpPr>
            <p:cNvPr id="39958" name="Group 23"/>
            <p:cNvGrpSpPr/>
            <p:nvPr>
              <p:custDataLst>
                <p:tags r:id="rId41"/>
              </p:custDataLst>
            </p:nvPr>
          </p:nvGrpSpPr>
          <p:grpSpPr>
            <a:xfrm>
              <a:off x="2245" y="1842"/>
              <a:ext cx="590" cy="272"/>
              <a:chOff x="839" y="2886"/>
              <a:chExt cx="590" cy="272"/>
            </a:xfrm>
          </p:grpSpPr>
          <p:sp>
            <p:nvSpPr>
              <p:cNvPr id="39959" name="Rectangle 24"/>
              <p:cNvSpPr/>
              <p:nvPr>
                <p:custDataLst>
                  <p:tags r:id="rId48"/>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60" name="Rectangle 25"/>
              <p:cNvSpPr/>
              <p:nvPr>
                <p:custDataLst>
                  <p:tags r:id="rId49"/>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61" name="Rectangle 26"/>
              <p:cNvSpPr/>
              <p:nvPr>
                <p:custDataLst>
                  <p:tags r:id="rId50"/>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39962" name="Group 27"/>
            <p:cNvGrpSpPr/>
            <p:nvPr>
              <p:custDataLst>
                <p:tags r:id="rId42"/>
              </p:custDataLst>
            </p:nvPr>
          </p:nvGrpSpPr>
          <p:grpSpPr>
            <a:xfrm>
              <a:off x="2426" y="1513"/>
              <a:ext cx="228" cy="328"/>
              <a:chOff x="1020" y="2558"/>
              <a:chExt cx="228" cy="328"/>
            </a:xfrm>
          </p:grpSpPr>
          <p:grpSp>
            <p:nvGrpSpPr>
              <p:cNvPr id="39963" name="Group 28"/>
              <p:cNvGrpSpPr/>
              <p:nvPr>
                <p:custDataLst>
                  <p:tags r:id="rId43"/>
                </p:custDataLst>
              </p:nvPr>
            </p:nvGrpSpPr>
            <p:grpSpPr>
              <a:xfrm>
                <a:off x="1020" y="2558"/>
                <a:ext cx="227" cy="328"/>
                <a:chOff x="1020" y="2558"/>
                <a:chExt cx="227" cy="328"/>
              </a:xfrm>
            </p:grpSpPr>
            <p:sp>
              <p:nvSpPr>
                <p:cNvPr id="39964" name="Rectangle 29"/>
                <p:cNvSpPr/>
                <p:nvPr>
                  <p:custDataLst>
                    <p:tags r:id="rId45"/>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65" name="Rectangle 30"/>
                <p:cNvSpPr/>
                <p:nvPr>
                  <p:custDataLst>
                    <p:tags r:id="rId46"/>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66" name="AutoShape 31"/>
                <p:cNvSpPr/>
                <p:nvPr>
                  <p:custDataLst>
                    <p:tags r:id="rId47"/>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sp>
            <p:nvSpPr>
              <p:cNvPr id="18502" name="Text Box 32"/>
              <p:cNvSpPr txBox="1"/>
              <p:nvPr>
                <p:custDataLst>
                  <p:tags r:id="rId44"/>
                </p:custDataLst>
              </p:nvPr>
            </p:nvSpPr>
            <p:spPr>
              <a:xfrm>
                <a:off x="1021" y="2649"/>
                <a:ext cx="227" cy="232"/>
              </a:xfrm>
              <a:prstGeom prst="rect">
                <a:avLst/>
              </a:prstGeom>
              <a:noFill/>
              <a:ln w="9525">
                <a:noFill/>
              </a:ln>
            </p:spPr>
            <p:txBody>
              <a:bodyPr wrap="none">
                <a:spAutoFit/>
              </a:bodyPr>
              <a:lstStyle/>
              <a:p>
                <a:r>
                  <a:rPr lang="en-US" altLang="zh-CN" b="1" noProof="1">
                    <a:solidFill>
                      <a:srgbClr val="FFFFFA"/>
                    </a:solidFill>
                    <a:effectLst>
                      <a:outerShdw blurRad="38100" dist="38100" dir="2700000">
                        <a:srgbClr val="000000"/>
                      </a:outerShdw>
                    </a:effectLst>
                    <a:latin typeface="Arial" panose="020B0604020202020204" pitchFamily="34" charset="0"/>
                    <a:ea typeface="宋体" panose="02010600030101010101" pitchFamily="2" charset="-122"/>
                    <a:cs typeface="+mn-cs"/>
                  </a:rPr>
                  <a:t>G</a:t>
                </a:r>
                <a:endParaRPr lang="en-US" altLang="zh-CN" b="1" noProof="1">
                  <a:solidFill>
                    <a:srgbClr val="FFFFFA"/>
                  </a:solidFill>
                  <a:effectLst>
                    <a:outerShdw blurRad="38100" dist="38100" dir="2700000">
                      <a:srgbClr val="000000"/>
                    </a:outerShdw>
                  </a:effectLst>
                  <a:latin typeface="Arial" panose="020B0604020202020204" pitchFamily="34" charset="0"/>
                </a:endParaRPr>
              </a:p>
            </p:txBody>
          </p:sp>
        </p:grpSp>
      </p:grpSp>
      <p:grpSp>
        <p:nvGrpSpPr>
          <p:cNvPr id="12" name="Group 33"/>
          <p:cNvGrpSpPr/>
          <p:nvPr>
            <p:custDataLst>
              <p:tags r:id="rId7"/>
            </p:custDataLst>
          </p:nvPr>
        </p:nvGrpSpPr>
        <p:grpSpPr>
          <a:xfrm>
            <a:off x="7824788" y="1557338"/>
            <a:ext cx="1871662" cy="865187"/>
            <a:chOff x="521" y="3067"/>
            <a:chExt cx="1225" cy="545"/>
          </a:xfrm>
        </p:grpSpPr>
        <p:sp>
          <p:nvSpPr>
            <p:cNvPr id="39969" name="AutoShape 34"/>
            <p:cNvSpPr/>
            <p:nvPr>
              <p:custDataLst>
                <p:tags r:id="rId39"/>
              </p:custDataLst>
            </p:nvPr>
          </p:nvSpPr>
          <p:spPr>
            <a:xfrm>
              <a:off x="521" y="3158"/>
              <a:ext cx="1225" cy="454"/>
            </a:xfrm>
            <a:prstGeom prst="flowChartProcess">
              <a:avLst/>
            </a:prstGeom>
            <a:blipFill rotWithShape="0">
              <a:blip r:embed="rId67"/>
              <a:stretch>
                <a:fillRect/>
              </a:stretch>
            </a:blipFill>
            <a:ln w="9525">
              <a:noFill/>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70" name="AutoShape 35"/>
            <p:cNvSpPr/>
            <p:nvPr>
              <p:custDataLst>
                <p:tags r:id="rId40"/>
              </p:custDataLst>
            </p:nvPr>
          </p:nvSpPr>
          <p:spPr>
            <a:xfrm rot="-5400000">
              <a:off x="855" y="2720"/>
              <a:ext cx="544" cy="1225"/>
            </a:xfrm>
            <a:prstGeom prst="leftBracket">
              <a:avLst>
                <a:gd name="adj" fmla="val 0"/>
              </a:avLst>
            </a:prstGeom>
            <a:noFill/>
            <a:ln w="38100" cap="flat" cmpd="sng">
              <a:solidFill>
                <a:srgbClr val="333333"/>
              </a:solidFill>
              <a:prstDash val="solid"/>
              <a:round/>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13" name="Group 36"/>
          <p:cNvGrpSpPr/>
          <p:nvPr>
            <p:custDataLst>
              <p:tags r:id="rId8"/>
            </p:custDataLst>
          </p:nvPr>
        </p:nvGrpSpPr>
        <p:grpSpPr>
          <a:xfrm flipV="1">
            <a:off x="8256588" y="1270000"/>
            <a:ext cx="936625" cy="431800"/>
            <a:chOff x="839" y="2886"/>
            <a:chExt cx="590" cy="272"/>
          </a:xfrm>
        </p:grpSpPr>
        <p:sp>
          <p:nvSpPr>
            <p:cNvPr id="39972" name="Rectangle 37"/>
            <p:cNvSpPr/>
            <p:nvPr>
              <p:custDataLst>
                <p:tags r:id="rId36"/>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73" name="Rectangle 38"/>
            <p:cNvSpPr/>
            <p:nvPr>
              <p:custDataLst>
                <p:tags r:id="rId37"/>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74" name="Rectangle 39"/>
            <p:cNvSpPr/>
            <p:nvPr>
              <p:custDataLst>
                <p:tags r:id="rId38"/>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14" name="Group 40"/>
          <p:cNvGrpSpPr/>
          <p:nvPr>
            <p:custDataLst>
              <p:tags r:id="rId9"/>
            </p:custDataLst>
          </p:nvPr>
        </p:nvGrpSpPr>
        <p:grpSpPr>
          <a:xfrm>
            <a:off x="8543925" y="1108075"/>
            <a:ext cx="360363" cy="520700"/>
            <a:chOff x="1020" y="2558"/>
            <a:chExt cx="227" cy="328"/>
          </a:xfrm>
        </p:grpSpPr>
        <p:grpSp>
          <p:nvGrpSpPr>
            <p:cNvPr id="39976" name="Group 41"/>
            <p:cNvGrpSpPr/>
            <p:nvPr>
              <p:custDataLst>
                <p:tags r:id="rId31"/>
              </p:custDataLst>
            </p:nvPr>
          </p:nvGrpSpPr>
          <p:grpSpPr>
            <a:xfrm>
              <a:off x="1020" y="2558"/>
              <a:ext cx="227" cy="328"/>
              <a:chOff x="1020" y="2558"/>
              <a:chExt cx="227" cy="328"/>
            </a:xfrm>
          </p:grpSpPr>
          <p:sp>
            <p:nvSpPr>
              <p:cNvPr id="39977" name="Rectangle 42"/>
              <p:cNvSpPr/>
              <p:nvPr>
                <p:custDataLst>
                  <p:tags r:id="rId33"/>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78" name="Rectangle 43"/>
              <p:cNvSpPr/>
              <p:nvPr>
                <p:custDataLst>
                  <p:tags r:id="rId34"/>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79" name="AutoShape 44"/>
              <p:cNvSpPr/>
              <p:nvPr>
                <p:custDataLst>
                  <p:tags r:id="rId35"/>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sp>
          <p:nvSpPr>
            <p:cNvPr id="39980" name="Text Box 45"/>
            <p:cNvSpPr txBox="1"/>
            <p:nvPr>
              <p:custDataLst>
                <p:tags r:id="rId32"/>
              </p:custDataLst>
            </p:nvPr>
          </p:nvSpPr>
          <p:spPr>
            <a:xfrm>
              <a:off x="1021" y="2649"/>
              <a:ext cx="206" cy="232"/>
            </a:xfrm>
            <a:prstGeom prst="rect">
              <a:avLst/>
            </a:prstGeom>
            <a:noFill/>
            <a:ln w="9525">
              <a:noFill/>
            </a:ln>
          </p:spPr>
          <p:txBody>
            <a:bodyPr wrap="none" anchor="t" anchorCtr="0">
              <a:spAutoFit/>
            </a:bodyPr>
            <a:lstStyle/>
            <a:p>
              <a:r>
                <a:rPr lang="en-US" altLang="zh-CN">
                  <a:solidFill>
                    <a:schemeClr val="bg1"/>
                  </a:solidFill>
                  <a:latin typeface="Calibri" panose="020F0502020204030204" pitchFamily="34" charset="0"/>
                  <a:ea typeface="宋体" panose="02010600030101010101" pitchFamily="2" charset="-122"/>
                </a:rPr>
                <a:t>G</a:t>
              </a:r>
            </a:p>
          </p:txBody>
        </p:sp>
      </p:grpSp>
      <p:grpSp>
        <p:nvGrpSpPr>
          <p:cNvPr id="16" name="Group 46"/>
          <p:cNvGrpSpPr/>
          <p:nvPr>
            <p:custDataLst>
              <p:tags r:id="rId10"/>
            </p:custDataLst>
          </p:nvPr>
        </p:nvGrpSpPr>
        <p:grpSpPr>
          <a:xfrm>
            <a:off x="8256588" y="1108075"/>
            <a:ext cx="936625" cy="593725"/>
            <a:chOff x="3470" y="1740"/>
            <a:chExt cx="590" cy="374"/>
          </a:xfrm>
        </p:grpSpPr>
        <p:grpSp>
          <p:nvGrpSpPr>
            <p:cNvPr id="39982" name="Group 47"/>
            <p:cNvGrpSpPr/>
            <p:nvPr>
              <p:custDataLst>
                <p:tags r:id="rId21"/>
              </p:custDataLst>
            </p:nvPr>
          </p:nvGrpSpPr>
          <p:grpSpPr>
            <a:xfrm flipV="1">
              <a:off x="3470" y="1842"/>
              <a:ext cx="590" cy="272"/>
              <a:chOff x="839" y="2886"/>
              <a:chExt cx="590" cy="272"/>
            </a:xfrm>
          </p:grpSpPr>
          <p:sp>
            <p:nvSpPr>
              <p:cNvPr id="39983" name="Rectangle 48"/>
              <p:cNvSpPr/>
              <p:nvPr>
                <p:custDataLst>
                  <p:tags r:id="rId28"/>
                </p:custDataLst>
              </p:nvPr>
            </p:nvSpPr>
            <p:spPr>
              <a:xfrm>
                <a:off x="839" y="2886"/>
                <a:ext cx="590" cy="4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84" name="Rectangle 49"/>
              <p:cNvSpPr/>
              <p:nvPr>
                <p:custDataLst>
                  <p:tags r:id="rId29"/>
                </p:custDataLst>
              </p:nvPr>
            </p:nvSpPr>
            <p:spPr>
              <a:xfrm>
                <a:off x="1292"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85" name="Rectangle 50"/>
              <p:cNvSpPr/>
              <p:nvPr>
                <p:custDataLst>
                  <p:tags r:id="rId30"/>
                </p:custDataLst>
              </p:nvPr>
            </p:nvSpPr>
            <p:spPr>
              <a:xfrm>
                <a:off x="929" y="2931"/>
                <a:ext cx="46" cy="22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grpSp>
          <p:nvGrpSpPr>
            <p:cNvPr id="39986" name="Group 51"/>
            <p:cNvGrpSpPr/>
            <p:nvPr>
              <p:custDataLst>
                <p:tags r:id="rId22"/>
              </p:custDataLst>
            </p:nvPr>
          </p:nvGrpSpPr>
          <p:grpSpPr>
            <a:xfrm>
              <a:off x="3651" y="1740"/>
              <a:ext cx="228" cy="328"/>
              <a:chOff x="1020" y="2558"/>
              <a:chExt cx="228" cy="328"/>
            </a:xfrm>
          </p:grpSpPr>
          <p:grpSp>
            <p:nvGrpSpPr>
              <p:cNvPr id="39987" name="Group 52"/>
              <p:cNvGrpSpPr/>
              <p:nvPr>
                <p:custDataLst>
                  <p:tags r:id="rId23"/>
                </p:custDataLst>
              </p:nvPr>
            </p:nvGrpSpPr>
            <p:grpSpPr>
              <a:xfrm>
                <a:off x="1020" y="2558"/>
                <a:ext cx="227" cy="328"/>
                <a:chOff x="1020" y="2558"/>
                <a:chExt cx="227" cy="328"/>
              </a:xfrm>
            </p:grpSpPr>
            <p:sp>
              <p:nvSpPr>
                <p:cNvPr id="39988" name="Rectangle 53"/>
                <p:cNvSpPr/>
                <p:nvPr>
                  <p:custDataLst>
                    <p:tags r:id="rId25"/>
                  </p:custDataLst>
                </p:nvPr>
              </p:nvSpPr>
              <p:spPr>
                <a:xfrm>
                  <a:off x="1020" y="2659"/>
                  <a:ext cx="227" cy="227"/>
                </a:xfrm>
                <a:prstGeom prst="rect">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89" name="Rectangle 54"/>
                <p:cNvSpPr/>
                <p:nvPr>
                  <p:custDataLst>
                    <p:tags r:id="rId26"/>
                  </p:custDataLst>
                </p:nvPr>
              </p:nvSpPr>
              <p:spPr>
                <a:xfrm>
                  <a:off x="1111" y="2609"/>
                  <a:ext cx="46" cy="45"/>
                </a:xfrm>
                <a:prstGeom prst="rect">
                  <a:avLst/>
                </a:prstGeom>
                <a:solidFill>
                  <a:srgbClr val="000000">
                    <a:alpha val="89803"/>
                  </a:srgbClr>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sp>
              <p:nvSpPr>
                <p:cNvPr id="39990" name="AutoShape 55"/>
                <p:cNvSpPr/>
                <p:nvPr>
                  <p:custDataLst>
                    <p:tags r:id="rId27"/>
                  </p:custDataLst>
                </p:nvPr>
              </p:nvSpPr>
              <p:spPr>
                <a:xfrm rot="-5400000">
                  <a:off x="1104" y="2529"/>
                  <a:ext cx="46" cy="91"/>
                </a:xfrm>
                <a:prstGeom prst="flowChartDelay">
                  <a:avLst/>
                </a:prstGeom>
                <a:solidFill>
                  <a:srgbClr val="000000"/>
                </a:solidFill>
                <a:ln w="9525" cap="flat" cmpd="sng">
                  <a:solidFill>
                    <a:srgbClr val="000000"/>
                  </a:solidFill>
                  <a:prstDash val="solid"/>
                  <a:miter/>
                  <a:headEnd type="none" w="med" len="med"/>
                  <a:tailEnd type="none" w="med" len="med"/>
                </a:ln>
              </p:spPr>
              <p:txBody>
                <a:bodyPr wrap="none" anchor="ctr" anchorCtr="0"/>
                <a:lstStyle/>
                <a:p>
                  <a:endParaRPr lang="zh-CN" altLang="en-US">
                    <a:latin typeface="Calibri" panose="020F0502020204030204" pitchFamily="34" charset="0"/>
                    <a:ea typeface="宋体" panose="02010600030101010101" pitchFamily="2" charset="-122"/>
                  </a:endParaRPr>
                </a:p>
              </p:txBody>
            </p:sp>
          </p:grpSp>
          <p:sp>
            <p:nvSpPr>
              <p:cNvPr id="18482" name="Text Box 56"/>
              <p:cNvSpPr txBox="1"/>
              <p:nvPr>
                <p:custDataLst>
                  <p:tags r:id="rId24"/>
                </p:custDataLst>
              </p:nvPr>
            </p:nvSpPr>
            <p:spPr>
              <a:xfrm>
                <a:off x="1021" y="2649"/>
                <a:ext cx="227" cy="232"/>
              </a:xfrm>
              <a:prstGeom prst="rect">
                <a:avLst/>
              </a:prstGeom>
              <a:noFill/>
              <a:ln w="9525">
                <a:noFill/>
              </a:ln>
            </p:spPr>
            <p:txBody>
              <a:bodyPr wrap="none">
                <a:spAutoFit/>
              </a:bodyPr>
              <a:lstStyle/>
              <a:p>
                <a:r>
                  <a:rPr lang="en-US" altLang="zh-CN" b="1" noProof="1">
                    <a:solidFill>
                      <a:srgbClr val="FFFFFA"/>
                    </a:solidFill>
                    <a:effectLst>
                      <a:outerShdw blurRad="38100" dist="38100" dir="2700000">
                        <a:srgbClr val="000000"/>
                      </a:outerShdw>
                    </a:effectLst>
                    <a:latin typeface="Arial" panose="020B0604020202020204" pitchFamily="34" charset="0"/>
                    <a:ea typeface="宋体" panose="02010600030101010101" pitchFamily="2" charset="-122"/>
                    <a:cs typeface="+mn-cs"/>
                  </a:rPr>
                  <a:t>G</a:t>
                </a:r>
                <a:endParaRPr lang="en-US" altLang="zh-CN" b="1" noProof="1">
                  <a:solidFill>
                    <a:srgbClr val="FFFFFA"/>
                  </a:solidFill>
                  <a:effectLst>
                    <a:outerShdw blurRad="38100" dist="38100" dir="2700000">
                      <a:srgbClr val="000000"/>
                    </a:outerShdw>
                  </a:effectLst>
                  <a:latin typeface="Arial" panose="020B0604020202020204" pitchFamily="34" charset="0"/>
                </a:endParaRPr>
              </a:p>
            </p:txBody>
          </p:sp>
        </p:grpSp>
      </p:grpSp>
      <p:sp>
        <p:nvSpPr>
          <p:cNvPr id="10298" name="Text Box 58"/>
          <p:cNvSpPr txBox="1"/>
          <p:nvPr>
            <p:custDataLst>
              <p:tags r:id="rId11"/>
            </p:custDataLst>
          </p:nvPr>
        </p:nvSpPr>
        <p:spPr>
          <a:xfrm>
            <a:off x="2928938" y="2411413"/>
            <a:ext cx="488950" cy="460375"/>
          </a:xfrm>
          <a:prstGeom prst="rect">
            <a:avLst/>
          </a:prstGeom>
          <a:noFill/>
          <a:ln w="9525">
            <a:noFill/>
          </a:ln>
        </p:spPr>
        <p:txBody>
          <a:bodyPr wrap="none" anchor="t" anchorCtr="0">
            <a:spAutoFit/>
          </a:bodyPr>
          <a:lstStyle/>
          <a:p>
            <a:r>
              <a:rPr lang="zh-CN" altLang="en-US" sz="2400" b="1">
                <a:latin typeface="宋体" panose="02010600030101010101" pitchFamily="2" charset="-122"/>
                <a:ea typeface="宋体" panose="02010600030101010101" pitchFamily="2" charset="-122"/>
              </a:rPr>
              <a:t>甲</a:t>
            </a:r>
          </a:p>
        </p:txBody>
      </p:sp>
      <p:sp>
        <p:nvSpPr>
          <p:cNvPr id="10299" name="Text Box 59"/>
          <p:cNvSpPr txBox="1"/>
          <p:nvPr>
            <p:custDataLst>
              <p:tags r:id="rId12"/>
            </p:custDataLst>
          </p:nvPr>
        </p:nvSpPr>
        <p:spPr>
          <a:xfrm>
            <a:off x="5808663" y="2420938"/>
            <a:ext cx="488950" cy="460375"/>
          </a:xfrm>
          <a:prstGeom prst="rect">
            <a:avLst/>
          </a:prstGeom>
          <a:noFill/>
          <a:ln w="9525">
            <a:noFill/>
          </a:ln>
        </p:spPr>
        <p:txBody>
          <a:bodyPr wrap="none" anchor="t" anchorCtr="0">
            <a:spAutoFit/>
          </a:bodyPr>
          <a:lstStyle/>
          <a:p>
            <a:r>
              <a:rPr lang="zh-CN" altLang="en-US" sz="2400" b="1">
                <a:latin typeface="宋体" panose="02010600030101010101" pitchFamily="2" charset="-122"/>
                <a:ea typeface="宋体" panose="02010600030101010101" pitchFamily="2" charset="-122"/>
              </a:rPr>
              <a:t>乙</a:t>
            </a:r>
          </a:p>
        </p:txBody>
      </p:sp>
      <p:sp>
        <p:nvSpPr>
          <p:cNvPr id="10300" name="Text Box 60"/>
          <p:cNvSpPr txBox="1"/>
          <p:nvPr>
            <p:custDataLst>
              <p:tags r:id="rId13"/>
            </p:custDataLst>
          </p:nvPr>
        </p:nvSpPr>
        <p:spPr>
          <a:xfrm>
            <a:off x="8472488" y="2422525"/>
            <a:ext cx="488950" cy="460375"/>
          </a:xfrm>
          <a:prstGeom prst="rect">
            <a:avLst/>
          </a:prstGeom>
          <a:noFill/>
          <a:ln w="9525">
            <a:noFill/>
          </a:ln>
        </p:spPr>
        <p:txBody>
          <a:bodyPr wrap="none" anchor="t" anchorCtr="0">
            <a:spAutoFit/>
          </a:bodyPr>
          <a:lstStyle/>
          <a:p>
            <a:r>
              <a:rPr lang="zh-CN" altLang="en-US" sz="2400" b="1">
                <a:latin typeface="宋体" panose="02010600030101010101" pitchFamily="2" charset="-122"/>
                <a:ea typeface="宋体" panose="02010600030101010101" pitchFamily="2" charset="-122"/>
              </a:rPr>
              <a:t>丙</a:t>
            </a:r>
          </a:p>
        </p:txBody>
      </p:sp>
      <p:graphicFrame>
        <p:nvGraphicFramePr>
          <p:cNvPr id="16399" name="表格 16398"/>
          <p:cNvGraphicFramePr>
            <a:graphicFrameLocks noGrp="1"/>
          </p:cNvGraphicFramePr>
          <p:nvPr>
            <p:custDataLst>
              <p:tags r:id="rId14"/>
            </p:custDataLst>
          </p:nvPr>
        </p:nvGraphicFramePr>
        <p:xfrm>
          <a:off x="1919288" y="2924175"/>
          <a:ext cx="8350250" cy="2089150"/>
        </p:xfrm>
        <a:graphic>
          <a:graphicData uri="http://schemas.openxmlformats.org/drawingml/2006/table">
            <a:tbl>
              <a:tblPr/>
              <a:tblGrid>
                <a:gridCol w="1440180">
                  <a:extLst>
                    <a:ext uri="{9D8B030D-6E8A-4147-A177-3AD203B41FA5}">
                      <a16:colId xmlns:a16="http://schemas.microsoft.com/office/drawing/2014/main" val="20000"/>
                    </a:ext>
                  </a:extLst>
                </a:gridCol>
                <a:gridCol w="2303145">
                  <a:extLst>
                    <a:ext uri="{9D8B030D-6E8A-4147-A177-3AD203B41FA5}">
                      <a16:colId xmlns:a16="http://schemas.microsoft.com/office/drawing/2014/main" val="20001"/>
                    </a:ext>
                  </a:extLst>
                </a:gridCol>
                <a:gridCol w="2303780">
                  <a:extLst>
                    <a:ext uri="{9D8B030D-6E8A-4147-A177-3AD203B41FA5}">
                      <a16:colId xmlns:a16="http://schemas.microsoft.com/office/drawing/2014/main" val="20002"/>
                    </a:ext>
                  </a:extLst>
                </a:gridCol>
                <a:gridCol w="2303145">
                  <a:extLst>
                    <a:ext uri="{9D8B030D-6E8A-4147-A177-3AD203B41FA5}">
                      <a16:colId xmlns:a16="http://schemas.microsoft.com/office/drawing/2014/main" val="20003"/>
                    </a:ext>
                  </a:extLst>
                </a:gridCol>
              </a:tblGrid>
              <a:tr h="5270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实验次数</a:t>
                      </a:r>
                    </a:p>
                  </a:txBody>
                  <a:tcPr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压  力</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受力面积</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压力作用效果</a:t>
                      </a:r>
                    </a:p>
                  </a:txBody>
                  <a:tcPr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7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en-US" altLang="zh-CN" sz="2400">
                          <a:latin typeface="黑体" panose="02010609060101010101" pitchFamily="49" charset="-122"/>
                          <a:ea typeface="黑体" panose="02010609060101010101" pitchFamily="49" charset="-122"/>
                        </a:rPr>
                        <a:t>1</a:t>
                      </a:r>
                    </a:p>
                  </a:txBody>
                  <a:tcPr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桌子重力</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solidFill>
                            <a:srgbClr val="0000FF"/>
                          </a:solidFill>
                          <a:latin typeface="黑体" panose="02010609060101010101" pitchFamily="49" charset="-122"/>
                          <a:ea typeface="黑体" panose="02010609060101010101" pitchFamily="49" charset="-122"/>
                        </a:rPr>
                        <a:t>桌脚</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不明显</a:t>
                      </a:r>
                    </a:p>
                  </a:txBody>
                  <a:tcPr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en-US" altLang="zh-CN" sz="2400">
                          <a:latin typeface="黑体" panose="02010609060101010101" pitchFamily="49" charset="-122"/>
                          <a:ea typeface="黑体" panose="02010609060101010101" pitchFamily="49" charset="-122"/>
                        </a:rPr>
                        <a:t>2</a:t>
                      </a:r>
                    </a:p>
                  </a:txBody>
                  <a:tcPr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solidFill>
                            <a:srgbClr val="0000FF"/>
                          </a:solidFill>
                          <a:latin typeface="黑体" panose="02010609060101010101" pitchFamily="49" charset="-122"/>
                          <a:ea typeface="黑体" panose="02010609060101010101" pitchFamily="49" charset="-122"/>
                        </a:rPr>
                        <a:t>桌子</a:t>
                      </a:r>
                      <a:r>
                        <a:rPr lang="en-US" altLang="zh-CN" sz="2400">
                          <a:solidFill>
                            <a:srgbClr val="0000FF"/>
                          </a:solidFill>
                          <a:latin typeface="黑体" panose="02010609060101010101" pitchFamily="49" charset="-122"/>
                          <a:ea typeface="黑体" panose="02010609060101010101" pitchFamily="49" charset="-122"/>
                        </a:rPr>
                        <a:t>+</a:t>
                      </a:r>
                      <a:r>
                        <a:rPr lang="zh-CN" altLang="en-US" sz="2400">
                          <a:solidFill>
                            <a:srgbClr val="0000FF"/>
                          </a:solidFill>
                          <a:latin typeface="黑体" panose="02010609060101010101" pitchFamily="49" charset="-122"/>
                          <a:ea typeface="黑体" panose="02010609060101010101" pitchFamily="49" charset="-122"/>
                        </a:rPr>
                        <a:t>砖块重力</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solidFill>
                            <a:srgbClr val="0000FF"/>
                          </a:solidFill>
                          <a:latin typeface="黑体" panose="02010609060101010101" pitchFamily="49" charset="-122"/>
                          <a:ea typeface="黑体" panose="02010609060101010101" pitchFamily="49" charset="-122"/>
                        </a:rPr>
                        <a:t>桌脚</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明显</a:t>
                      </a:r>
                    </a:p>
                  </a:txBody>
                  <a:tcPr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en-US" altLang="zh-CN" sz="2400">
                          <a:latin typeface="黑体" panose="02010609060101010101" pitchFamily="49" charset="-122"/>
                          <a:ea typeface="黑体" panose="02010609060101010101" pitchFamily="49" charset="-122"/>
                        </a:rPr>
                        <a:t>3</a:t>
                      </a:r>
                    </a:p>
                  </a:txBody>
                  <a:tcPr anchor="ct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solidFill>
                            <a:srgbClr val="0000FF"/>
                          </a:solidFill>
                          <a:latin typeface="黑体" panose="02010609060101010101" pitchFamily="49" charset="-122"/>
                          <a:ea typeface="黑体" panose="02010609060101010101" pitchFamily="49" charset="-122"/>
                        </a:rPr>
                        <a:t>桌子</a:t>
                      </a:r>
                      <a:r>
                        <a:rPr lang="en-US" altLang="zh-CN" sz="2400">
                          <a:solidFill>
                            <a:srgbClr val="0000FF"/>
                          </a:solidFill>
                          <a:latin typeface="黑体" panose="02010609060101010101" pitchFamily="49" charset="-122"/>
                          <a:ea typeface="黑体" panose="02010609060101010101" pitchFamily="49" charset="-122"/>
                        </a:rPr>
                        <a:t>+</a:t>
                      </a:r>
                      <a:r>
                        <a:rPr lang="zh-CN" altLang="en-US" sz="2400">
                          <a:solidFill>
                            <a:srgbClr val="0000FF"/>
                          </a:solidFill>
                          <a:latin typeface="黑体" panose="02010609060101010101" pitchFamily="49" charset="-122"/>
                          <a:ea typeface="黑体" panose="02010609060101010101" pitchFamily="49" charset="-122"/>
                        </a:rPr>
                        <a:t>砖块重力</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桌面</a:t>
                      </a:r>
                    </a:p>
                  </a:txBody>
                  <a:tcPr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Clr>
                          <a:schemeClr val="hlink"/>
                        </a:buClr>
                        <a:buSzPct val="75000"/>
                        <a:buFont typeface="Wingdings" panose="05000000000000000000" pitchFamily="2" charset="2"/>
                        <a:buNone/>
                      </a:pPr>
                      <a:r>
                        <a:rPr lang="zh-CN" altLang="en-US" sz="2400">
                          <a:latin typeface="黑体" panose="02010609060101010101" pitchFamily="49" charset="-122"/>
                          <a:ea typeface="黑体" panose="02010609060101010101" pitchFamily="49" charset="-122"/>
                        </a:rPr>
                        <a:t>极不明显</a:t>
                      </a:r>
                    </a:p>
                  </a:txBody>
                  <a:tcPr anchor="ct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022" name="矩形 61"/>
          <p:cNvSpPr/>
          <p:nvPr>
            <p:custDataLst>
              <p:tags r:id="rId15"/>
            </p:custDataLst>
          </p:nvPr>
        </p:nvSpPr>
        <p:spPr>
          <a:xfrm>
            <a:off x="1798638" y="688975"/>
            <a:ext cx="3484880" cy="491490"/>
          </a:xfrm>
          <a:prstGeom prst="rect">
            <a:avLst/>
          </a:prstGeom>
          <a:noFill/>
          <a:ln w="9525">
            <a:noFill/>
          </a:ln>
        </p:spPr>
        <p:txBody>
          <a:bodyPr wrap="none"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实验现象与数据分析：</a:t>
            </a:r>
          </a:p>
        </p:txBody>
      </p:sp>
      <p:sp>
        <p:nvSpPr>
          <p:cNvPr id="63" name="矩形 62"/>
          <p:cNvSpPr/>
          <p:nvPr>
            <p:custDataLst>
              <p:tags r:id="rId16"/>
            </p:custDataLst>
          </p:nvPr>
        </p:nvSpPr>
        <p:spPr>
          <a:xfrm>
            <a:off x="1990725" y="5229225"/>
            <a:ext cx="7705725" cy="460375"/>
          </a:xfrm>
          <a:prstGeom prst="rect">
            <a:avLst/>
          </a:prstGeom>
          <a:noFill/>
          <a:ln w="9525">
            <a:noFill/>
          </a:ln>
        </p:spPr>
        <p:txBody>
          <a:bodyPr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要证明</a:t>
            </a:r>
            <a:r>
              <a:rPr lang="zh-CN" altLang="en-US" sz="2400">
                <a:solidFill>
                  <a:srgbClr val="FF0000"/>
                </a:solidFill>
                <a:latin typeface="黑体" panose="02010609060101010101" pitchFamily="49" charset="-122"/>
                <a:ea typeface="黑体" panose="02010609060101010101" pitchFamily="49" charset="-122"/>
              </a:rPr>
              <a:t>压力的作用效果</a:t>
            </a:r>
            <a:r>
              <a:rPr lang="zh-CN" altLang="en-US" sz="2400">
                <a:latin typeface="黑体" panose="02010609060101010101" pitchFamily="49" charset="-122"/>
                <a:ea typeface="黑体" panose="02010609060101010101" pitchFamily="49" charset="-122"/>
              </a:rPr>
              <a:t>和</a:t>
            </a:r>
            <a:r>
              <a:rPr lang="zh-CN" altLang="en-US" sz="2400">
                <a:solidFill>
                  <a:srgbClr val="FF0000"/>
                </a:solidFill>
                <a:latin typeface="黑体" panose="02010609060101010101" pitchFamily="49" charset="-122"/>
                <a:ea typeface="黑体" panose="02010609060101010101" pitchFamily="49" charset="-122"/>
              </a:rPr>
              <a:t>压力大小</a:t>
            </a:r>
            <a:r>
              <a:rPr lang="zh-CN" altLang="en-US" sz="2400">
                <a:latin typeface="黑体" panose="02010609060101010101" pitchFamily="49" charset="-122"/>
                <a:ea typeface="黑体" panose="02010609060101010101" pitchFamily="49" charset="-122"/>
              </a:rPr>
              <a:t>有关应选</a:t>
            </a:r>
            <a:r>
              <a:rPr lang="zh-CN" altLang="en-US" sz="2400" u="sng">
                <a:latin typeface="黑体" panose="02010609060101010101" pitchFamily="49" charset="-122"/>
                <a:ea typeface="黑体" panose="02010609060101010101" pitchFamily="49" charset="-122"/>
              </a:rPr>
              <a:t>                         </a:t>
            </a:r>
          </a:p>
        </p:txBody>
      </p:sp>
      <p:sp>
        <p:nvSpPr>
          <p:cNvPr id="64" name="矩形 63"/>
          <p:cNvSpPr/>
          <p:nvPr>
            <p:custDataLst>
              <p:tags r:id="rId17"/>
            </p:custDataLst>
          </p:nvPr>
        </p:nvSpPr>
        <p:spPr>
          <a:xfrm>
            <a:off x="7967663" y="5229225"/>
            <a:ext cx="1097280" cy="460375"/>
          </a:xfrm>
          <a:prstGeom prst="rect">
            <a:avLst/>
          </a:prstGeom>
          <a:noFill/>
          <a:ln w="9525">
            <a:noFill/>
          </a:ln>
        </p:spPr>
        <p:txBody>
          <a:bodyPr wrap="none" anchor="t" anchorCtr="0">
            <a:spAutoFit/>
          </a:bodyPr>
          <a:lstStyle/>
          <a:p>
            <a:r>
              <a:rPr lang="zh-CN" altLang="en-US" sz="2400">
                <a:solidFill>
                  <a:srgbClr val="0000FF"/>
                </a:solidFill>
                <a:latin typeface="黑体" panose="02010609060101010101" pitchFamily="49" charset="-122"/>
                <a:ea typeface="黑体" panose="02010609060101010101" pitchFamily="49" charset="-122"/>
              </a:rPr>
              <a:t>甲、乙</a:t>
            </a:r>
          </a:p>
        </p:txBody>
      </p:sp>
      <p:sp>
        <p:nvSpPr>
          <p:cNvPr id="65" name="矩形 64"/>
          <p:cNvSpPr/>
          <p:nvPr>
            <p:custDataLst>
              <p:tags r:id="rId18"/>
            </p:custDataLst>
          </p:nvPr>
        </p:nvSpPr>
        <p:spPr>
          <a:xfrm>
            <a:off x="1992313" y="5876925"/>
            <a:ext cx="6048375" cy="460375"/>
          </a:xfrm>
          <a:prstGeom prst="rect">
            <a:avLst/>
          </a:prstGeom>
          <a:noFill/>
          <a:ln w="9525">
            <a:noFill/>
          </a:ln>
        </p:spPr>
        <p:txBody>
          <a:bodyPr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要证明</a:t>
            </a:r>
            <a:r>
              <a:rPr lang="zh-CN" altLang="en-US" sz="2400">
                <a:solidFill>
                  <a:srgbClr val="FF0000"/>
                </a:solidFill>
                <a:latin typeface="黑体" panose="02010609060101010101" pitchFamily="49" charset="-122"/>
                <a:ea typeface="黑体" panose="02010609060101010101" pitchFamily="49" charset="-122"/>
              </a:rPr>
              <a:t>压力的作用效果</a:t>
            </a:r>
            <a:r>
              <a:rPr lang="zh-CN" altLang="en-US" sz="2400">
                <a:latin typeface="黑体" panose="02010609060101010101" pitchFamily="49" charset="-122"/>
                <a:ea typeface="黑体" panose="02010609060101010101" pitchFamily="49" charset="-122"/>
              </a:rPr>
              <a:t>和</a:t>
            </a:r>
            <a:r>
              <a:rPr lang="zh-CN" altLang="en-US" sz="2400">
                <a:solidFill>
                  <a:srgbClr val="FF0000"/>
                </a:solidFill>
                <a:latin typeface="黑体" panose="02010609060101010101" pitchFamily="49" charset="-122"/>
                <a:ea typeface="黑体" panose="02010609060101010101" pitchFamily="49" charset="-122"/>
              </a:rPr>
              <a:t>受力面积</a:t>
            </a:r>
            <a:r>
              <a:rPr lang="zh-CN" altLang="en-US" sz="2400">
                <a:latin typeface="黑体" panose="02010609060101010101" pitchFamily="49" charset="-122"/>
                <a:ea typeface="黑体" panose="02010609060101010101" pitchFamily="49" charset="-122"/>
              </a:rPr>
              <a:t>有关应选</a:t>
            </a:r>
            <a:r>
              <a:rPr lang="zh-CN" altLang="en-US" sz="2400" u="sng">
                <a:latin typeface="黑体" panose="02010609060101010101" pitchFamily="49" charset="-122"/>
                <a:ea typeface="黑体" panose="02010609060101010101" pitchFamily="49" charset="-122"/>
              </a:rPr>
              <a:t>                </a:t>
            </a:r>
          </a:p>
        </p:txBody>
      </p:sp>
      <p:sp>
        <p:nvSpPr>
          <p:cNvPr id="66" name="矩形 65"/>
          <p:cNvSpPr/>
          <p:nvPr>
            <p:custDataLst>
              <p:tags r:id="rId19"/>
            </p:custDataLst>
          </p:nvPr>
        </p:nvSpPr>
        <p:spPr>
          <a:xfrm>
            <a:off x="7967663" y="5876925"/>
            <a:ext cx="1097280" cy="460375"/>
          </a:xfrm>
          <a:prstGeom prst="rect">
            <a:avLst/>
          </a:prstGeom>
          <a:noFill/>
          <a:ln w="9525">
            <a:noFill/>
          </a:ln>
        </p:spPr>
        <p:txBody>
          <a:bodyPr wrap="none" anchor="t" anchorCtr="0">
            <a:spAutoFit/>
          </a:bodyPr>
          <a:lstStyle/>
          <a:p>
            <a:r>
              <a:rPr lang="zh-CN" altLang="en-US" sz="2400">
                <a:solidFill>
                  <a:srgbClr val="0000FF"/>
                </a:solidFill>
                <a:latin typeface="黑体" panose="02010609060101010101" pitchFamily="49" charset="-122"/>
                <a:ea typeface="黑体" panose="02010609060101010101" pitchFamily="49" charset="-122"/>
              </a:rPr>
              <a:t>乙、丙</a:t>
            </a:r>
          </a:p>
        </p:txBody>
      </p:sp>
      <p:sp>
        <p:nvSpPr>
          <p:cNvPr id="40027" name="文本框 4103"/>
          <p:cNvSpPr txBox="1"/>
          <p:nvPr>
            <p:custDataLst>
              <p:tags r:id="rId20"/>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298"/>
                                        </p:tgtEl>
                                        <p:attrNameLst>
                                          <p:attrName>style.visibility</p:attrName>
                                        </p:attrNameLst>
                                      </p:cBhvr>
                                      <p:to>
                                        <p:strVal val="visible"/>
                                      </p:to>
                                    </p:set>
                                    <p:anim calcmode="lin" valueType="num">
                                      <p:cBhvr>
                                        <p:cTn id="17" dur="500" fill="hold"/>
                                        <p:tgtEl>
                                          <p:spTgt spid="10298"/>
                                        </p:tgtEl>
                                        <p:attrNameLst>
                                          <p:attrName>ppt_w</p:attrName>
                                        </p:attrNameLst>
                                      </p:cBhvr>
                                      <p:tavLst>
                                        <p:tav tm="0">
                                          <p:val>
                                            <p:fltVal val="0"/>
                                          </p:val>
                                        </p:tav>
                                        <p:tav tm="100000">
                                          <p:val>
                                            <p:strVal val="#ppt_w"/>
                                          </p:val>
                                        </p:tav>
                                      </p:tavLst>
                                    </p:anim>
                                    <p:anim calcmode="lin" valueType="num">
                                      <p:cBhvr>
                                        <p:cTn id="18" dur="500" fill="hold"/>
                                        <p:tgtEl>
                                          <p:spTgt spid="10298"/>
                                        </p:tgtEl>
                                        <p:attrNameLst>
                                          <p:attrName>ppt_h</p:attrName>
                                        </p:attrNameLst>
                                      </p:cBhvr>
                                      <p:tavLst>
                                        <p:tav tm="0">
                                          <p:val>
                                            <p:fltVal val="0"/>
                                          </p:val>
                                        </p:tav>
                                        <p:tav tm="100000">
                                          <p:val>
                                            <p:strVal val="#ppt_h"/>
                                          </p:val>
                                        </p:tav>
                                      </p:tavLst>
                                    </p:anim>
                                    <p:animEffect transition="in" filter="fade">
                                      <p:cBhvr>
                                        <p:cTn id="19" dur="500"/>
                                        <p:tgtEl>
                                          <p:spTgt spid="10298"/>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5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500" decel="50000" fill="hold">
                                          <p:stCondLst>
                                            <p:cond delay="0"/>
                                          </p:stCondLst>
                                        </p:cTn>
                                        <p:tgtEl>
                                          <p:spTgt spid="6"/>
                                        </p:tgtEl>
                                        <p:attrNameLst>
                                          <p:attrName>ppt_x</p:attrName>
                                          <p:attrName>ppt_y</p:attrName>
                                        </p:attrNameLst>
                                      </p:cBhvr>
                                    </p:animMotion>
                                    <p:animEffect transition="in" filter="fade">
                                      <p:cBhvr>
                                        <p:cTn id="36" dur="500"/>
                                        <p:tgtEl>
                                          <p:spTgt spid="6"/>
                                        </p:tgtEl>
                                      </p:cBhvr>
                                    </p:animEffect>
                                  </p:childTnLst>
                                  <p:subTnLst>
                                    <p:set>
                                      <p:cBhvr override="childStyle">
                                        <p:cTn dur="1" fill="hold" display="0" masterRel="sameClick" afterEffect="1">
                                          <p:stCondLst>
                                            <p:cond evt="end" delay="0">
                                              <p:tn val="32"/>
                                            </p:cond>
                                          </p:stCondLst>
                                        </p:cTn>
                                        <p:tgtEl>
                                          <p:spTgt spid="6"/>
                                        </p:tgtEl>
                                        <p:attrNameLst>
                                          <p:attrName>style.visibility</p:attrName>
                                        </p:attrNameLst>
                                      </p:cBhvr>
                                      <p:to>
                                        <p:strVal val="hidden"/>
                                      </p:to>
                                    </p:set>
                                  </p:subTnLst>
                                </p:cTn>
                              </p:par>
                            </p:childTnLst>
                          </p:cTn>
                        </p:par>
                        <p:par>
                          <p:cTn id="37" fill="hold" nodeType="afterGroup">
                            <p:stCondLst>
                              <p:cond delay="150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nodeType="afterGroup">
                            <p:stCondLst>
                              <p:cond delay="1501"/>
                            </p:stCondLst>
                            <p:childTnLst>
                              <p:par>
                                <p:cTn id="41" presetID="1" presetClass="exit" presetSubtype="0" fill="hold" nodeType="after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par>
                          <p:cTn id="43" fill="hold" nodeType="afterGroup">
                            <p:stCondLst>
                              <p:cond delay="1502"/>
                            </p:stCondLst>
                            <p:childTnLst>
                              <p:par>
                                <p:cTn id="44" presetID="42" presetClass="path" presetSubtype="0" accel="50000" decel="50000" fill="hold" nodeType="afterEffect">
                                  <p:stCondLst>
                                    <p:cond delay="0"/>
                                  </p:stCondLst>
                                  <p:childTnLst>
                                    <p:animMotion origin="layout" path="M 2.77778E-06 0.00046 L 2.77778E-06 0.0257" pathEditMode="relative" rAng="0" ptsTypes="AA">
                                      <p:cBhvr>
                                        <p:cTn id="45" dur="500" fill="hold"/>
                                        <p:tgtEl>
                                          <p:spTgt spid="8"/>
                                        </p:tgtEl>
                                        <p:attrNameLst>
                                          <p:attrName>ppt_x</p:attrName>
                                          <p:attrName>ppt_y</p:attrName>
                                        </p:attrNameLst>
                                      </p:cBhvr>
                                      <p:rCtr x="0" y="1300"/>
                                    </p:animMotion>
                                  </p:childTnLst>
                                </p:cTn>
                              </p:par>
                            </p:childTnLst>
                          </p:cTn>
                        </p:par>
                        <p:par>
                          <p:cTn id="46" fill="hold" nodeType="afterGroup">
                            <p:stCondLst>
                              <p:cond delay="2002"/>
                            </p:stCondLst>
                            <p:childTnLst>
                              <p:par>
                                <p:cTn id="47" presetID="53" presetClass="entr" presetSubtype="16" fill="hold" grpId="0" nodeType="afterEffect">
                                  <p:stCondLst>
                                    <p:cond delay="0"/>
                                  </p:stCondLst>
                                  <p:childTnLst>
                                    <p:set>
                                      <p:cBhvr>
                                        <p:cTn id="48" dur="1" fill="hold">
                                          <p:stCondLst>
                                            <p:cond delay="0"/>
                                          </p:stCondLst>
                                        </p:cTn>
                                        <p:tgtEl>
                                          <p:spTgt spid="10299"/>
                                        </p:tgtEl>
                                        <p:attrNameLst>
                                          <p:attrName>style.visibility</p:attrName>
                                        </p:attrNameLst>
                                      </p:cBhvr>
                                      <p:to>
                                        <p:strVal val="visible"/>
                                      </p:to>
                                    </p:set>
                                    <p:anim calcmode="lin" valueType="num">
                                      <p:cBhvr>
                                        <p:cTn id="49" dur="500" fill="hold"/>
                                        <p:tgtEl>
                                          <p:spTgt spid="10299"/>
                                        </p:tgtEl>
                                        <p:attrNameLst>
                                          <p:attrName>ppt_w</p:attrName>
                                        </p:attrNameLst>
                                      </p:cBhvr>
                                      <p:tavLst>
                                        <p:tav tm="0">
                                          <p:val>
                                            <p:fltVal val="0"/>
                                          </p:val>
                                        </p:tav>
                                        <p:tav tm="100000">
                                          <p:val>
                                            <p:strVal val="#ppt_w"/>
                                          </p:val>
                                        </p:tav>
                                      </p:tavLst>
                                    </p:anim>
                                    <p:anim calcmode="lin" valueType="num">
                                      <p:cBhvr>
                                        <p:cTn id="50" dur="500" fill="hold"/>
                                        <p:tgtEl>
                                          <p:spTgt spid="10299"/>
                                        </p:tgtEl>
                                        <p:attrNameLst>
                                          <p:attrName>ppt_h</p:attrName>
                                        </p:attrNameLst>
                                      </p:cBhvr>
                                      <p:tavLst>
                                        <p:tav tm="0">
                                          <p:val>
                                            <p:fltVal val="0"/>
                                          </p:val>
                                        </p:tav>
                                        <p:tav tm="100000">
                                          <p:val>
                                            <p:strVal val="#ppt_h"/>
                                          </p:val>
                                        </p:tav>
                                      </p:tavLst>
                                    </p:anim>
                                    <p:animEffect transition="in" filter="fade">
                                      <p:cBhvr>
                                        <p:cTn id="51" dur="500"/>
                                        <p:tgtEl>
                                          <p:spTgt spid="10299"/>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500"/>
                            </p:stCondLst>
                            <p:childTnLst>
                              <p:par>
                                <p:cTn id="59" presetID="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nodeType="afterGroup">
                            <p:stCondLst>
                              <p:cond delay="1000"/>
                            </p:stCondLst>
                            <p:childTnLst>
                              <p:par>
                                <p:cTn id="64" presetID="5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Scale>
                                      <p:cBhvr>
                                        <p:cTn id="66"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7" dur="500" decel="50000" fill="hold">
                                          <p:stCondLst>
                                            <p:cond delay="0"/>
                                          </p:stCondLst>
                                        </p:cTn>
                                        <p:tgtEl>
                                          <p:spTgt spid="14"/>
                                        </p:tgtEl>
                                        <p:attrNameLst>
                                          <p:attrName>ppt_x</p:attrName>
                                          <p:attrName>ppt_y</p:attrName>
                                        </p:attrNameLst>
                                      </p:cBhvr>
                                    </p:animMotion>
                                    <p:animEffect transition="in" filter="fade">
                                      <p:cBhvr>
                                        <p:cTn id="68" dur="500"/>
                                        <p:tgtEl>
                                          <p:spTgt spid="14"/>
                                        </p:tgtEl>
                                      </p:cBhvr>
                                    </p:animEffect>
                                  </p:childTnLst>
                                  <p:subTnLst>
                                    <p:set>
                                      <p:cBhvr override="childStyle">
                                        <p:cTn dur="1" fill="hold" display="0" masterRel="sameClick" afterEffect="1">
                                          <p:stCondLst>
                                            <p:cond evt="end" delay="0">
                                              <p:tn val="64"/>
                                            </p:cond>
                                          </p:stCondLst>
                                        </p:cTn>
                                        <p:tgtEl>
                                          <p:spTgt spid="14"/>
                                        </p:tgtEl>
                                        <p:attrNameLst>
                                          <p:attrName>style.visibility</p:attrName>
                                        </p:attrNameLst>
                                      </p:cBhvr>
                                      <p:to>
                                        <p:strVal val="hidden"/>
                                      </p:to>
                                    </p:set>
                                  </p:subTnLst>
                                </p:cTn>
                              </p:par>
                            </p:childTnLst>
                          </p:cTn>
                        </p:par>
                        <p:par>
                          <p:cTn id="69" fill="hold" nodeType="afterGroup">
                            <p:stCondLst>
                              <p:cond delay="1500"/>
                            </p:stCondLst>
                            <p:childTnLst>
                              <p:par>
                                <p:cTn id="70" presetID="1"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nodeType="afterGroup">
                            <p:stCondLst>
                              <p:cond delay="1501"/>
                            </p:stCondLst>
                            <p:childTnLst>
                              <p:par>
                                <p:cTn id="73" presetID="1" presetClass="exit" presetSubtype="0" fill="hold" nodeType="after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par>
                          <p:cTn id="75" fill="hold" nodeType="afterGroup">
                            <p:stCondLst>
                              <p:cond delay="1502"/>
                            </p:stCondLst>
                            <p:childTnLst>
                              <p:par>
                                <p:cTn id="76" presetID="64" presetClass="path" presetSubtype="0" accel="50000" decel="50000" fill="hold" nodeType="afterEffect">
                                  <p:stCondLst>
                                    <p:cond delay="0"/>
                                  </p:stCondLst>
                                  <p:childTnLst>
                                    <p:animMotion origin="layout" path="M 4.16667E-06 -7.40741E-07 L 4.16667E-06 0.00255" pathEditMode="relative" rAng="0" ptsTypes="AA">
                                      <p:cBhvr>
                                        <p:cTn id="77" dur="500" fill="hold"/>
                                        <p:tgtEl>
                                          <p:spTgt spid="16"/>
                                        </p:tgtEl>
                                        <p:attrNameLst>
                                          <p:attrName>ppt_x</p:attrName>
                                          <p:attrName>ppt_y</p:attrName>
                                        </p:attrNameLst>
                                      </p:cBhvr>
                                      <p:rCtr x="0" y="100"/>
                                    </p:animMotion>
                                  </p:childTnLst>
                                </p:cTn>
                              </p:par>
                            </p:childTnLst>
                          </p:cTn>
                        </p:par>
                        <p:par>
                          <p:cTn id="78" fill="hold" nodeType="afterGroup">
                            <p:stCondLst>
                              <p:cond delay="2002"/>
                            </p:stCondLst>
                            <p:childTnLst>
                              <p:par>
                                <p:cTn id="79" presetID="53" presetClass="entr" presetSubtype="16" fill="hold" grpId="0" nodeType="afterEffect">
                                  <p:stCondLst>
                                    <p:cond delay="0"/>
                                  </p:stCondLst>
                                  <p:childTnLst>
                                    <p:set>
                                      <p:cBhvr>
                                        <p:cTn id="80" dur="1" fill="hold">
                                          <p:stCondLst>
                                            <p:cond delay="0"/>
                                          </p:stCondLst>
                                        </p:cTn>
                                        <p:tgtEl>
                                          <p:spTgt spid="10300"/>
                                        </p:tgtEl>
                                        <p:attrNameLst>
                                          <p:attrName>style.visibility</p:attrName>
                                        </p:attrNameLst>
                                      </p:cBhvr>
                                      <p:to>
                                        <p:strVal val="visible"/>
                                      </p:to>
                                    </p:set>
                                    <p:anim calcmode="lin" valueType="num">
                                      <p:cBhvr>
                                        <p:cTn id="81" dur="500" fill="hold"/>
                                        <p:tgtEl>
                                          <p:spTgt spid="10300"/>
                                        </p:tgtEl>
                                        <p:attrNameLst>
                                          <p:attrName>ppt_w</p:attrName>
                                        </p:attrNameLst>
                                      </p:cBhvr>
                                      <p:tavLst>
                                        <p:tav tm="0">
                                          <p:val>
                                            <p:fltVal val="0"/>
                                          </p:val>
                                        </p:tav>
                                        <p:tav tm="100000">
                                          <p:val>
                                            <p:strVal val="#ppt_w"/>
                                          </p:val>
                                        </p:tav>
                                      </p:tavLst>
                                    </p:anim>
                                    <p:anim calcmode="lin" valueType="num">
                                      <p:cBhvr>
                                        <p:cTn id="82" dur="500" fill="hold"/>
                                        <p:tgtEl>
                                          <p:spTgt spid="10300"/>
                                        </p:tgtEl>
                                        <p:attrNameLst>
                                          <p:attrName>ppt_h</p:attrName>
                                        </p:attrNameLst>
                                      </p:cBhvr>
                                      <p:tavLst>
                                        <p:tav tm="0">
                                          <p:val>
                                            <p:fltVal val="0"/>
                                          </p:val>
                                        </p:tav>
                                        <p:tav tm="100000">
                                          <p:val>
                                            <p:strVal val="#ppt_h"/>
                                          </p:val>
                                        </p:tav>
                                      </p:tavLst>
                                    </p:anim>
                                    <p:animEffect transition="in" filter="fade">
                                      <p:cBhvr>
                                        <p:cTn id="83" dur="500"/>
                                        <p:tgtEl>
                                          <p:spTgt spid="10300"/>
                                        </p:tgtEl>
                                      </p:cBhvr>
                                    </p:animEffect>
                                  </p:childTnLst>
                                </p:cTn>
                              </p:par>
                            </p:childTnLst>
                          </p:cTn>
                        </p:par>
                      </p:childTnLst>
                    </p:cTn>
                  </p:par>
                  <p:par>
                    <p:cTn id="84" fill="hold" nodeType="clickPar">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16399"/>
                                        </p:tgtEl>
                                        <p:attrNameLst>
                                          <p:attrName>style.visibility</p:attrName>
                                        </p:attrNameLst>
                                      </p:cBhvr>
                                      <p:to>
                                        <p:strVal val="visible"/>
                                      </p:to>
                                    </p:set>
                                    <p:animEffect transition="in" filter="wipe(up)">
                                      <p:cBhvr>
                                        <p:cTn id="88" dur="500"/>
                                        <p:tgtEl>
                                          <p:spTgt spid="16399"/>
                                        </p:tgtEl>
                                      </p:cBhvr>
                                    </p:animEffect>
                                  </p:childTnLst>
                                </p:cTn>
                              </p:par>
                            </p:childTnLst>
                          </p:cTn>
                        </p:par>
                      </p:childTnLst>
                    </p:cTn>
                  </p:par>
                  <p:par>
                    <p:cTn id="89" fill="hold" nodeType="clickPar">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3">
                                            <p:txEl>
                                              <p:pRg st="0" end="0"/>
                                            </p:txEl>
                                          </p:spTgt>
                                        </p:tgtEl>
                                        <p:attrNameLst>
                                          <p:attrName>style.visibility</p:attrName>
                                        </p:attrNameLst>
                                      </p:cBhvr>
                                      <p:to>
                                        <p:strVal val="visible"/>
                                      </p:to>
                                    </p:set>
                                    <p:anim calcmode="lin" valueType="num">
                                      <p:cBhvr>
                                        <p:cTn id="93"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64">
                                            <p:txEl>
                                              <p:pRg st="0" end="0"/>
                                            </p:txEl>
                                          </p:spTgt>
                                        </p:tgtEl>
                                        <p:attrNameLst>
                                          <p:attrName>style.visibility</p:attrName>
                                        </p:attrNameLst>
                                      </p:cBhvr>
                                      <p:to>
                                        <p:strVal val="visible"/>
                                      </p:to>
                                    </p:set>
                                    <p:anim calcmode="lin" valueType="num">
                                      <p:cBhvr>
                                        <p:cTn id="99"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65">
                                            <p:txEl>
                                              <p:pRg st="0" end="0"/>
                                            </p:txEl>
                                          </p:spTgt>
                                        </p:tgtEl>
                                        <p:attrNameLst>
                                          <p:attrName>style.visibility</p:attrName>
                                        </p:attrNameLst>
                                      </p:cBhvr>
                                      <p:to>
                                        <p:strVal val="visible"/>
                                      </p:to>
                                    </p:set>
                                    <p:anim calcmode="lin" valueType="num">
                                      <p:cBhvr>
                                        <p:cTn id="105"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66">
                                            <p:txEl>
                                              <p:pRg st="0" end="0"/>
                                            </p:txEl>
                                          </p:spTgt>
                                        </p:tgtEl>
                                        <p:attrNameLst>
                                          <p:attrName>style.visibility</p:attrName>
                                        </p:attrNameLst>
                                      </p:cBhvr>
                                      <p:to>
                                        <p:strVal val="visible"/>
                                      </p:to>
                                    </p:set>
                                    <p:anim calcmode="lin" valueType="num">
                                      <p:cBhvr>
                                        <p:cTn id="111"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12"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8" grpId="0"/>
      <p:bldP spid="10299" grpId="0"/>
      <p:bldP spid="103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1901825" y="3341688"/>
            <a:ext cx="8280400" cy="1410970"/>
          </a:xfrm>
          <a:prstGeom prst="rect">
            <a:avLst/>
          </a:prstGeom>
          <a:noFill/>
          <a:ln w="9525">
            <a:noFill/>
          </a:ln>
        </p:spPr>
        <p:txBody>
          <a:bodyPr anchor="t" anchorCtr="0">
            <a:spAutoFit/>
          </a:bodyPr>
          <a:lstStyle/>
          <a:p>
            <a:pPr>
              <a:lnSpc>
                <a:spcPct val="140000"/>
              </a:lnSpc>
              <a:spcBef>
                <a:spcPct val="50000"/>
              </a:spcBef>
            </a:pPr>
            <a:r>
              <a:rPr lang="en-US" altLang="zh-CN" sz="2600">
                <a:latin typeface="黑体" panose="02010609060101010101" pitchFamily="49" charset="-122"/>
                <a:ea typeface="黑体" panose="02010609060101010101" pitchFamily="49" charset="-122"/>
              </a:rPr>
              <a:t> (2)</a:t>
            </a:r>
            <a:r>
              <a:rPr lang="zh-CN" altLang="en-US" sz="2600">
                <a:latin typeface="黑体" panose="02010609060101010101" pitchFamily="49" charset="-122"/>
                <a:ea typeface="黑体" panose="02010609060101010101" pitchFamily="49" charset="-122"/>
              </a:rPr>
              <a:t>当压力相同时，</a:t>
            </a:r>
            <a:r>
              <a:rPr lang="en-US" altLang="zh-CN" sz="2600">
                <a:latin typeface="黑体" panose="02010609060101010101" pitchFamily="49" charset="-122"/>
                <a:ea typeface="黑体" panose="02010609060101010101" pitchFamily="49" charset="-122"/>
              </a:rPr>
              <a:t>___________</a:t>
            </a:r>
            <a:r>
              <a:rPr lang="zh-CN" altLang="en-US" sz="2600">
                <a:latin typeface="黑体" panose="02010609060101010101" pitchFamily="49" charset="-122"/>
                <a:ea typeface="黑体" panose="02010609060101010101" pitchFamily="49" charset="-122"/>
              </a:rPr>
              <a:t>越小，压力的作用效果</a:t>
            </a:r>
            <a:endParaRPr lang="en-US" altLang="zh-CN" sz="2600">
              <a:latin typeface="黑体" panose="02010609060101010101" pitchFamily="49" charset="-122"/>
              <a:ea typeface="黑体" panose="02010609060101010101" pitchFamily="49" charset="-122"/>
            </a:endParaRPr>
          </a:p>
          <a:p>
            <a:pPr>
              <a:lnSpc>
                <a:spcPct val="140000"/>
              </a:lnSpc>
              <a:spcBef>
                <a:spcPct val="50000"/>
              </a:spcBef>
            </a:pPr>
            <a:r>
              <a:rPr lang="en-US" altLang="zh-CN" sz="2600">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越明显。</a:t>
            </a:r>
          </a:p>
        </p:txBody>
      </p:sp>
      <p:sp>
        <p:nvSpPr>
          <p:cNvPr id="40962" name="Text Box 2"/>
          <p:cNvSpPr txBox="1"/>
          <p:nvPr>
            <p:custDataLst>
              <p:tags r:id="rId2"/>
            </p:custDataLst>
          </p:nvPr>
        </p:nvSpPr>
        <p:spPr>
          <a:xfrm>
            <a:off x="2208213" y="981075"/>
            <a:ext cx="2286000" cy="521970"/>
          </a:xfrm>
          <a:prstGeom prst="rect">
            <a:avLst/>
          </a:prstGeom>
          <a:noFill/>
          <a:ln w="12700">
            <a:noFill/>
          </a:ln>
        </p:spPr>
        <p:txBody>
          <a:bodyPr anchor="t" anchorCtr="0">
            <a:spAutoFit/>
          </a:bodyPr>
          <a:lstStyle/>
          <a:p>
            <a:pPr>
              <a:spcBef>
                <a:spcPct val="50000"/>
              </a:spcBef>
            </a:pPr>
            <a:r>
              <a:rPr lang="zh-CN" altLang="en-US" sz="2800">
                <a:solidFill>
                  <a:srgbClr val="0000FF"/>
                </a:solidFill>
                <a:latin typeface="黑体" panose="02010609060101010101" pitchFamily="49" charset="-122"/>
                <a:ea typeface="黑体" panose="02010609060101010101" pitchFamily="49" charset="-122"/>
              </a:rPr>
              <a:t>实验结论：</a:t>
            </a:r>
          </a:p>
        </p:txBody>
      </p:sp>
      <p:sp>
        <p:nvSpPr>
          <p:cNvPr id="41987" name="Text Box 3"/>
          <p:cNvSpPr txBox="1"/>
          <p:nvPr>
            <p:custDataLst>
              <p:tags r:id="rId3"/>
            </p:custDataLst>
          </p:nvPr>
        </p:nvSpPr>
        <p:spPr>
          <a:xfrm>
            <a:off x="2063750" y="1844675"/>
            <a:ext cx="8353425" cy="1410970"/>
          </a:xfrm>
          <a:prstGeom prst="rect">
            <a:avLst/>
          </a:prstGeom>
          <a:noFill/>
          <a:ln w="12700">
            <a:noFill/>
          </a:ln>
        </p:spPr>
        <p:txBody>
          <a:bodyPr anchor="t" anchorCtr="0">
            <a:spAutoFit/>
          </a:bodyPr>
          <a:lstStyle/>
          <a:p>
            <a:pPr>
              <a:lnSpc>
                <a:spcPct val="140000"/>
              </a:lnSpc>
              <a:spcBef>
                <a:spcPct val="50000"/>
              </a:spcBef>
            </a:pP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当受力面积相同时，</a:t>
            </a:r>
            <a:r>
              <a:rPr lang="en-US" altLang="zh-CN" sz="2600">
                <a:latin typeface="黑体" panose="02010609060101010101" pitchFamily="49" charset="-122"/>
                <a:ea typeface="黑体" panose="02010609060101010101" pitchFamily="49" charset="-122"/>
              </a:rPr>
              <a:t>_______</a:t>
            </a:r>
            <a:r>
              <a:rPr lang="zh-CN" altLang="en-US" sz="2600">
                <a:latin typeface="黑体" panose="02010609060101010101" pitchFamily="49" charset="-122"/>
                <a:ea typeface="黑体" panose="02010609060101010101" pitchFamily="49" charset="-122"/>
              </a:rPr>
              <a:t>越大，压力的作用效果</a:t>
            </a:r>
            <a:endParaRPr lang="en-US" altLang="zh-CN" sz="2600">
              <a:latin typeface="黑体" panose="02010609060101010101" pitchFamily="49" charset="-122"/>
              <a:ea typeface="黑体" panose="02010609060101010101" pitchFamily="49" charset="-122"/>
            </a:endParaRPr>
          </a:p>
          <a:p>
            <a:pPr>
              <a:lnSpc>
                <a:spcPct val="140000"/>
              </a:lnSpc>
              <a:spcBef>
                <a:spcPct val="50000"/>
              </a:spcBef>
            </a:pPr>
            <a:r>
              <a:rPr lang="en-US" altLang="zh-CN" sz="2600">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越明显；</a:t>
            </a:r>
          </a:p>
        </p:txBody>
      </p:sp>
      <p:sp>
        <p:nvSpPr>
          <p:cNvPr id="56325" name="Text Box 5"/>
          <p:cNvSpPr txBox="1"/>
          <p:nvPr>
            <p:custDataLst>
              <p:tags r:id="rId4"/>
            </p:custDataLst>
          </p:nvPr>
        </p:nvSpPr>
        <p:spPr>
          <a:xfrm>
            <a:off x="5735638" y="1892300"/>
            <a:ext cx="936625" cy="491490"/>
          </a:xfrm>
          <a:prstGeom prst="rect">
            <a:avLst/>
          </a:prstGeom>
          <a:noFill/>
          <a:ln w="12700">
            <a:noFill/>
          </a:ln>
        </p:spPr>
        <p:txBody>
          <a:bodyPr anchor="t" anchorCtr="0">
            <a:spAutoFit/>
          </a:bodyPr>
          <a:lstStyle/>
          <a:p>
            <a:pPr>
              <a:spcBef>
                <a:spcPct val="50000"/>
              </a:spcBef>
            </a:pPr>
            <a:r>
              <a:rPr lang="zh-CN" altLang="en-US" sz="2600">
                <a:solidFill>
                  <a:srgbClr val="FF0000"/>
                </a:solidFill>
                <a:latin typeface="黑体" panose="02010609060101010101" pitchFamily="49" charset="-122"/>
                <a:ea typeface="黑体" panose="02010609060101010101" pitchFamily="49" charset="-122"/>
              </a:rPr>
              <a:t>压力</a:t>
            </a:r>
          </a:p>
        </p:txBody>
      </p:sp>
      <p:sp>
        <p:nvSpPr>
          <p:cNvPr id="56326" name="Text Box 6"/>
          <p:cNvSpPr txBox="1"/>
          <p:nvPr>
            <p:custDataLst>
              <p:tags r:id="rId5"/>
            </p:custDataLst>
          </p:nvPr>
        </p:nvSpPr>
        <p:spPr>
          <a:xfrm>
            <a:off x="5016818" y="3403600"/>
            <a:ext cx="1655762" cy="491490"/>
          </a:xfrm>
          <a:prstGeom prst="rect">
            <a:avLst/>
          </a:prstGeom>
          <a:noFill/>
          <a:ln w="12700">
            <a:noFill/>
          </a:ln>
        </p:spPr>
        <p:txBody>
          <a:bodyPr anchor="t" anchorCtr="0">
            <a:spAutoFit/>
          </a:bodyPr>
          <a:lstStyle/>
          <a:p>
            <a:pPr>
              <a:spcBef>
                <a:spcPct val="50000"/>
              </a:spcBef>
            </a:pPr>
            <a:r>
              <a:rPr lang="zh-CN" altLang="en-US" sz="2600">
                <a:solidFill>
                  <a:srgbClr val="FF0000"/>
                </a:solidFill>
                <a:latin typeface="黑体" panose="02010609060101010101" pitchFamily="49" charset="-122"/>
                <a:ea typeface="黑体" panose="02010609060101010101" pitchFamily="49" charset="-122"/>
              </a:rPr>
              <a:t>受力面积</a:t>
            </a:r>
          </a:p>
        </p:txBody>
      </p:sp>
      <p:sp>
        <p:nvSpPr>
          <p:cNvPr id="40966"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6325"/>
                                        </p:tgtEl>
                                        <p:attrNameLst>
                                          <p:attrName>style.visibility</p:attrName>
                                        </p:attrNameLst>
                                      </p:cBhvr>
                                      <p:to>
                                        <p:strVal val="visible"/>
                                      </p:to>
                                    </p:set>
                                    <p:anim calcmode="lin" valueType="num">
                                      <p:cBhvr>
                                        <p:cTn id="19" dur="500" fill="hold"/>
                                        <p:tgtEl>
                                          <p:spTgt spid="56325"/>
                                        </p:tgtEl>
                                        <p:attrNameLst>
                                          <p:attrName>ppt_w</p:attrName>
                                        </p:attrNameLst>
                                      </p:cBhvr>
                                      <p:tavLst>
                                        <p:tav tm="0">
                                          <p:val>
                                            <p:fltVal val="0"/>
                                          </p:val>
                                        </p:tav>
                                        <p:tav tm="100000">
                                          <p:val>
                                            <p:strVal val="#ppt_w"/>
                                          </p:val>
                                        </p:tav>
                                      </p:tavLst>
                                    </p:anim>
                                    <p:anim calcmode="lin" valueType="num">
                                      <p:cBhvr>
                                        <p:cTn id="20" dur="500" fill="hold"/>
                                        <p:tgtEl>
                                          <p:spTgt spid="563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9" name="camera.wav"/>
                                        </p:tgtEl>
                                      </p:cMediaNode>
                                    </p:audio>
                                  </p:sub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6326"/>
                                        </p:tgtEl>
                                        <p:attrNameLst>
                                          <p:attrName>style.visibility</p:attrName>
                                        </p:attrNameLst>
                                      </p:cBhvr>
                                      <p:to>
                                        <p:strVal val="visible"/>
                                      </p:to>
                                    </p:set>
                                    <p:anim calcmode="lin" valueType="num">
                                      <p:cBhvr>
                                        <p:cTn id="37" dur="500" fill="hold"/>
                                        <p:tgtEl>
                                          <p:spTgt spid="56326"/>
                                        </p:tgtEl>
                                        <p:attrNameLst>
                                          <p:attrName>ppt_w</p:attrName>
                                        </p:attrNameLst>
                                      </p:cBhvr>
                                      <p:tavLst>
                                        <p:tav tm="0">
                                          <p:val>
                                            <p:fltVal val="0"/>
                                          </p:val>
                                        </p:tav>
                                        <p:tav tm="100000">
                                          <p:val>
                                            <p:strVal val="#ppt_w"/>
                                          </p:val>
                                        </p:tav>
                                      </p:tavLst>
                                    </p:anim>
                                    <p:anim calcmode="lin" valueType="num">
                                      <p:cBhvr>
                                        <p:cTn id="38" dur="500" fill="hold"/>
                                        <p:tgtEl>
                                          <p:spTgt spid="563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9"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p:nvPr>
            <p:custDataLst>
              <p:tags r:id="rId1"/>
            </p:custDataLst>
          </p:nvPr>
        </p:nvSpPr>
        <p:spPr>
          <a:xfrm>
            <a:off x="3584575" y="1711325"/>
            <a:ext cx="5662613" cy="521970"/>
          </a:xfrm>
          <a:prstGeom prst="rect">
            <a:avLst/>
          </a:prstGeom>
          <a:noFill/>
          <a:ln w="9525">
            <a:noFill/>
          </a:ln>
        </p:spPr>
        <p:txBody>
          <a:bodyPr anchor="t" anchorCtr="0">
            <a:spAutoFit/>
          </a:bodyPr>
          <a:lstStyle/>
          <a:p>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表示压力作用效果的物理量</a:t>
            </a:r>
          </a:p>
        </p:txBody>
      </p:sp>
      <p:sp>
        <p:nvSpPr>
          <p:cNvPr id="39939" name="Text Box 3"/>
          <p:cNvSpPr txBox="1"/>
          <p:nvPr>
            <p:custDataLst>
              <p:tags r:id="rId2"/>
            </p:custDataLst>
          </p:nvPr>
        </p:nvSpPr>
        <p:spPr>
          <a:xfrm>
            <a:off x="3327400" y="3282950"/>
            <a:ext cx="5508625" cy="521970"/>
          </a:xfrm>
          <a:prstGeom prst="rect">
            <a:avLst/>
          </a:prstGeom>
          <a:noFill/>
          <a:ln w="9525">
            <a:noFill/>
          </a:ln>
        </p:spPr>
        <p:txBody>
          <a:bodyPr wrap="squar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物体单位面积上受到的压力。</a:t>
            </a:r>
          </a:p>
        </p:txBody>
      </p:sp>
      <p:sp>
        <p:nvSpPr>
          <p:cNvPr id="39940" name="Rectangle 4"/>
          <p:cNvSpPr/>
          <p:nvPr>
            <p:custDataLst>
              <p:tags r:id="rId3"/>
            </p:custDataLst>
          </p:nvPr>
        </p:nvSpPr>
        <p:spPr>
          <a:xfrm>
            <a:off x="2698750" y="1498600"/>
            <a:ext cx="976313" cy="835025"/>
          </a:xfrm>
          <a:prstGeom prst="rect">
            <a:avLst/>
          </a:prstGeom>
          <a:noFill/>
          <a:ln w="9525">
            <a:noFill/>
          </a:ln>
        </p:spPr>
        <p:txBody>
          <a:bodyPr anchor="ctr" anchorCtr="0"/>
          <a:lstStyle/>
          <a:p>
            <a:r>
              <a:rPr lang="zh-CN" altLang="en-US" sz="2800" b="1">
                <a:solidFill>
                  <a:srgbClr val="F8081F"/>
                </a:solidFill>
                <a:latin typeface="黑体" panose="02010609060101010101" pitchFamily="49" charset="-122"/>
                <a:ea typeface="黑体" panose="02010609060101010101" pitchFamily="49" charset="-122"/>
              </a:rPr>
              <a:t>压强</a:t>
            </a:r>
          </a:p>
        </p:txBody>
      </p:sp>
      <p:sp>
        <p:nvSpPr>
          <p:cNvPr id="39941" name="Rectangle 5"/>
          <p:cNvSpPr/>
          <p:nvPr>
            <p:custDataLst>
              <p:tags r:id="rId4"/>
            </p:custDataLst>
          </p:nvPr>
        </p:nvSpPr>
        <p:spPr>
          <a:xfrm>
            <a:off x="2209800" y="2681288"/>
            <a:ext cx="3435350" cy="521970"/>
          </a:xfrm>
          <a:prstGeom prst="rect">
            <a:avLst/>
          </a:prstGeom>
          <a:noFill/>
          <a:ln w="9525">
            <a:noFill/>
          </a:ln>
        </p:spPr>
        <p:txBody>
          <a:bodyPr anchor="t" anchorCtr="0">
            <a:spAutoFit/>
          </a:bodyPr>
          <a:lstStyle/>
          <a:p>
            <a:r>
              <a:rPr lang="en-US" altLang="zh-CN" sz="2800">
                <a:solidFill>
                  <a:srgbClr val="3333FF"/>
                </a:solidFill>
                <a:latin typeface="黑体" panose="02010609060101010101" pitchFamily="49" charset="-122"/>
                <a:ea typeface="黑体" panose="02010609060101010101" pitchFamily="49" charset="-122"/>
              </a:rPr>
              <a:t>1.</a:t>
            </a:r>
            <a:r>
              <a:rPr lang="zh-CN" altLang="en-US" sz="2800">
                <a:solidFill>
                  <a:srgbClr val="3333FF"/>
                </a:solidFill>
                <a:latin typeface="黑体" panose="02010609060101010101" pitchFamily="49" charset="-122"/>
                <a:ea typeface="黑体" panose="02010609060101010101" pitchFamily="49" charset="-122"/>
              </a:rPr>
              <a:t>定义：</a:t>
            </a:r>
          </a:p>
        </p:txBody>
      </p:sp>
      <p:sp>
        <p:nvSpPr>
          <p:cNvPr id="39942" name="Text Box 6"/>
          <p:cNvSpPr txBox="1"/>
          <p:nvPr>
            <p:custDataLst>
              <p:tags r:id="rId5"/>
            </p:custDataLst>
          </p:nvPr>
        </p:nvSpPr>
        <p:spPr>
          <a:xfrm>
            <a:off x="2235200" y="4121150"/>
            <a:ext cx="2895600" cy="521970"/>
          </a:xfrm>
          <a:prstGeom prst="rect">
            <a:avLst/>
          </a:prstGeom>
          <a:noFill/>
          <a:ln w="9525">
            <a:noFill/>
          </a:ln>
        </p:spPr>
        <p:txBody>
          <a:bodyPr anchor="t" anchorCtr="0">
            <a:spAutoFit/>
          </a:bodyPr>
          <a:lstStyle/>
          <a:p>
            <a:r>
              <a:rPr lang="en-US" altLang="zh-CN" sz="2800">
                <a:solidFill>
                  <a:srgbClr val="3333FF"/>
                </a:solidFill>
                <a:latin typeface="黑体" panose="02010609060101010101" pitchFamily="49" charset="-122"/>
                <a:ea typeface="黑体" panose="02010609060101010101" pitchFamily="49" charset="-122"/>
              </a:rPr>
              <a:t>2.</a:t>
            </a:r>
            <a:r>
              <a:rPr lang="zh-CN" altLang="en-US" sz="2800">
                <a:solidFill>
                  <a:srgbClr val="3333FF"/>
                </a:solidFill>
                <a:latin typeface="黑体" panose="02010609060101010101" pitchFamily="49" charset="-122"/>
                <a:ea typeface="黑体" panose="02010609060101010101" pitchFamily="49" charset="-122"/>
              </a:rPr>
              <a:t>公式：</a:t>
            </a:r>
          </a:p>
        </p:txBody>
      </p:sp>
      <p:grpSp>
        <p:nvGrpSpPr>
          <p:cNvPr id="2" name="Group 7"/>
          <p:cNvGrpSpPr/>
          <p:nvPr>
            <p:custDataLst>
              <p:tags r:id="rId6"/>
            </p:custDataLst>
          </p:nvPr>
        </p:nvGrpSpPr>
        <p:grpSpPr>
          <a:xfrm>
            <a:off x="3711575" y="4675188"/>
            <a:ext cx="2684463" cy="1295400"/>
            <a:chOff x="1152" y="2448"/>
            <a:chExt cx="1691" cy="816"/>
          </a:xfrm>
        </p:grpSpPr>
        <p:sp>
          <p:nvSpPr>
            <p:cNvPr id="43015" name="Rectangle 8"/>
            <p:cNvSpPr/>
            <p:nvPr>
              <p:custDataLst>
                <p:tags r:id="rId20"/>
              </p:custDataLst>
            </p:nvPr>
          </p:nvSpPr>
          <p:spPr>
            <a:xfrm>
              <a:off x="1152" y="2448"/>
              <a:ext cx="1680" cy="816"/>
            </a:xfrm>
            <a:prstGeom prst="rect">
              <a:avLst/>
            </a:prstGeom>
            <a:solidFill>
              <a:srgbClr val="FFFF99"/>
            </a:solidFill>
            <a:ln w="9525">
              <a:noFill/>
            </a:ln>
          </p:spPr>
          <p:txBody>
            <a:bodyPr wrap="none" anchor="ctr" anchorCtr="0"/>
            <a:lstStyle/>
            <a:p>
              <a:endParaRPr lang="zh-CN" altLang="en-US">
                <a:latin typeface="黑体" panose="02010609060101010101" pitchFamily="49" charset="-122"/>
                <a:ea typeface="黑体" panose="02010609060101010101" pitchFamily="49" charset="-122"/>
              </a:endParaRPr>
            </a:p>
          </p:txBody>
        </p:sp>
        <p:sp>
          <p:nvSpPr>
            <p:cNvPr id="43016" name="Text Box 9"/>
            <p:cNvSpPr txBox="1"/>
            <p:nvPr>
              <p:custDataLst>
                <p:tags r:id="rId21"/>
              </p:custDataLst>
            </p:nvPr>
          </p:nvSpPr>
          <p:spPr>
            <a:xfrm>
              <a:off x="1152" y="2676"/>
              <a:ext cx="787" cy="329"/>
            </a:xfrm>
            <a:prstGeom prst="rect">
              <a:avLst/>
            </a:prstGeom>
            <a:noFill/>
            <a:ln w="9525">
              <a:noFill/>
            </a:ln>
          </p:spPr>
          <p:txBody>
            <a:bodyPr wrap="none" anchor="t" anchorCtr="0">
              <a:spAutoFit/>
            </a:bodyPr>
            <a:lstStyle/>
            <a:p>
              <a:r>
                <a:rPr lang="zh-CN" altLang="en-US" sz="2800">
                  <a:latin typeface="黑体" panose="02010609060101010101" pitchFamily="49" charset="-122"/>
                  <a:ea typeface="黑体" panose="02010609060101010101" pitchFamily="49" charset="-122"/>
                </a:rPr>
                <a:t>压强 </a:t>
              </a:r>
              <a:r>
                <a:rPr lang="en-US" altLang="zh-CN" sz="2800">
                  <a:latin typeface="黑体" panose="02010609060101010101" pitchFamily="49" charset="-122"/>
                  <a:ea typeface="黑体" panose="02010609060101010101" pitchFamily="49" charset="-122"/>
                </a:rPr>
                <a:t>=</a:t>
              </a:r>
            </a:p>
          </p:txBody>
        </p:sp>
        <p:sp>
          <p:nvSpPr>
            <p:cNvPr id="43017" name="Line 10"/>
            <p:cNvSpPr/>
            <p:nvPr>
              <p:custDataLst>
                <p:tags r:id="rId22"/>
              </p:custDataLst>
            </p:nvPr>
          </p:nvSpPr>
          <p:spPr>
            <a:xfrm>
              <a:off x="1968" y="2856"/>
              <a:ext cx="720"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43018" name="Text Box 11"/>
            <p:cNvSpPr txBox="1"/>
            <p:nvPr>
              <p:custDataLst>
                <p:tags r:id="rId23"/>
              </p:custDataLst>
            </p:nvPr>
          </p:nvSpPr>
          <p:spPr>
            <a:xfrm>
              <a:off x="1972" y="2448"/>
              <a:ext cx="631" cy="329"/>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压力</a:t>
              </a:r>
            </a:p>
          </p:txBody>
        </p:sp>
        <p:sp>
          <p:nvSpPr>
            <p:cNvPr id="43019" name="Text Box 12"/>
            <p:cNvSpPr txBox="1"/>
            <p:nvPr>
              <p:custDataLst>
                <p:tags r:id="rId24"/>
              </p:custDataLst>
            </p:nvPr>
          </p:nvSpPr>
          <p:spPr>
            <a:xfrm>
              <a:off x="1832" y="2917"/>
              <a:ext cx="1011" cy="329"/>
            </a:xfrm>
            <a:prstGeom prst="rect">
              <a:avLst/>
            </a:prstGeom>
            <a:noFill/>
            <a:ln w="9525">
              <a:noFill/>
            </a:ln>
          </p:spPr>
          <p:txBody>
            <a:bodyPr wrap="none" anchor="t" anchorCtr="0">
              <a:spAutoFit/>
            </a:bodyPr>
            <a:lstStyle/>
            <a:p>
              <a:r>
                <a:rPr lang="zh-CN" altLang="en-US" sz="2800">
                  <a:latin typeface="黑体" panose="02010609060101010101" pitchFamily="49" charset="-122"/>
                  <a:ea typeface="黑体" panose="02010609060101010101" pitchFamily="49" charset="-122"/>
                </a:rPr>
                <a:t>受力面积</a:t>
              </a:r>
            </a:p>
          </p:txBody>
        </p:sp>
      </p:grpSp>
      <p:grpSp>
        <p:nvGrpSpPr>
          <p:cNvPr id="3" name="Group 13"/>
          <p:cNvGrpSpPr/>
          <p:nvPr>
            <p:custDataLst>
              <p:tags r:id="rId7"/>
            </p:custDataLst>
          </p:nvPr>
        </p:nvGrpSpPr>
        <p:grpSpPr>
          <a:xfrm>
            <a:off x="6607175" y="4675188"/>
            <a:ext cx="1447800" cy="1295400"/>
            <a:chOff x="2976" y="2448"/>
            <a:chExt cx="912" cy="816"/>
          </a:xfrm>
        </p:grpSpPr>
        <p:sp>
          <p:nvSpPr>
            <p:cNvPr id="43021" name="Rectangle 14"/>
            <p:cNvSpPr/>
            <p:nvPr>
              <p:custDataLst>
                <p:tags r:id="rId15"/>
              </p:custDataLst>
            </p:nvPr>
          </p:nvSpPr>
          <p:spPr>
            <a:xfrm>
              <a:off x="2976" y="2448"/>
              <a:ext cx="912" cy="816"/>
            </a:xfrm>
            <a:prstGeom prst="rect">
              <a:avLst/>
            </a:prstGeom>
            <a:solidFill>
              <a:srgbClr val="FFFF99"/>
            </a:solidFill>
            <a:ln w="9525">
              <a:noFill/>
            </a:ln>
          </p:spPr>
          <p:txBody>
            <a:bodyPr wrap="none" anchor="ctr" anchorCtr="0"/>
            <a:lstStyle/>
            <a:p>
              <a:pPr algn="ctr"/>
              <a:endParaRPr lang="zh-CN" altLang="en-US" sz="2800" b="1">
                <a:latin typeface="Times New Roman" panose="02020603050405020304" pitchFamily="18" charset="0"/>
                <a:ea typeface="黑体" panose="02010609060101010101" pitchFamily="49" charset="-122"/>
              </a:endParaRPr>
            </a:p>
          </p:txBody>
        </p:sp>
        <p:sp>
          <p:nvSpPr>
            <p:cNvPr id="43022" name="Text Box 15"/>
            <p:cNvSpPr txBox="1"/>
            <p:nvPr>
              <p:custDataLst>
                <p:tags r:id="rId16"/>
              </p:custDataLst>
            </p:nvPr>
          </p:nvSpPr>
          <p:spPr>
            <a:xfrm>
              <a:off x="3024" y="2666"/>
              <a:ext cx="411"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黑体" panose="02010609060101010101" pitchFamily="49" charset="-122"/>
                </a:rPr>
                <a:t>p=</a:t>
              </a:r>
              <a:r>
                <a:rPr lang="en-US" altLang="zh-CN" sz="2800" b="1" i="1">
                  <a:solidFill>
                    <a:srgbClr val="3333FF"/>
                  </a:solidFill>
                  <a:latin typeface="Times New Roman" panose="02020603050405020304" pitchFamily="18" charset="0"/>
                  <a:ea typeface="黑体" panose="02010609060101010101" pitchFamily="49" charset="-122"/>
                </a:rPr>
                <a:t> </a:t>
              </a:r>
            </a:p>
          </p:txBody>
        </p:sp>
        <p:sp>
          <p:nvSpPr>
            <p:cNvPr id="43023" name="Line 16"/>
            <p:cNvSpPr/>
            <p:nvPr>
              <p:custDataLst>
                <p:tags r:id="rId17"/>
              </p:custDataLst>
            </p:nvPr>
          </p:nvSpPr>
          <p:spPr>
            <a:xfrm>
              <a:off x="3466" y="2816"/>
              <a:ext cx="336"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43024" name="Text Box 17"/>
            <p:cNvSpPr txBox="1"/>
            <p:nvPr>
              <p:custDataLst>
                <p:tags r:id="rId18"/>
              </p:custDataLst>
            </p:nvPr>
          </p:nvSpPr>
          <p:spPr>
            <a:xfrm>
              <a:off x="3514" y="2448"/>
              <a:ext cx="265"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黑体" panose="02010609060101010101" pitchFamily="49" charset="-122"/>
                </a:rPr>
                <a:t>F</a:t>
              </a:r>
            </a:p>
          </p:txBody>
        </p:sp>
        <p:sp>
          <p:nvSpPr>
            <p:cNvPr id="43025" name="Text Box 18"/>
            <p:cNvSpPr txBox="1"/>
            <p:nvPr>
              <p:custDataLst>
                <p:tags r:id="rId19"/>
              </p:custDataLst>
            </p:nvPr>
          </p:nvSpPr>
          <p:spPr>
            <a:xfrm>
              <a:off x="3514" y="2880"/>
              <a:ext cx="240" cy="329"/>
            </a:xfrm>
            <a:prstGeom prst="rect">
              <a:avLst/>
            </a:prstGeom>
            <a:noFill/>
            <a:ln w="9525">
              <a:noFill/>
            </a:ln>
          </p:spPr>
          <p:txBody>
            <a:bodyPr wrap="none" anchor="t" anchorCtr="0">
              <a:spAutoFit/>
            </a:bodyPr>
            <a:lstStyle/>
            <a:p>
              <a:r>
                <a:rPr lang="en-US" altLang="zh-CN" sz="2800" b="1" i="1">
                  <a:latin typeface="Times New Roman" panose="02020603050405020304" pitchFamily="18" charset="0"/>
                  <a:ea typeface="黑体" panose="02010609060101010101" pitchFamily="49" charset="-122"/>
                </a:rPr>
                <a:t>S</a:t>
              </a:r>
            </a:p>
          </p:txBody>
        </p:sp>
      </p:grpSp>
      <p:grpSp>
        <p:nvGrpSpPr>
          <p:cNvPr id="43026" name="组合 6147"/>
          <p:cNvGrpSpPr/>
          <p:nvPr>
            <p:custDataLst>
              <p:tags r:id="rId8"/>
            </p:custDataLst>
          </p:nvPr>
        </p:nvGrpSpPr>
        <p:grpSpPr>
          <a:xfrm>
            <a:off x="119380" y="458470"/>
            <a:ext cx="2232025" cy="808990"/>
            <a:chOff x="0" y="0"/>
            <a:chExt cx="3516" cy="1273"/>
          </a:xfrm>
        </p:grpSpPr>
        <p:sp>
          <p:nvSpPr>
            <p:cNvPr id="43027" name="矩形 7"/>
            <p:cNvSpPr/>
            <p:nvPr>
              <p:custDataLst>
                <p:tags r:id="rId10"/>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3028" name="任意多边形 16"/>
            <p:cNvSpPr/>
            <p:nvPr>
              <p:custDataLst>
                <p:tags r:id="rId11"/>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3029" name="矩形 17"/>
            <p:cNvSpPr/>
            <p:nvPr>
              <p:custDataLst>
                <p:tags r:id="rId12"/>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3030" name="文本框 6151"/>
            <p:cNvSpPr txBox="1"/>
            <p:nvPr>
              <p:custDataLst>
                <p:tags r:id="rId13"/>
              </p:custDataLst>
            </p:nvPr>
          </p:nvSpPr>
          <p:spPr>
            <a:xfrm>
              <a:off x="878" y="432"/>
              <a:ext cx="1408" cy="821"/>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压强</a:t>
              </a:r>
            </a:p>
          </p:txBody>
        </p:sp>
        <p:sp>
          <p:nvSpPr>
            <p:cNvPr id="43031" name="文本框 6152"/>
            <p:cNvSpPr txBox="1"/>
            <p:nvPr>
              <p:custDataLst>
                <p:tags r:id="rId14"/>
              </p:custDataLst>
            </p:nvPr>
          </p:nvSpPr>
          <p:spPr>
            <a:xfrm>
              <a:off x="0" y="452"/>
              <a:ext cx="873" cy="821"/>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三</a:t>
              </a:r>
            </a:p>
          </p:txBody>
        </p:sp>
      </p:grpSp>
      <p:sp>
        <p:nvSpPr>
          <p:cNvPr id="43032" name="文本框 4103"/>
          <p:cNvSpPr txBox="1"/>
          <p:nvPr>
            <p:custDataLst>
              <p:tags r:id="rId9"/>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ppt_x</p:attrName>
                                        </p:attrNameLst>
                                      </p:cBhvr>
                                      <p:tavLst>
                                        <p:tav tm="0">
                                          <p:val>
                                            <p:strVal val="#ppt_x"/>
                                          </p:val>
                                        </p:tav>
                                        <p:tav tm="100000">
                                          <p:val>
                                            <p:strVal val="#ppt_x"/>
                                          </p:val>
                                        </p:tav>
                                      </p:tavLst>
                                    </p:anim>
                                    <p:anim calcmode="lin" valueType="num">
                                      <p:cBhvr>
                                        <p:cTn id="8" dur="500" fill="hold"/>
                                        <p:tgtEl>
                                          <p:spTgt spid="399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8"/>
                                        </p:tgtEl>
                                        <p:attrNameLst>
                                          <p:attrName>style.visibility</p:attrName>
                                        </p:attrNameLst>
                                      </p:cBhvr>
                                      <p:to>
                                        <p:strVal val="visible"/>
                                      </p:to>
                                    </p:set>
                                    <p:anim calcmode="lin" valueType="num">
                                      <p:cBhvr>
                                        <p:cTn id="13" dur="500" fill="hold"/>
                                        <p:tgtEl>
                                          <p:spTgt spid="39938"/>
                                        </p:tgtEl>
                                        <p:attrNameLst>
                                          <p:attrName>ppt_x</p:attrName>
                                        </p:attrNameLst>
                                      </p:cBhvr>
                                      <p:tavLst>
                                        <p:tav tm="0">
                                          <p:val>
                                            <p:strVal val="0-#ppt_w/2"/>
                                          </p:val>
                                        </p:tav>
                                        <p:tav tm="100000">
                                          <p:val>
                                            <p:strVal val="#ppt_x"/>
                                          </p:val>
                                        </p:tav>
                                      </p:tavLst>
                                    </p:anim>
                                    <p:anim calcmode="lin" valueType="num">
                                      <p:cBhvr>
                                        <p:cTn id="14" dur="500" fill="hold"/>
                                        <p:tgtEl>
                                          <p:spTgt spid="399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6" name="chimes.wav"/>
                                        </p:tgtEl>
                                      </p:cMediaNode>
                                    </p:audio>
                                  </p:sub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500" fill="hold"/>
                                        <p:tgtEl>
                                          <p:spTgt spid="39941"/>
                                        </p:tgtEl>
                                        <p:attrNameLst>
                                          <p:attrName>ppt_x</p:attrName>
                                        </p:attrNameLst>
                                      </p:cBhvr>
                                      <p:tavLst>
                                        <p:tav tm="0">
                                          <p:val>
                                            <p:strVal val="0-#ppt_w/2"/>
                                          </p:val>
                                        </p:tav>
                                        <p:tav tm="100000">
                                          <p:val>
                                            <p:strVal val="#ppt_x"/>
                                          </p:val>
                                        </p:tav>
                                      </p:tavLst>
                                    </p:anim>
                                    <p:anim calcmode="lin" valueType="num">
                                      <p:cBhvr>
                                        <p:cTn id="20"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gtEl>
                                        <p:attrNameLst>
                                          <p:attrName>style.visibility</p:attrName>
                                        </p:attrNameLst>
                                      </p:cBhvr>
                                      <p:to>
                                        <p:strVal val="visible"/>
                                      </p:to>
                                    </p:set>
                                    <p:anim calcmode="lin" valueType="num">
                                      <p:cBhvr>
                                        <p:cTn id="25" dur="500" fill="hold"/>
                                        <p:tgtEl>
                                          <p:spTgt spid="39939"/>
                                        </p:tgtEl>
                                        <p:attrNameLst>
                                          <p:attrName>ppt_x</p:attrName>
                                        </p:attrNameLst>
                                      </p:cBhvr>
                                      <p:tavLst>
                                        <p:tav tm="0">
                                          <p:val>
                                            <p:strVal val="0-#ppt_w/2"/>
                                          </p:val>
                                        </p:tav>
                                        <p:tav tm="100000">
                                          <p:val>
                                            <p:strVal val="#ppt_x"/>
                                          </p:val>
                                        </p:tav>
                                      </p:tavLst>
                                    </p:anim>
                                    <p:anim calcmode="lin" valueType="num">
                                      <p:cBhvr>
                                        <p:cTn id="26" dur="500" fill="hold"/>
                                        <p:tgtEl>
                                          <p:spTgt spid="399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7" name="cashreg.wav"/>
                                        </p:tgtEl>
                                      </p:cMediaNode>
                                    </p:audio>
                                  </p:sub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42"/>
                                        </p:tgtEl>
                                        <p:attrNameLst>
                                          <p:attrName>style.visibility</p:attrName>
                                        </p:attrNameLst>
                                      </p:cBhvr>
                                      <p:to>
                                        <p:strVal val="visible"/>
                                      </p:to>
                                    </p:set>
                                    <p:anim calcmode="lin" valueType="num">
                                      <p:cBhvr>
                                        <p:cTn id="31" dur="500" fill="hold"/>
                                        <p:tgtEl>
                                          <p:spTgt spid="39942"/>
                                        </p:tgtEl>
                                        <p:attrNameLst>
                                          <p:attrName>ppt_x</p:attrName>
                                        </p:attrNameLst>
                                      </p:cBhvr>
                                      <p:tavLst>
                                        <p:tav tm="0">
                                          <p:val>
                                            <p:strVal val="0-#ppt_w/2"/>
                                          </p:val>
                                        </p:tav>
                                        <p:tav tm="100000">
                                          <p:val>
                                            <p:strVal val="#ppt_x"/>
                                          </p:val>
                                        </p:tav>
                                      </p:tavLst>
                                    </p:anim>
                                    <p:anim calcmode="lin" valueType="num">
                                      <p:cBhvr>
                                        <p:cTn id="32"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ox(i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39941" grpId="0"/>
      <p:bldP spid="399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p:nvPr>
            <p:custDataLst>
              <p:tags r:id="rId1"/>
            </p:custDataLst>
          </p:nvPr>
        </p:nvSpPr>
        <p:spPr>
          <a:xfrm>
            <a:off x="3733800" y="4724400"/>
            <a:ext cx="990600" cy="609600"/>
          </a:xfrm>
          <a:prstGeom prst="cloudCallout">
            <a:avLst>
              <a:gd name="adj1" fmla="val -19069"/>
              <a:gd name="adj2" fmla="val 101824"/>
            </a:avLst>
          </a:prstGeom>
          <a:solidFill>
            <a:srgbClr val="CCFFCC"/>
          </a:solidFill>
          <a:ln w="9525" cap="flat" cmpd="sng">
            <a:solidFill>
              <a:srgbClr val="FF00FF"/>
            </a:solidFill>
            <a:prstDash val="solid"/>
            <a:round/>
            <a:headEnd type="none" w="med" len="med"/>
            <a:tailEnd type="none" w="med" len="med"/>
          </a:ln>
        </p:spPr>
        <p:txBody>
          <a:bodyPr anchor="t" anchorCtr="0"/>
          <a:lstStyle/>
          <a:p>
            <a:pPr algn="ctr"/>
            <a:endParaRPr lang="zh-CN" altLang="en-US" sz="2800" b="1">
              <a:latin typeface="Times New Roman" panose="02020603050405020304" pitchFamily="18" charset="0"/>
              <a:ea typeface="宋体" panose="02010600030101010101" pitchFamily="2" charset="-122"/>
            </a:endParaRPr>
          </a:p>
        </p:txBody>
      </p:sp>
      <p:sp>
        <p:nvSpPr>
          <p:cNvPr id="40963" name="Text Box 3"/>
          <p:cNvSpPr txBox="1"/>
          <p:nvPr>
            <p:custDataLst>
              <p:tags r:id="rId2"/>
            </p:custDataLst>
          </p:nvPr>
        </p:nvSpPr>
        <p:spPr>
          <a:xfrm>
            <a:off x="3733800" y="4038600"/>
            <a:ext cx="2743200" cy="1232535"/>
          </a:xfrm>
          <a:prstGeom prst="rect">
            <a:avLst/>
          </a:prstGeom>
          <a:noFill/>
          <a:ln w="9525">
            <a:noFill/>
          </a:ln>
        </p:spPr>
        <p:txBody>
          <a:bodyPr anchor="t" anchorCtr="0">
            <a:spAutoFit/>
          </a:bodyPr>
          <a:lstStyle/>
          <a:p>
            <a:r>
              <a:rPr lang="zh-CN" altLang="en-US" sz="2800" b="1">
                <a:latin typeface="Times New Roman" panose="02020603050405020304" pitchFamily="18" charset="0"/>
                <a:ea typeface="楷体_GB2312" panose="02010609030101010101" pitchFamily="49" charset="-122"/>
              </a:rPr>
              <a:t>　</a:t>
            </a:r>
          </a:p>
          <a:p>
            <a:endParaRPr lang="zh-CN" altLang="en-US" sz="2800" b="1" baseline="30000">
              <a:latin typeface="Times New Roman" panose="02020603050405020304" pitchFamily="18" charset="0"/>
              <a:ea typeface="楷体_GB2312" panose="02010609030101010101" pitchFamily="49" charset="-122"/>
            </a:endParaRPr>
          </a:p>
          <a:p>
            <a:r>
              <a:rPr lang="en-US" altLang="zh-CN" sz="2800" b="1">
                <a:latin typeface="Times New Roman" panose="02020603050405020304" pitchFamily="18" charset="0"/>
                <a:ea typeface="楷体_GB2312" panose="02010609030101010101" pitchFamily="49" charset="-122"/>
              </a:rPr>
              <a:t>1 Pa   = 1 N / m</a:t>
            </a:r>
            <a:r>
              <a:rPr lang="en-US" altLang="zh-CN" sz="2800" b="1" baseline="30000">
                <a:latin typeface="Times New Roman" panose="02020603050405020304" pitchFamily="18" charset="0"/>
                <a:ea typeface="楷体_GB2312" panose="02010609030101010101" pitchFamily="49" charset="-122"/>
              </a:rPr>
              <a:t>2</a:t>
            </a:r>
          </a:p>
        </p:txBody>
      </p:sp>
      <p:sp>
        <p:nvSpPr>
          <p:cNvPr id="40964" name="Text Box 4"/>
          <p:cNvSpPr txBox="1"/>
          <p:nvPr>
            <p:custDataLst>
              <p:tags r:id="rId3"/>
            </p:custDataLst>
          </p:nvPr>
        </p:nvSpPr>
        <p:spPr>
          <a:xfrm>
            <a:off x="2185988" y="5721350"/>
            <a:ext cx="7767637" cy="491490"/>
          </a:xfrm>
          <a:prstGeom prst="rect">
            <a:avLst/>
          </a:prstGeom>
          <a:noFill/>
          <a:ln w="9525">
            <a:noFill/>
          </a:ln>
        </p:spPr>
        <p:txBody>
          <a:bodyPr anchor="t" anchorCtr="0">
            <a:spAutoFit/>
          </a:bodyPr>
          <a:lstStyle/>
          <a:p>
            <a:pPr>
              <a:spcBef>
                <a:spcPct val="50000"/>
              </a:spcBef>
            </a:pPr>
            <a:r>
              <a:rPr lang="zh-CN" altLang="en-US" sz="2600">
                <a:latin typeface="Times New Roman" panose="02020603050405020304" pitchFamily="18" charset="0"/>
                <a:ea typeface="黑体" panose="02010609060101010101" pitchFamily="49" charset="-122"/>
              </a:rPr>
              <a:t>“</a:t>
            </a:r>
            <a:r>
              <a:rPr lang="en-US" altLang="zh-CN" sz="2600">
                <a:latin typeface="Times New Roman" panose="02020603050405020304" pitchFamily="18" charset="0"/>
                <a:ea typeface="黑体" panose="02010609060101010101" pitchFamily="49" charset="-122"/>
              </a:rPr>
              <a:t>1</a:t>
            </a:r>
            <a:r>
              <a:rPr lang="zh-CN" altLang="en-US" sz="2600">
                <a:latin typeface="Times New Roman" panose="02020603050405020304" pitchFamily="18" charset="0"/>
                <a:ea typeface="黑体" panose="02010609060101010101" pitchFamily="49" charset="-122"/>
              </a:rPr>
              <a:t>帕”的含义</a:t>
            </a:r>
            <a:r>
              <a:rPr lang="en-US" altLang="zh-CN" sz="2600">
                <a:latin typeface="Times New Roman" panose="02020603050405020304" pitchFamily="18" charset="0"/>
                <a:ea typeface="黑体" panose="02010609060101010101" pitchFamily="49" charset="-122"/>
              </a:rPr>
              <a:t>: 1</a:t>
            </a:r>
            <a:r>
              <a:rPr lang="zh-CN" altLang="en-US" sz="2600">
                <a:latin typeface="Times New Roman" panose="02020603050405020304" pitchFamily="18" charset="0"/>
                <a:ea typeface="黑体" panose="02010609060101010101" pitchFamily="49" charset="-122"/>
              </a:rPr>
              <a:t>平方米的面积上受到的压力是</a:t>
            </a:r>
            <a:r>
              <a:rPr lang="en-US" altLang="zh-CN" sz="2600">
                <a:latin typeface="Times New Roman" panose="02020603050405020304" pitchFamily="18" charset="0"/>
                <a:ea typeface="黑体" panose="02010609060101010101" pitchFamily="49" charset="-122"/>
              </a:rPr>
              <a:t>1</a:t>
            </a:r>
            <a:r>
              <a:rPr lang="zh-CN" altLang="en-US" sz="2600">
                <a:latin typeface="Times New Roman" panose="02020603050405020304" pitchFamily="18" charset="0"/>
                <a:ea typeface="黑体" panose="02010609060101010101" pitchFamily="49" charset="-122"/>
              </a:rPr>
              <a:t>牛。</a:t>
            </a:r>
          </a:p>
        </p:txBody>
      </p:sp>
      <p:sp>
        <p:nvSpPr>
          <p:cNvPr id="44036" name="Rectangle 5"/>
          <p:cNvSpPr/>
          <p:nvPr>
            <p:custDataLst>
              <p:tags r:id="rId4"/>
            </p:custDataLst>
          </p:nvPr>
        </p:nvSpPr>
        <p:spPr>
          <a:xfrm>
            <a:off x="1830388" y="812800"/>
            <a:ext cx="3733800" cy="521970"/>
          </a:xfrm>
          <a:prstGeom prst="rect">
            <a:avLst/>
          </a:prstGeom>
          <a:noFill/>
          <a:ln w="9525">
            <a:noFill/>
          </a:ln>
        </p:spPr>
        <p:txBody>
          <a:bodyPr anchor="t" anchorCtr="0">
            <a:spAutoFit/>
          </a:bodyPr>
          <a:lstStyle/>
          <a:p>
            <a:r>
              <a:rPr lang="en-US" altLang="zh-CN" sz="2800">
                <a:solidFill>
                  <a:srgbClr val="3333FF"/>
                </a:solidFill>
                <a:latin typeface="黑体" panose="02010609060101010101" pitchFamily="49" charset="-122"/>
                <a:ea typeface="黑体" panose="02010609060101010101" pitchFamily="49" charset="-122"/>
              </a:rPr>
              <a:t>3.</a:t>
            </a:r>
            <a:r>
              <a:rPr lang="zh-CN" altLang="en-US" sz="2800">
                <a:solidFill>
                  <a:srgbClr val="3333FF"/>
                </a:solidFill>
                <a:latin typeface="黑体" panose="02010609060101010101" pitchFamily="49" charset="-122"/>
                <a:ea typeface="黑体" panose="02010609060101010101" pitchFamily="49" charset="-122"/>
              </a:rPr>
              <a:t>压强单位：</a:t>
            </a:r>
          </a:p>
        </p:txBody>
      </p:sp>
      <p:grpSp>
        <p:nvGrpSpPr>
          <p:cNvPr id="44037" name="Group 6"/>
          <p:cNvGrpSpPr/>
          <p:nvPr>
            <p:custDataLst>
              <p:tags r:id="rId5"/>
            </p:custDataLst>
          </p:nvPr>
        </p:nvGrpSpPr>
        <p:grpSpPr>
          <a:xfrm>
            <a:off x="3998913" y="1666875"/>
            <a:ext cx="2684462" cy="1295400"/>
            <a:chOff x="1872" y="1824"/>
            <a:chExt cx="1691" cy="816"/>
          </a:xfrm>
        </p:grpSpPr>
        <p:sp>
          <p:nvSpPr>
            <p:cNvPr id="44038" name="Rectangle 7"/>
            <p:cNvSpPr/>
            <p:nvPr>
              <p:custDataLst>
                <p:tags r:id="rId14"/>
              </p:custDataLst>
            </p:nvPr>
          </p:nvSpPr>
          <p:spPr>
            <a:xfrm>
              <a:off x="1872" y="1824"/>
              <a:ext cx="1680" cy="816"/>
            </a:xfrm>
            <a:prstGeom prst="rect">
              <a:avLst/>
            </a:prstGeom>
            <a:solidFill>
              <a:srgbClr val="FFFF99"/>
            </a:solidFill>
            <a:ln w="9525">
              <a:noFill/>
            </a:ln>
          </p:spPr>
          <p:txBody>
            <a:bodyPr wrap="none" anchor="ctr" anchorCtr="0"/>
            <a:lstStyle/>
            <a:p>
              <a:endParaRPr lang="zh-CN" altLang="en-US">
                <a:latin typeface="黑体" panose="02010609060101010101" pitchFamily="49" charset="-122"/>
                <a:ea typeface="黑体" panose="02010609060101010101" pitchFamily="49" charset="-122"/>
              </a:endParaRPr>
            </a:p>
          </p:txBody>
        </p:sp>
        <p:grpSp>
          <p:nvGrpSpPr>
            <p:cNvPr id="44039" name="Group 8"/>
            <p:cNvGrpSpPr/>
            <p:nvPr>
              <p:custDataLst>
                <p:tags r:id="rId15"/>
              </p:custDataLst>
            </p:nvPr>
          </p:nvGrpSpPr>
          <p:grpSpPr>
            <a:xfrm>
              <a:off x="1872" y="1824"/>
              <a:ext cx="1691" cy="798"/>
              <a:chOff x="0" y="0"/>
              <a:chExt cx="1691" cy="798"/>
            </a:xfrm>
          </p:grpSpPr>
          <p:sp>
            <p:nvSpPr>
              <p:cNvPr id="44040" name="Text Box 9"/>
              <p:cNvSpPr txBox="1"/>
              <p:nvPr>
                <p:custDataLst>
                  <p:tags r:id="rId16"/>
                </p:custDataLst>
              </p:nvPr>
            </p:nvSpPr>
            <p:spPr>
              <a:xfrm>
                <a:off x="0" y="228"/>
                <a:ext cx="787" cy="329"/>
              </a:xfrm>
              <a:prstGeom prst="rect">
                <a:avLst/>
              </a:prstGeom>
              <a:noFill/>
              <a:ln w="9525">
                <a:noFill/>
              </a:ln>
            </p:spPr>
            <p:txBody>
              <a:bodyPr wrap="none" anchor="t" anchorCtr="0">
                <a:spAutoFit/>
              </a:bodyPr>
              <a:lstStyle/>
              <a:p>
                <a:r>
                  <a:rPr lang="zh-CN" altLang="en-US" sz="2800">
                    <a:latin typeface="黑体" panose="02010609060101010101" pitchFamily="49" charset="-122"/>
                    <a:ea typeface="黑体" panose="02010609060101010101" pitchFamily="49" charset="-122"/>
                  </a:rPr>
                  <a:t>压强 </a:t>
                </a:r>
                <a:r>
                  <a:rPr lang="en-US" altLang="zh-CN" sz="2800">
                    <a:latin typeface="黑体" panose="02010609060101010101" pitchFamily="49" charset="-122"/>
                    <a:ea typeface="黑体" panose="02010609060101010101" pitchFamily="49" charset="-122"/>
                  </a:rPr>
                  <a:t>=</a:t>
                </a:r>
              </a:p>
            </p:txBody>
          </p:sp>
          <p:sp>
            <p:nvSpPr>
              <p:cNvPr id="44041" name="Line 10"/>
              <p:cNvSpPr/>
              <p:nvPr>
                <p:custDataLst>
                  <p:tags r:id="rId17"/>
                </p:custDataLst>
              </p:nvPr>
            </p:nvSpPr>
            <p:spPr>
              <a:xfrm>
                <a:off x="816" y="408"/>
                <a:ext cx="720" cy="0"/>
              </a:xfrm>
              <a:prstGeom prst="line">
                <a:avLst/>
              </a:prstGeom>
              <a:ln w="38100" cap="flat" cmpd="sng">
                <a:solidFill>
                  <a:schemeClr val="tx1"/>
                </a:solidFill>
                <a:prstDash val="solid"/>
                <a:round/>
                <a:headEnd type="none" w="med" len="med"/>
                <a:tailEnd type="none" w="med" len="med"/>
              </a:ln>
            </p:spPr>
            <p:txBody>
              <a:bodyPr/>
              <a:lstStyle/>
              <a:p>
                <a:endParaRPr/>
              </a:p>
            </p:txBody>
          </p:sp>
          <p:sp>
            <p:nvSpPr>
              <p:cNvPr id="44042" name="Text Box 11"/>
              <p:cNvSpPr txBox="1"/>
              <p:nvPr>
                <p:custDataLst>
                  <p:tags r:id="rId18"/>
                </p:custDataLst>
              </p:nvPr>
            </p:nvSpPr>
            <p:spPr>
              <a:xfrm>
                <a:off x="820" y="0"/>
                <a:ext cx="631" cy="329"/>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压力</a:t>
                </a:r>
              </a:p>
            </p:txBody>
          </p:sp>
          <p:sp>
            <p:nvSpPr>
              <p:cNvPr id="44043" name="Text Box 12"/>
              <p:cNvSpPr txBox="1"/>
              <p:nvPr>
                <p:custDataLst>
                  <p:tags r:id="rId19"/>
                </p:custDataLst>
              </p:nvPr>
            </p:nvSpPr>
            <p:spPr>
              <a:xfrm>
                <a:off x="680" y="469"/>
                <a:ext cx="1011" cy="329"/>
              </a:xfrm>
              <a:prstGeom prst="rect">
                <a:avLst/>
              </a:prstGeom>
              <a:noFill/>
              <a:ln w="9525">
                <a:noFill/>
              </a:ln>
            </p:spPr>
            <p:txBody>
              <a:bodyPr wrap="none" anchor="t" anchorCtr="0">
                <a:spAutoFit/>
              </a:bodyPr>
              <a:lstStyle/>
              <a:p>
                <a:r>
                  <a:rPr lang="zh-CN" altLang="en-US" sz="2800">
                    <a:latin typeface="黑体" panose="02010609060101010101" pitchFamily="49" charset="-122"/>
                    <a:ea typeface="黑体" panose="02010609060101010101" pitchFamily="49" charset="-122"/>
                  </a:rPr>
                  <a:t>受力面积</a:t>
                </a:r>
              </a:p>
            </p:txBody>
          </p:sp>
        </p:grpSp>
      </p:grpSp>
      <p:sp>
        <p:nvSpPr>
          <p:cNvPr id="40973" name="Text Box 13"/>
          <p:cNvSpPr txBox="1"/>
          <p:nvPr>
            <p:custDataLst>
              <p:tags r:id="rId6"/>
            </p:custDataLst>
          </p:nvPr>
        </p:nvSpPr>
        <p:spPr>
          <a:xfrm>
            <a:off x="1936750" y="3221038"/>
            <a:ext cx="4308475" cy="1091565"/>
          </a:xfrm>
          <a:prstGeom prst="rect">
            <a:avLst/>
          </a:prstGeom>
          <a:noFill/>
          <a:ln w="9525">
            <a:noFill/>
          </a:ln>
        </p:spPr>
        <p:txBody>
          <a:bodyPr anchor="t" anchorCtr="0">
            <a:spAutoFit/>
          </a:bodyPr>
          <a:lstStyle/>
          <a:p>
            <a:pPr>
              <a:lnSpc>
                <a:spcPct val="125000"/>
              </a:lnSpc>
            </a:pPr>
            <a:r>
              <a:rPr lang="zh-CN" altLang="en-US" sz="2600" b="1">
                <a:latin typeface="Times New Roman" panose="02020603050405020304" pitchFamily="18" charset="0"/>
                <a:ea typeface="宋体" panose="02010600030101010101" pitchFamily="2" charset="-122"/>
              </a:rPr>
              <a:t>专用名称叫</a:t>
            </a:r>
            <a:r>
              <a:rPr lang="zh-CN" altLang="en-US" sz="2600" b="1">
                <a:solidFill>
                  <a:srgbClr val="FF0000"/>
                </a:solidFill>
                <a:latin typeface="Times New Roman" panose="02020603050405020304" pitchFamily="18" charset="0"/>
                <a:ea typeface="宋体" panose="02010600030101010101" pitchFamily="2" charset="-122"/>
              </a:rPr>
              <a:t>帕斯卡</a:t>
            </a:r>
            <a:r>
              <a:rPr lang="zh-CN" altLang="en-US" sz="2600" b="1">
                <a:latin typeface="Times New Roman" panose="02020603050405020304" pitchFamily="18" charset="0"/>
                <a:ea typeface="宋体" panose="02010600030101010101" pitchFamily="2" charset="-122"/>
              </a:rPr>
              <a:t>（</a:t>
            </a:r>
            <a:r>
              <a:rPr lang="en-US" altLang="zh-CN" sz="2600" b="1">
                <a:latin typeface="Times New Roman" panose="02020603050405020304" pitchFamily="18" charset="0"/>
                <a:ea typeface="宋体" panose="02010600030101010101" pitchFamily="2" charset="-122"/>
              </a:rPr>
              <a:t>pascal</a:t>
            </a:r>
            <a:r>
              <a:rPr lang="zh-CN" altLang="en-US" sz="2600" b="1">
                <a:latin typeface="Times New Roman" panose="02020603050405020304" pitchFamily="18" charset="0"/>
                <a:ea typeface="宋体" panose="02010600030101010101" pitchFamily="2" charset="-122"/>
              </a:rPr>
              <a:t>）简称</a:t>
            </a:r>
            <a:r>
              <a:rPr lang="zh-CN" altLang="en-US" sz="2600" b="1">
                <a:solidFill>
                  <a:srgbClr val="FF3300"/>
                </a:solidFill>
                <a:latin typeface="Times New Roman" panose="02020603050405020304" pitchFamily="18" charset="0"/>
                <a:ea typeface="宋体" panose="02010600030101010101" pitchFamily="2" charset="-122"/>
              </a:rPr>
              <a:t>帕</a:t>
            </a:r>
            <a:r>
              <a:rPr lang="zh-CN" altLang="en-US" sz="2600" b="1">
                <a:latin typeface="Times New Roman" panose="02020603050405020304" pitchFamily="18" charset="0"/>
                <a:ea typeface="宋体" panose="02010600030101010101" pitchFamily="2" charset="-122"/>
              </a:rPr>
              <a:t>，符号为</a:t>
            </a:r>
            <a:r>
              <a:rPr lang="en-US" altLang="zh-CN" sz="2600" b="1">
                <a:solidFill>
                  <a:srgbClr val="FF0000"/>
                </a:solidFill>
                <a:latin typeface="Times New Roman" panose="02020603050405020304" pitchFamily="18" charset="0"/>
                <a:ea typeface="宋体" panose="02010600030101010101" pitchFamily="2" charset="-122"/>
              </a:rPr>
              <a:t>Pa</a:t>
            </a:r>
          </a:p>
        </p:txBody>
      </p:sp>
      <p:sp>
        <p:nvSpPr>
          <p:cNvPr id="40974" name="Text Box 14"/>
          <p:cNvSpPr txBox="1"/>
          <p:nvPr>
            <p:custDataLst>
              <p:tags r:id="rId7"/>
            </p:custDataLst>
          </p:nvPr>
        </p:nvSpPr>
        <p:spPr>
          <a:xfrm>
            <a:off x="6513513" y="1362075"/>
            <a:ext cx="1981200" cy="491490"/>
          </a:xfrm>
          <a:prstGeom prst="rect">
            <a:avLst/>
          </a:prstGeom>
          <a:noFill/>
          <a:ln w="9525">
            <a:noFill/>
          </a:ln>
        </p:spPr>
        <p:txBody>
          <a:bodyPr anchor="t" anchorCtr="0">
            <a:spAutoFit/>
          </a:bodyPr>
          <a:lstStyle/>
          <a:p>
            <a:r>
              <a:rPr lang="zh-CN" altLang="en-US" sz="2600">
                <a:solidFill>
                  <a:srgbClr val="FF0000"/>
                </a:solidFill>
                <a:latin typeface="Times New Roman" panose="02020603050405020304" pitchFamily="18" charset="0"/>
                <a:ea typeface="黑体" panose="02010609060101010101" pitchFamily="49" charset="-122"/>
              </a:rPr>
              <a:t>牛顿</a:t>
            </a:r>
            <a:r>
              <a:rPr lang="zh-CN" altLang="en-US" sz="2600" b="1">
                <a:solidFill>
                  <a:srgbClr val="FF0000"/>
                </a:solidFill>
                <a:latin typeface="Times New Roman" panose="02020603050405020304" pitchFamily="18" charset="0"/>
                <a:ea typeface="黑体" panose="02010609060101010101" pitchFamily="49" charset="-122"/>
              </a:rPr>
              <a:t>（</a:t>
            </a:r>
            <a:r>
              <a:rPr lang="en-US" altLang="zh-CN" sz="2600" b="1">
                <a:solidFill>
                  <a:srgbClr val="FF0000"/>
                </a:solidFill>
                <a:latin typeface="Times New Roman" panose="02020603050405020304" pitchFamily="18" charset="0"/>
                <a:ea typeface="黑体" panose="02010609060101010101" pitchFamily="49" charset="-122"/>
              </a:rPr>
              <a:t>N</a:t>
            </a:r>
            <a:r>
              <a:rPr lang="zh-CN" altLang="en-US" sz="2600" b="1">
                <a:solidFill>
                  <a:srgbClr val="FF0000"/>
                </a:solidFill>
                <a:latin typeface="Times New Roman" panose="02020603050405020304" pitchFamily="18" charset="0"/>
                <a:ea typeface="黑体" panose="02010609060101010101" pitchFamily="49" charset="-122"/>
              </a:rPr>
              <a:t>）</a:t>
            </a:r>
          </a:p>
        </p:txBody>
      </p:sp>
      <p:sp>
        <p:nvSpPr>
          <p:cNvPr id="40975" name="Text Box 15"/>
          <p:cNvSpPr txBox="1"/>
          <p:nvPr>
            <p:custDataLst>
              <p:tags r:id="rId8"/>
            </p:custDataLst>
          </p:nvPr>
        </p:nvSpPr>
        <p:spPr>
          <a:xfrm>
            <a:off x="6437313" y="3114675"/>
            <a:ext cx="2438400" cy="491490"/>
          </a:xfrm>
          <a:prstGeom prst="rect">
            <a:avLst/>
          </a:prstGeom>
          <a:noFill/>
          <a:ln w="9525">
            <a:noFill/>
          </a:ln>
        </p:spPr>
        <p:txBody>
          <a:bodyPr anchor="t" anchorCtr="0">
            <a:spAutoFit/>
          </a:bodyPr>
          <a:lstStyle/>
          <a:p>
            <a:r>
              <a:rPr lang="zh-CN" altLang="en-US" sz="2600">
                <a:solidFill>
                  <a:srgbClr val="FF0000"/>
                </a:solidFill>
                <a:latin typeface="Times New Roman" panose="02020603050405020304" pitchFamily="18" charset="0"/>
                <a:ea typeface="黑体" panose="02010609060101010101" pitchFamily="49" charset="-122"/>
              </a:rPr>
              <a:t>平方米</a:t>
            </a:r>
            <a:r>
              <a:rPr lang="zh-CN" altLang="en-US" sz="2600" b="1">
                <a:solidFill>
                  <a:srgbClr val="FF0000"/>
                </a:solidFill>
                <a:latin typeface="Times New Roman" panose="02020603050405020304" pitchFamily="18" charset="0"/>
                <a:ea typeface="黑体" panose="02010609060101010101" pitchFamily="49" charset="-122"/>
              </a:rPr>
              <a:t>（</a:t>
            </a:r>
            <a:r>
              <a:rPr lang="en-US" altLang="zh-CN" sz="2600" b="1">
                <a:solidFill>
                  <a:srgbClr val="FF0000"/>
                </a:solidFill>
                <a:latin typeface="Times New Roman" panose="02020603050405020304" pitchFamily="18" charset="0"/>
                <a:ea typeface="黑体" panose="02010609060101010101" pitchFamily="49" charset="-122"/>
              </a:rPr>
              <a:t>m</a:t>
            </a:r>
            <a:r>
              <a:rPr lang="en-US" altLang="zh-CN" sz="2600" b="1" baseline="30000">
                <a:solidFill>
                  <a:srgbClr val="FF0000"/>
                </a:solidFill>
                <a:latin typeface="Times New Roman" panose="02020603050405020304" pitchFamily="18" charset="0"/>
                <a:ea typeface="黑体" panose="02010609060101010101" pitchFamily="49" charset="-122"/>
              </a:rPr>
              <a:t>2</a:t>
            </a:r>
            <a:r>
              <a:rPr lang="zh-CN" altLang="en-US" sz="2600" b="1">
                <a:solidFill>
                  <a:srgbClr val="FF0000"/>
                </a:solidFill>
                <a:latin typeface="Times New Roman" panose="02020603050405020304" pitchFamily="18" charset="0"/>
                <a:ea typeface="黑体" panose="02010609060101010101" pitchFamily="49" charset="-122"/>
              </a:rPr>
              <a:t>）</a:t>
            </a:r>
          </a:p>
        </p:txBody>
      </p:sp>
      <p:sp>
        <p:nvSpPr>
          <p:cNvPr id="40976" name="Line 16"/>
          <p:cNvSpPr/>
          <p:nvPr>
            <p:custDataLst>
              <p:tags r:id="rId9"/>
            </p:custDataLst>
          </p:nvPr>
        </p:nvSpPr>
        <p:spPr>
          <a:xfrm flipH="1">
            <a:off x="3819525" y="2581275"/>
            <a:ext cx="636588" cy="657225"/>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0977" name="Line 17"/>
          <p:cNvSpPr/>
          <p:nvPr>
            <p:custDataLst>
              <p:tags r:id="rId10"/>
            </p:custDataLst>
          </p:nvPr>
        </p:nvSpPr>
        <p:spPr>
          <a:xfrm flipV="1">
            <a:off x="6132513" y="1666875"/>
            <a:ext cx="381000" cy="3048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0978" name="Line 18"/>
          <p:cNvSpPr/>
          <p:nvPr>
            <p:custDataLst>
              <p:tags r:id="rId11"/>
            </p:custDataLst>
          </p:nvPr>
        </p:nvSpPr>
        <p:spPr>
          <a:xfrm>
            <a:off x="5980113" y="2886075"/>
            <a:ext cx="533400" cy="381000"/>
          </a:xfrm>
          <a:prstGeom prst="line">
            <a:avLst/>
          </a:prstGeom>
          <a:ln w="9525" cap="flat" cmpd="sng">
            <a:solidFill>
              <a:schemeClr val="tx1"/>
            </a:solidFill>
            <a:prstDash val="solid"/>
            <a:round/>
            <a:headEnd type="none" w="med" len="med"/>
            <a:tailEnd type="triangle" w="med" len="med"/>
          </a:ln>
        </p:spPr>
        <p:txBody>
          <a:bodyPr/>
          <a:lstStyle/>
          <a:p>
            <a:endParaRPr/>
          </a:p>
        </p:txBody>
      </p:sp>
      <p:sp>
        <p:nvSpPr>
          <p:cNvPr id="40979" name="Rectangle 19"/>
          <p:cNvSpPr/>
          <p:nvPr>
            <p:custDataLst>
              <p:tags r:id="rId12"/>
            </p:custDataLst>
          </p:nvPr>
        </p:nvSpPr>
        <p:spPr>
          <a:xfrm>
            <a:off x="7123430" y="1911350"/>
            <a:ext cx="3314700" cy="1091565"/>
          </a:xfrm>
          <a:prstGeom prst="rect">
            <a:avLst/>
          </a:prstGeom>
          <a:noFill/>
          <a:ln w="9525">
            <a:noFill/>
          </a:ln>
        </p:spPr>
        <p:txBody>
          <a:bodyPr wrap="square" anchor="t" anchorCtr="0">
            <a:spAutoFit/>
          </a:bodyPr>
          <a:lstStyle/>
          <a:p>
            <a:pPr>
              <a:lnSpc>
                <a:spcPct val="125000"/>
              </a:lnSpc>
            </a:pPr>
            <a:r>
              <a:rPr lang="zh-CN" altLang="en-US" sz="2600" b="1">
                <a:latin typeface="Times New Roman" panose="02020603050405020304" pitchFamily="18" charset="0"/>
                <a:ea typeface="宋体" panose="02010600030101010101" pitchFamily="2" charset="-122"/>
              </a:rPr>
              <a:t>压强的单位</a:t>
            </a:r>
            <a:r>
              <a:rPr lang="en-US" altLang="zh-CN" sz="2600" b="1">
                <a:latin typeface="Times New Roman" panose="02020603050405020304" pitchFamily="18" charset="0"/>
                <a:ea typeface="宋体" panose="02010600030101010101" pitchFamily="2" charset="-122"/>
              </a:rPr>
              <a:t>N/m</a:t>
            </a:r>
            <a:r>
              <a:rPr lang="en-US" altLang="zh-CN" sz="2600" b="1" baseline="30000">
                <a:latin typeface="Times New Roman" panose="02020603050405020304" pitchFamily="18" charset="0"/>
                <a:ea typeface="宋体" panose="02010600030101010101" pitchFamily="2" charset="-122"/>
              </a:rPr>
              <a:t>2</a:t>
            </a:r>
            <a:r>
              <a:rPr lang="zh-CN" altLang="en-US" sz="2600" b="1">
                <a:latin typeface="Times New Roman" panose="02020603050405020304" pitchFamily="18" charset="0"/>
                <a:ea typeface="宋体" panose="02010600030101010101" pitchFamily="2" charset="-122"/>
              </a:rPr>
              <a:t>读作</a:t>
            </a:r>
            <a:r>
              <a:rPr lang="zh-CN" altLang="en-US" sz="2600" b="1">
                <a:solidFill>
                  <a:srgbClr val="FF3300"/>
                </a:solidFill>
                <a:latin typeface="Times New Roman" panose="02020603050405020304" pitchFamily="18" charset="0"/>
                <a:ea typeface="宋体" panose="02010600030101010101" pitchFamily="2" charset="-122"/>
              </a:rPr>
              <a:t>牛</a:t>
            </a:r>
            <a:r>
              <a:rPr lang="zh-CN" altLang="en-US" sz="2600" b="1">
                <a:solidFill>
                  <a:srgbClr val="3333FF"/>
                </a:solidFill>
                <a:latin typeface="Times New Roman" panose="02020603050405020304" pitchFamily="18" charset="0"/>
                <a:ea typeface="宋体" panose="02010600030101010101" pitchFamily="2" charset="-122"/>
              </a:rPr>
              <a:t>每</a:t>
            </a:r>
            <a:r>
              <a:rPr lang="zh-CN" altLang="en-US" sz="2600" b="1">
                <a:solidFill>
                  <a:srgbClr val="FF3300"/>
                </a:solidFill>
                <a:latin typeface="Times New Roman" panose="02020603050405020304" pitchFamily="18" charset="0"/>
                <a:ea typeface="宋体" panose="02010600030101010101" pitchFamily="2" charset="-122"/>
              </a:rPr>
              <a:t>平方米</a:t>
            </a:r>
          </a:p>
        </p:txBody>
      </p:sp>
      <p:sp>
        <p:nvSpPr>
          <p:cNvPr id="44051" name="文本框 4103"/>
          <p:cNvSpPr txBox="1"/>
          <p:nvPr>
            <p:custDataLst>
              <p:tags r:id="rId13"/>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77"/>
                                        </p:tgtEl>
                                        <p:attrNameLst>
                                          <p:attrName>style.visibility</p:attrName>
                                        </p:attrNameLst>
                                      </p:cBhvr>
                                      <p:to>
                                        <p:strVal val="visible"/>
                                      </p:to>
                                    </p:set>
                                    <p:animEffect transition="in" filter="wipe(down)">
                                      <p:cBhvr>
                                        <p:cTn id="7" dur="500"/>
                                        <p:tgtEl>
                                          <p:spTgt spid="4097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74"/>
                                        </p:tgtEl>
                                        <p:attrNameLst>
                                          <p:attrName>style.visibility</p:attrName>
                                        </p:attrNameLst>
                                      </p:cBhvr>
                                      <p:to>
                                        <p:strVal val="visible"/>
                                      </p:to>
                                    </p:set>
                                    <p:animEffect transition="in" filter="wipe(down)">
                                      <p:cBhvr>
                                        <p:cTn id="10" dur="500"/>
                                        <p:tgtEl>
                                          <p:spTgt spid="4097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0978"/>
                                        </p:tgtEl>
                                        <p:attrNameLst>
                                          <p:attrName>style.visibility</p:attrName>
                                        </p:attrNameLst>
                                      </p:cBhvr>
                                      <p:to>
                                        <p:strVal val="visible"/>
                                      </p:to>
                                    </p:set>
                                    <p:animEffect transition="in" filter="wipe(up)">
                                      <p:cBhvr>
                                        <p:cTn id="15" dur="500"/>
                                        <p:tgtEl>
                                          <p:spTgt spid="4097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0975"/>
                                        </p:tgtEl>
                                        <p:attrNameLst>
                                          <p:attrName>style.visibility</p:attrName>
                                        </p:attrNameLst>
                                      </p:cBhvr>
                                      <p:to>
                                        <p:strVal val="visible"/>
                                      </p:to>
                                    </p:set>
                                    <p:animEffect transition="in" filter="wipe(up)">
                                      <p:cBhvr>
                                        <p:cTn id="18" dur="500"/>
                                        <p:tgtEl>
                                          <p:spTgt spid="4097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0979"/>
                                        </p:tgtEl>
                                        <p:attrNameLst>
                                          <p:attrName>style.visibility</p:attrName>
                                        </p:attrNameLst>
                                      </p:cBhvr>
                                      <p:to>
                                        <p:strVal val="visible"/>
                                      </p:to>
                                    </p:set>
                                    <p:animEffect transition="in" filter="wipe(down)">
                                      <p:cBhvr>
                                        <p:cTn id="23" dur="580">
                                          <p:stCondLst>
                                            <p:cond delay="0"/>
                                          </p:stCondLst>
                                        </p:cTn>
                                        <p:tgtEl>
                                          <p:spTgt spid="40979"/>
                                        </p:tgtEl>
                                      </p:cBhvr>
                                    </p:animEffect>
                                    <p:anim calcmode="lin" valueType="num">
                                      <p:cBhvr>
                                        <p:cTn id="24" dur="1822" tmFilter="0,0; 0.14,0.36; 0.43,0.73; 0.71,0.91; 1.0,1.0">
                                          <p:stCondLst>
                                            <p:cond delay="0"/>
                                          </p:stCondLst>
                                        </p:cTn>
                                        <p:tgtEl>
                                          <p:spTgt spid="4097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7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7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7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79"/>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79"/>
                                        </p:tgtEl>
                                      </p:cBhvr>
                                      <p:to x="100000" y="60000"/>
                                    </p:animScale>
                                    <p:animScale>
                                      <p:cBhvr>
                                        <p:cTn id="30" dur="166" decel="50000">
                                          <p:stCondLst>
                                            <p:cond delay="676"/>
                                          </p:stCondLst>
                                        </p:cTn>
                                        <p:tgtEl>
                                          <p:spTgt spid="40979"/>
                                        </p:tgtEl>
                                      </p:cBhvr>
                                      <p:to x="100000" y="100000"/>
                                    </p:animScale>
                                    <p:animScale>
                                      <p:cBhvr>
                                        <p:cTn id="31" dur="26">
                                          <p:stCondLst>
                                            <p:cond delay="1312"/>
                                          </p:stCondLst>
                                        </p:cTn>
                                        <p:tgtEl>
                                          <p:spTgt spid="40979"/>
                                        </p:tgtEl>
                                      </p:cBhvr>
                                      <p:to x="100000" y="80000"/>
                                    </p:animScale>
                                    <p:animScale>
                                      <p:cBhvr>
                                        <p:cTn id="32" dur="166" decel="50000">
                                          <p:stCondLst>
                                            <p:cond delay="1338"/>
                                          </p:stCondLst>
                                        </p:cTn>
                                        <p:tgtEl>
                                          <p:spTgt spid="40979"/>
                                        </p:tgtEl>
                                      </p:cBhvr>
                                      <p:to x="100000" y="100000"/>
                                    </p:animScale>
                                    <p:animScale>
                                      <p:cBhvr>
                                        <p:cTn id="33" dur="26">
                                          <p:stCondLst>
                                            <p:cond delay="1642"/>
                                          </p:stCondLst>
                                        </p:cTn>
                                        <p:tgtEl>
                                          <p:spTgt spid="40979"/>
                                        </p:tgtEl>
                                      </p:cBhvr>
                                      <p:to x="100000" y="90000"/>
                                    </p:animScale>
                                    <p:animScale>
                                      <p:cBhvr>
                                        <p:cTn id="34" dur="166" decel="50000">
                                          <p:stCondLst>
                                            <p:cond delay="1668"/>
                                          </p:stCondLst>
                                        </p:cTn>
                                        <p:tgtEl>
                                          <p:spTgt spid="40979"/>
                                        </p:tgtEl>
                                      </p:cBhvr>
                                      <p:to x="100000" y="100000"/>
                                    </p:animScale>
                                    <p:animScale>
                                      <p:cBhvr>
                                        <p:cTn id="35" dur="26">
                                          <p:stCondLst>
                                            <p:cond delay="1808"/>
                                          </p:stCondLst>
                                        </p:cTn>
                                        <p:tgtEl>
                                          <p:spTgt spid="40979"/>
                                        </p:tgtEl>
                                      </p:cBhvr>
                                      <p:to x="100000" y="95000"/>
                                    </p:animScale>
                                    <p:animScale>
                                      <p:cBhvr>
                                        <p:cTn id="36" dur="166" decel="50000">
                                          <p:stCondLst>
                                            <p:cond delay="1834"/>
                                          </p:stCondLst>
                                        </p:cTn>
                                        <p:tgtEl>
                                          <p:spTgt spid="40979"/>
                                        </p:tgtEl>
                                      </p:cBhvr>
                                      <p:to x="100000" y="100000"/>
                                    </p:animScale>
                                  </p:childTnLst>
                                </p:cTn>
                              </p:par>
                            </p:childTnLst>
                          </p:cTn>
                        </p:par>
                      </p:childTnLst>
                    </p:cTn>
                  </p:par>
                  <p:par>
                    <p:cTn id="37" fill="hold" nodeType="clickPar">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0976"/>
                                        </p:tgtEl>
                                        <p:attrNameLst>
                                          <p:attrName>style.visibility</p:attrName>
                                        </p:attrNameLst>
                                      </p:cBhvr>
                                      <p:to>
                                        <p:strVal val="visible"/>
                                      </p:to>
                                    </p:set>
                                    <p:animEffect transition="in" filter="wipe(up)">
                                      <p:cBhvr>
                                        <p:cTn id="41" dur="500"/>
                                        <p:tgtEl>
                                          <p:spTgt spid="4097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0973"/>
                                        </p:tgtEl>
                                        <p:attrNameLst>
                                          <p:attrName>style.visibility</p:attrName>
                                        </p:attrNameLst>
                                      </p:cBhvr>
                                      <p:to>
                                        <p:strVal val="visible"/>
                                      </p:to>
                                    </p:set>
                                    <p:animEffect transition="in" filter="wipe(up)">
                                      <p:cBhvr>
                                        <p:cTn id="44" dur="500"/>
                                        <p:tgtEl>
                                          <p:spTgt spid="40973"/>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40963">
                                            <p:txEl>
                                              <p:pRg st="0" end="0"/>
                                            </p:txEl>
                                          </p:spTgt>
                                        </p:tgtEl>
                                        <p:attrNameLst>
                                          <p:attrName>style.visibility</p:attrName>
                                        </p:attrNameLst>
                                      </p:cBhvr>
                                      <p:to>
                                        <p:strVal val="visible"/>
                                      </p:to>
                                    </p:set>
                                    <p:anim calcmode="lin" valueType="num">
                                      <p:cBhvr>
                                        <p:cTn id="49" dur="500" fill="hold"/>
                                        <p:tgtEl>
                                          <p:spTgt spid="409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0963">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409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09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0963">
                                            <p:txEl>
                                              <p:pRg st="0" end="0"/>
                                            </p:txEl>
                                          </p:spTgt>
                                        </p:tgtEl>
                                      </p:cBhvr>
                                    </p:animEffect>
                                  </p:childTnLst>
                                </p:cTn>
                              </p:par>
                            </p:childTnLst>
                          </p:cTn>
                        </p:par>
                      </p:childTnLst>
                    </p:cTn>
                  </p:par>
                  <p:par>
                    <p:cTn id="54" fill="hold" nodeType="clickPar">
                      <p:stCondLst>
                        <p:cond delay="indefinite"/>
                      </p:stCondLst>
                      <p:childTnLst>
                        <p:par>
                          <p:cTn id="55" fill="hold">
                            <p:stCondLst>
                              <p:cond delay="0"/>
                            </p:stCondLst>
                            <p:childTnLst>
                              <p:par>
                                <p:cTn id="56" presetID="41" presetClass="entr" presetSubtype="0" fill="hold" nodeType="clickEffect">
                                  <p:stCondLst>
                                    <p:cond delay="0"/>
                                  </p:stCondLst>
                                  <p:iterate type="lt">
                                    <p:tmPct val="10000"/>
                                  </p:iterate>
                                  <p:childTnLst>
                                    <p:set>
                                      <p:cBhvr>
                                        <p:cTn id="57" dur="1" fill="hold">
                                          <p:stCondLst>
                                            <p:cond delay="0"/>
                                          </p:stCondLst>
                                        </p:cTn>
                                        <p:tgtEl>
                                          <p:spTgt spid="40963">
                                            <p:txEl>
                                              <p:charRg st="3" end="20"/>
                                            </p:txEl>
                                          </p:spTgt>
                                        </p:tgtEl>
                                        <p:attrNameLst>
                                          <p:attrName>style.visibility</p:attrName>
                                        </p:attrNameLst>
                                      </p:cBhvr>
                                      <p:to>
                                        <p:strVal val="visible"/>
                                      </p:to>
                                    </p:set>
                                    <p:anim calcmode="lin" valueType="num">
                                      <p:cBhvr>
                                        <p:cTn id="58" dur="500" fill="hold"/>
                                        <p:tgtEl>
                                          <p:spTgt spid="40963">
                                            <p:txEl>
                                              <p:charRg st="3" end="2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963">
                                            <p:txEl>
                                              <p:charRg st="3" end="20"/>
                                            </p:txEl>
                                          </p:spTgt>
                                        </p:tgtEl>
                                        <p:attrNameLst>
                                          <p:attrName>ppt_y</p:attrName>
                                        </p:attrNameLst>
                                      </p:cBhvr>
                                      <p:tavLst>
                                        <p:tav tm="0">
                                          <p:val>
                                            <p:strVal val="#ppt_y"/>
                                          </p:val>
                                        </p:tav>
                                        <p:tav tm="100000">
                                          <p:val>
                                            <p:strVal val="#ppt_y"/>
                                          </p:val>
                                        </p:tav>
                                      </p:tavLst>
                                    </p:anim>
                                    <p:anim calcmode="lin" valueType="num">
                                      <p:cBhvr>
                                        <p:cTn id="60" dur="500" fill="hold"/>
                                        <p:tgtEl>
                                          <p:spTgt spid="40963">
                                            <p:txEl>
                                              <p:charRg st="3" end="2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963">
                                            <p:txEl>
                                              <p:charRg st="3" end="2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963">
                                            <p:txEl>
                                              <p:charRg st="3" end="20"/>
                                            </p:txEl>
                                          </p:spTgt>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0962"/>
                                        </p:tgtEl>
                                        <p:attrNameLst>
                                          <p:attrName>style.visibility</p:attrName>
                                        </p:attrNameLst>
                                      </p:cBhvr>
                                      <p:to>
                                        <p:strVal val="visible"/>
                                      </p:to>
                                    </p:set>
                                    <p:animEffect transition="in" filter="wipe(down)">
                                      <p:cBhvr>
                                        <p:cTn id="67" dur="500"/>
                                        <p:tgtEl>
                                          <p:spTgt spid="40962"/>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40964"/>
                                        </p:tgtEl>
                                        <p:attrNameLst>
                                          <p:attrName>style.visibility</p:attrName>
                                        </p:attrNameLst>
                                      </p:cBhvr>
                                      <p:to>
                                        <p:strVal val="visible"/>
                                      </p:to>
                                    </p:set>
                                    <p:anim calcmode="lin" valueType="num">
                                      <p:cBhvr>
                                        <p:cTn id="72" dur="500" fill="hold"/>
                                        <p:tgtEl>
                                          <p:spTgt spid="40964"/>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40964"/>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40964"/>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4" grpId="0" animBg="1"/>
      <p:bldP spid="40973" grpId="0"/>
      <p:bldP spid="40974" grpId="0"/>
      <p:bldP spid="40975" grpId="0"/>
      <p:bldP spid="409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custDataLst>
              <p:tags r:id="rId1"/>
            </p:custDataLst>
          </p:nvPr>
        </p:nvPicPr>
        <p:blipFill>
          <a:blip r:embed="rId6"/>
          <a:stretch>
            <a:fillRect/>
          </a:stretch>
        </p:blipFill>
        <p:spPr>
          <a:xfrm>
            <a:off x="1271270" y="1700848"/>
            <a:ext cx="3419475" cy="4032250"/>
          </a:xfrm>
          <a:prstGeom prst="rect">
            <a:avLst/>
          </a:prstGeom>
          <a:noFill/>
          <a:ln w="9525">
            <a:noFill/>
          </a:ln>
        </p:spPr>
      </p:pic>
      <p:sp>
        <p:nvSpPr>
          <p:cNvPr id="45058" name="矩形 4"/>
          <p:cNvSpPr/>
          <p:nvPr>
            <p:custDataLst>
              <p:tags r:id="rId2"/>
            </p:custDataLst>
          </p:nvPr>
        </p:nvSpPr>
        <p:spPr>
          <a:xfrm>
            <a:off x="3000375" y="771525"/>
            <a:ext cx="7021513" cy="583565"/>
          </a:xfrm>
          <a:prstGeom prst="rect">
            <a:avLst/>
          </a:prstGeom>
          <a:noFill/>
          <a:ln w="9525">
            <a:noFill/>
          </a:ln>
        </p:spPr>
        <p:txBody>
          <a:bodyPr anchor="t" anchorCtr="0">
            <a:spAutoFit/>
          </a:bodyPr>
          <a:lstStyle/>
          <a:p>
            <a:r>
              <a:rPr lang="zh-CN" altLang="en-US" sz="3200">
                <a:latin typeface="Times New Roman" panose="02020603050405020304" pitchFamily="18" charset="0"/>
                <a:ea typeface="黑体" panose="02010609060101010101" pitchFamily="49" charset="-122"/>
              </a:rPr>
              <a:t>帕斯卡</a:t>
            </a:r>
            <a:r>
              <a:rPr lang="zh-CN" altLang="en-US" sz="2800" b="1">
                <a:latin typeface="Times New Roman" panose="02020603050405020304" pitchFamily="18" charset="0"/>
                <a:ea typeface="黑体" panose="02010609060101010101" pitchFamily="49" charset="-122"/>
              </a:rPr>
              <a:t>（</a:t>
            </a:r>
            <a:r>
              <a:rPr lang="en-US" altLang="zh-CN" sz="2800" b="1">
                <a:latin typeface="Times New Roman" panose="02020603050405020304" pitchFamily="18" charset="0"/>
                <a:ea typeface="黑体" panose="02010609060101010101" pitchFamily="49" charset="-122"/>
              </a:rPr>
              <a:t>Pascal</a:t>
            </a:r>
            <a:r>
              <a:rPr lang="zh-CN" altLang="en-US" sz="2800" b="1">
                <a:latin typeface="Times New Roman" panose="02020603050405020304" pitchFamily="18" charset="0"/>
                <a:ea typeface="黑体" panose="02010609060101010101" pitchFamily="49" charset="-122"/>
              </a:rPr>
              <a:t>，</a:t>
            </a:r>
            <a:r>
              <a:rPr lang="en-US" altLang="zh-CN" sz="2800" b="1">
                <a:latin typeface="Times New Roman" panose="02020603050405020304" pitchFamily="18" charset="0"/>
                <a:ea typeface="黑体" panose="02010609060101010101" pitchFamily="49" charset="-122"/>
              </a:rPr>
              <a:t>Blaise 1623—1662</a:t>
            </a:r>
            <a:r>
              <a:rPr lang="zh-CN" altLang="en-US" b="1">
                <a:latin typeface="Times New Roman" panose="02020603050405020304" pitchFamily="18" charset="0"/>
                <a:ea typeface="黑体" panose="02010609060101010101" pitchFamily="49" charset="-122"/>
              </a:rPr>
              <a:t>）</a:t>
            </a:r>
            <a:endParaRPr lang="zh-CN" altLang="en-US">
              <a:latin typeface="Times New Roman" panose="02020603050405020304" pitchFamily="18" charset="0"/>
              <a:ea typeface="黑体" panose="02010609060101010101" pitchFamily="49" charset="-122"/>
            </a:endParaRPr>
          </a:p>
        </p:txBody>
      </p:sp>
      <p:sp>
        <p:nvSpPr>
          <p:cNvPr id="45059" name="矩形 6"/>
          <p:cNvSpPr/>
          <p:nvPr>
            <p:custDataLst>
              <p:tags r:id="rId3"/>
            </p:custDataLst>
          </p:nvPr>
        </p:nvSpPr>
        <p:spPr>
          <a:xfrm>
            <a:off x="4987290" y="1529080"/>
            <a:ext cx="6174105" cy="4292600"/>
          </a:xfrm>
          <a:prstGeom prst="rect">
            <a:avLst/>
          </a:prstGeom>
          <a:noFill/>
          <a:ln w="9525">
            <a:noFill/>
          </a:ln>
        </p:spPr>
        <p:txBody>
          <a:bodyPr wrap="square" anchor="t" anchorCtr="0">
            <a:spAutoFit/>
          </a:bodyPr>
          <a:lstStyle/>
          <a:p>
            <a:pPr>
              <a:lnSpc>
                <a:spcPct val="150000"/>
              </a:lnSpc>
            </a:pPr>
            <a:r>
              <a:rPr lang="zh-CN" altLang="en-US" sz="2600">
                <a:latin typeface="黑体" panose="02010609060101010101" pitchFamily="49" charset="-122"/>
                <a:ea typeface="黑体" panose="02010609060101010101" pitchFamily="49" charset="-122"/>
              </a:rPr>
              <a:t>    法国著名的数学家、物理学家、哲学家和散文家。在物理学方面作出的突出贡献是，于</a:t>
            </a:r>
            <a:r>
              <a:rPr lang="en-US" altLang="zh-CN" sz="2600">
                <a:latin typeface="黑体" panose="02010609060101010101" pitchFamily="49" charset="-122"/>
                <a:ea typeface="黑体" panose="02010609060101010101" pitchFamily="49" charset="-122"/>
              </a:rPr>
              <a:t>1653</a:t>
            </a:r>
            <a:r>
              <a:rPr lang="zh-CN" altLang="en-US" sz="2600">
                <a:latin typeface="黑体" panose="02010609060101010101" pitchFamily="49" charset="-122"/>
                <a:ea typeface="黑体" panose="02010609060101010101" pitchFamily="49" charset="-122"/>
              </a:rPr>
              <a:t>年首次提出了著名的帕斯卡定律，为此写成了</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液体平衡的论述</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的著名论文，详细论述了液体压强的传递问题。</a:t>
            </a:r>
            <a:r>
              <a:rPr lang="zh-CN" altLang="zh-CN" sz="2600">
                <a:latin typeface="黑体" panose="02010609060101010101" pitchFamily="49" charset="-122"/>
                <a:ea typeface="黑体" panose="02010609060101010101" pitchFamily="49" charset="-122"/>
              </a:rPr>
              <a:t>为了纪念帕斯卡，人们用他的名字来命名</a:t>
            </a:r>
            <a:r>
              <a:rPr lang="zh-CN" altLang="zh-CN" sz="2600">
                <a:solidFill>
                  <a:srgbClr val="FF0000"/>
                </a:solidFill>
                <a:latin typeface="黑体" panose="02010609060101010101" pitchFamily="49" charset="-122"/>
                <a:ea typeface="黑体" panose="02010609060101010101" pitchFamily="49" charset="-122"/>
              </a:rPr>
              <a:t>压强的单位----帕斯卡。</a:t>
            </a:r>
            <a:endParaRPr lang="en-US" altLang="zh-CN" sz="2600">
              <a:solidFill>
                <a:srgbClr val="FF0000"/>
              </a:solidFill>
              <a:latin typeface="黑体" panose="02010609060101010101" pitchFamily="49" charset="-122"/>
              <a:ea typeface="黑体" panose="02010609060101010101" pitchFamily="49" charset="-122"/>
            </a:endParaRPr>
          </a:p>
        </p:txBody>
      </p:sp>
      <p:sp>
        <p:nvSpPr>
          <p:cNvPr id="45060"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773526" y="677856"/>
            <a:ext cx="7345018" cy="5816977"/>
          </a:xfrm>
          <a:prstGeom prst="rect">
            <a:avLst/>
          </a:prstGeom>
          <a:noFill/>
        </p:spPr>
        <p:txBody>
          <a:bodyPr wrap="square" rtlCol="0">
            <a:spAutoFit/>
          </a:bodyPr>
          <a:lstStyle/>
          <a:p>
            <a:r>
              <a:rPr lang="zh-CN" altLang="en-US" sz="400">
                <a:solidFill>
                  <a:schemeClr val="bg1"/>
                </a:solidFill>
              </a:rPr>
              <a:t>第八章 压强教案​</a:t>
            </a:r>
          </a:p>
          <a:p>
            <a:r>
              <a:rPr lang="zh-CN" altLang="en-US" sz="400">
                <a:solidFill>
                  <a:schemeClr val="bg1"/>
                </a:solidFill>
              </a:rPr>
              <a:t>一、教学目标​</a:t>
            </a:r>
          </a:p>
          <a:p>
            <a:r>
              <a:rPr lang="zh-CN" altLang="en-US" sz="400">
                <a:solidFill>
                  <a:schemeClr val="bg1"/>
                </a:solidFill>
              </a:rPr>
              <a:t>（一）知识与技能目标​</a:t>
            </a:r>
          </a:p>
          <a:p>
            <a:r>
              <a:rPr lang="zh-CN" altLang="en-US" sz="400">
                <a:solidFill>
                  <a:schemeClr val="bg1"/>
                </a:solidFill>
              </a:rPr>
              <a:t>理解压强的概念，掌握压强的计算公式和单位，能进行简单的压强计算。​</a:t>
            </a:r>
          </a:p>
          <a:p>
            <a:r>
              <a:rPr lang="zh-CN" altLang="en-US" sz="400">
                <a:solidFill>
                  <a:schemeClr val="bg1"/>
                </a:solidFill>
              </a:rPr>
              <a:t>了解增大和减小压强的方法，并能运用这些知识解释生活中的相关现象。​</a:t>
            </a:r>
          </a:p>
          <a:p>
            <a:r>
              <a:rPr lang="zh-CN" altLang="en-US" sz="400">
                <a:solidFill>
                  <a:schemeClr val="bg1"/>
                </a:solidFill>
              </a:rPr>
              <a:t>知道液体压强的特点，掌握液体压强的计算公式，能计算液体内部某一深度处的压强。​</a:t>
            </a:r>
          </a:p>
          <a:p>
            <a:r>
              <a:rPr lang="zh-CN" altLang="en-US" sz="400">
                <a:solidFill>
                  <a:schemeClr val="bg1"/>
                </a:solidFill>
              </a:rPr>
              <a:t>认识连通器的原理，了解其在生活和生产中的应用。​</a:t>
            </a:r>
          </a:p>
          <a:p>
            <a:r>
              <a:rPr lang="zh-CN" altLang="en-US" sz="400">
                <a:solidFill>
                  <a:schemeClr val="bg1"/>
                </a:solidFill>
              </a:rPr>
              <a:t>知道大气压强的存在，了解测量大气压强的方法，知道标准大气压的值，了解大气压随高度的变化规律以及大气压在生活中的应用。​</a:t>
            </a:r>
          </a:p>
          <a:p>
            <a:r>
              <a:rPr lang="zh-CN" altLang="en-US" sz="400">
                <a:solidFill>
                  <a:schemeClr val="bg1"/>
                </a:solidFill>
              </a:rPr>
              <a:t>（二）过程与方法目标​</a:t>
            </a:r>
          </a:p>
          <a:p>
            <a:r>
              <a:rPr lang="zh-CN" altLang="en-US" sz="400">
                <a:solidFill>
                  <a:schemeClr val="bg1"/>
                </a:solidFill>
              </a:rPr>
              <a:t>通过探究压力的作用效果与哪些因素有关的实验，学习运用控制变量法研究问题，培养学生的观察能力、实验操作能力和分析归纳能力。​</a:t>
            </a:r>
          </a:p>
          <a:p>
            <a:r>
              <a:rPr lang="zh-CN" altLang="en-US" sz="400">
                <a:solidFill>
                  <a:schemeClr val="bg1"/>
                </a:solidFill>
              </a:rPr>
              <a:t>在推导液体压强公式的过程中，培养学生运用数学知识解决物理问题的能力，以及建立理想模型的思维方法。​</a:t>
            </a:r>
          </a:p>
          <a:p>
            <a:r>
              <a:rPr lang="zh-CN" altLang="en-US" sz="400">
                <a:solidFill>
                  <a:schemeClr val="bg1"/>
                </a:solidFill>
              </a:rPr>
              <a:t>通过对大气压强存在和大小的探究，培养学生的科学探究精神和创新思维能力，提高学生收集信息、处理信息的能力。​</a:t>
            </a:r>
          </a:p>
          <a:p>
            <a:r>
              <a:rPr lang="zh-CN" altLang="en-US" sz="400">
                <a:solidFill>
                  <a:schemeClr val="bg1"/>
                </a:solidFill>
              </a:rPr>
              <a:t>（三）情感态度与价值观目标​</a:t>
            </a:r>
          </a:p>
          <a:p>
            <a:r>
              <a:rPr lang="zh-CN" altLang="en-US" sz="400">
                <a:solidFill>
                  <a:schemeClr val="bg1"/>
                </a:solidFill>
              </a:rPr>
              <a:t>通过对压强知识在生活和生产中应用的学习，使学生认识到物理知识与生活的密切联系，激发学生学习物理的兴趣和对科学的热爱。​</a:t>
            </a:r>
          </a:p>
          <a:p>
            <a:r>
              <a:rPr lang="zh-CN" altLang="en-US" sz="400">
                <a:solidFill>
                  <a:schemeClr val="bg1"/>
                </a:solidFill>
              </a:rPr>
              <a:t>在实验探究和小组合作学习中，培养学生的团队协作精神和实事求是的科学态度，让学生体验成功的喜悦，增强学习的自信心。​</a:t>
            </a:r>
          </a:p>
          <a:p>
            <a:r>
              <a:rPr lang="zh-CN" altLang="en-US" sz="400">
                <a:solidFill>
                  <a:schemeClr val="bg1"/>
                </a:solidFill>
              </a:rPr>
              <a:t>二、教学重难点​</a:t>
            </a:r>
          </a:p>
          <a:p>
            <a:r>
              <a:rPr lang="zh-CN" altLang="en-US" sz="400">
                <a:solidFill>
                  <a:schemeClr val="bg1"/>
                </a:solidFill>
              </a:rPr>
              <a:t>（一）教学重点​</a:t>
            </a:r>
          </a:p>
          <a:p>
            <a:r>
              <a:rPr lang="zh-CN" altLang="en-US" sz="400">
                <a:solidFill>
                  <a:schemeClr val="bg1"/>
                </a:solidFill>
              </a:rPr>
              <a:t>压强的概念、公式及应用，增大和减小压强的方法。​</a:t>
            </a:r>
          </a:p>
          <a:p>
            <a:r>
              <a:rPr lang="zh-CN" altLang="en-US" sz="400">
                <a:solidFill>
                  <a:schemeClr val="bg1"/>
                </a:solidFill>
              </a:rPr>
              <a:t>液体压强的特点和计算公式，连通器的原理及应用。​</a:t>
            </a:r>
          </a:p>
          <a:p>
            <a:r>
              <a:rPr lang="zh-CN" altLang="en-US" sz="400">
                <a:solidFill>
                  <a:schemeClr val="bg1"/>
                </a:solidFill>
              </a:rPr>
              <a:t>大气压强的存在、测量方法及应用，大气压随高度的变化规律。​</a:t>
            </a:r>
          </a:p>
          <a:p>
            <a:r>
              <a:rPr lang="zh-CN" altLang="en-US" sz="400">
                <a:solidFill>
                  <a:schemeClr val="bg1"/>
                </a:solidFill>
              </a:rPr>
              <a:t>（二）教学难点​</a:t>
            </a:r>
          </a:p>
          <a:p>
            <a:r>
              <a:rPr lang="zh-CN" altLang="en-US" sz="400">
                <a:solidFill>
                  <a:schemeClr val="bg1"/>
                </a:solidFill>
              </a:rPr>
              <a:t>对压强概念的理解，压强公式中各物理量的含义及单位的换算。​</a:t>
            </a:r>
          </a:p>
          <a:p>
            <a:r>
              <a:rPr lang="zh-CN" altLang="en-US" sz="400">
                <a:solidFill>
                  <a:schemeClr val="bg1"/>
                </a:solidFill>
              </a:rPr>
              <a:t>液体压强公式的推导过程，理解液体压强与液体深度的关系。​</a:t>
            </a:r>
          </a:p>
          <a:p>
            <a:r>
              <a:rPr lang="zh-CN" altLang="en-US" sz="400">
                <a:solidFill>
                  <a:schemeClr val="bg1"/>
                </a:solidFill>
              </a:rPr>
              <a:t>理解托里拆利实验的原理，解释生活中的大气压强现象。​</a:t>
            </a:r>
          </a:p>
          <a:p>
            <a:r>
              <a:rPr lang="zh-CN" altLang="en-US" sz="400">
                <a:solidFill>
                  <a:schemeClr val="bg1"/>
                </a:solidFill>
              </a:rPr>
              <a:t>三、教学方法​</a:t>
            </a:r>
          </a:p>
          <a:p>
            <a:r>
              <a:rPr lang="zh-CN" altLang="en-US" sz="400">
                <a:solidFill>
                  <a:schemeClr val="bg1"/>
                </a:solidFill>
              </a:rPr>
              <a:t>讲授法：讲解压强的基本概念、原理和公式，帮助学生构建系统的知识框架。​</a:t>
            </a:r>
          </a:p>
          <a:p>
            <a:r>
              <a:rPr lang="zh-CN" altLang="en-US" sz="400">
                <a:solidFill>
                  <a:schemeClr val="bg1"/>
                </a:solidFill>
              </a:rPr>
              <a:t>实验探究法：组织学生进行探究压力作用效果、液体压强特点等实验，让学生通过亲身体验，获取知识，培养学生的探究能力和实验操作技能。​</a:t>
            </a:r>
          </a:p>
          <a:p>
            <a:r>
              <a:rPr lang="zh-CN" altLang="en-US" sz="400">
                <a:solidFill>
                  <a:schemeClr val="bg1"/>
                </a:solidFill>
              </a:rPr>
              <a:t>讨论法：针对实验现象、问题组织学生讨论，激发学生的思维，促进学生之间的交流与合作，培养学生分析问题和解决问题的能力。​</a:t>
            </a:r>
          </a:p>
          <a:p>
            <a:r>
              <a:rPr lang="zh-CN" altLang="en-US" sz="400">
                <a:solidFill>
                  <a:schemeClr val="bg1"/>
                </a:solidFill>
              </a:rPr>
              <a:t>多媒体辅助教学法：运用图片、视频等多媒体资源，展示生活中与压强有关的现象和实验，将抽象的知识形象化，帮助学生理解。​</a:t>
            </a:r>
          </a:p>
          <a:p>
            <a:r>
              <a:rPr lang="zh-CN" altLang="en-US" sz="400">
                <a:solidFill>
                  <a:schemeClr val="bg1"/>
                </a:solidFill>
              </a:rPr>
              <a:t>四、教学过程​</a:t>
            </a:r>
          </a:p>
          <a:p>
            <a:r>
              <a:rPr lang="zh-CN" altLang="en-US" sz="400">
                <a:solidFill>
                  <a:schemeClr val="bg1"/>
                </a:solidFill>
              </a:rPr>
              <a:t>（一）导入新课（</a:t>
            </a:r>
            <a:r>
              <a:rPr lang="en-US" altLang="zh-CN" sz="400">
                <a:solidFill>
                  <a:schemeClr val="bg1"/>
                </a:solidFill>
              </a:rPr>
              <a:t>5 </a:t>
            </a:r>
            <a:r>
              <a:rPr lang="zh-CN" altLang="en-US" sz="400">
                <a:solidFill>
                  <a:schemeClr val="bg1"/>
                </a:solidFill>
              </a:rPr>
              <a:t>分钟）​</a:t>
            </a:r>
          </a:p>
          <a:p>
            <a:r>
              <a:rPr lang="zh-CN" altLang="en-US" sz="400">
                <a:solidFill>
                  <a:schemeClr val="bg1"/>
                </a:solidFill>
              </a:rPr>
              <a:t>展示一些生活中与压强有关的图片，如滑雪板、图钉、压路机等，让学生观察并思考：这些工具在使用时，为什么要设计成特定的形状？它们对物体产生的作用效果有什么不同？​</a:t>
            </a:r>
          </a:p>
          <a:p>
            <a:r>
              <a:rPr lang="zh-CN" altLang="en-US" sz="400">
                <a:solidFill>
                  <a:schemeClr val="bg1"/>
                </a:solidFill>
              </a:rPr>
              <a:t>通过演示实验，将铅笔的一端削尖，用两手的食指分别抵住铅笔的两端，让学生感受手指的疼痛程度，引出本节课的主题 </a:t>
            </a:r>
            <a:r>
              <a:rPr lang="en-US" altLang="zh-CN" sz="400">
                <a:solidFill>
                  <a:schemeClr val="bg1"/>
                </a:solidFill>
              </a:rPr>
              <a:t>—— </a:t>
            </a:r>
            <a:r>
              <a:rPr lang="zh-CN" altLang="en-US" sz="400">
                <a:solidFill>
                  <a:schemeClr val="bg1"/>
                </a:solidFill>
              </a:rPr>
              <a:t>压强。​</a:t>
            </a:r>
          </a:p>
          <a:p>
            <a:r>
              <a:rPr lang="zh-CN" altLang="en-US" sz="400">
                <a:solidFill>
                  <a:schemeClr val="bg1"/>
                </a:solidFill>
              </a:rPr>
              <a:t>（二）新课教学​</a:t>
            </a:r>
          </a:p>
          <a:p>
            <a:r>
              <a:rPr lang="zh-CN" altLang="en-US" sz="400">
                <a:solidFill>
                  <a:schemeClr val="bg1"/>
                </a:solidFill>
              </a:rPr>
              <a:t>压强（</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压力的概念：通过举例说明压力是垂直作用在物体表面上的力，让学生区分压力与重力的不同，明确压力的方向总是垂直于受力物体表面。​</a:t>
            </a:r>
          </a:p>
          <a:p>
            <a:r>
              <a:rPr lang="zh-CN" altLang="en-US" sz="400">
                <a:solidFill>
                  <a:schemeClr val="bg1"/>
                </a:solidFill>
              </a:rPr>
              <a:t>探究压力的作用效果：引导学生进行实验探究，采用控制变量法，研究压力的作用效果与压力大小和受力面积大小的关系。实验器材可选用小桌、砝码、海绵等，让学生观察小桌陷入海绵的深度，分析实验现象，得出结论：压力的作用效果与压力大小和受力面积大小有关，当受力面积相同时，压力越大，压力的作用效果越明显；当压力相同时，受力面积越小，压力的作用效果越明显。​</a:t>
            </a:r>
          </a:p>
          <a:p>
            <a:r>
              <a:rPr lang="zh-CN" altLang="en-US" sz="400">
                <a:solidFill>
                  <a:schemeClr val="bg1"/>
                </a:solidFill>
              </a:rPr>
              <a:t>压强的概念：在上述实验结论的基础上，引入压强的概念，压强是表示压力作用效果的物理量。给出压强的定义、计算公式</a:t>
            </a:r>
          </a:p>
          <a:p>
            <a:r>
              <a:rPr lang="zh-CN" altLang="en-US" sz="400">
                <a:solidFill>
                  <a:schemeClr val="bg1"/>
                </a:solidFill>
              </a:rPr>
              <a:t>​</a:t>
            </a:r>
          </a:p>
          <a:p>
            <a:r>
              <a:rPr lang="en-US" altLang="zh-CN" sz="400">
                <a:solidFill>
                  <a:schemeClr val="bg1"/>
                </a:solidFill>
              </a:rPr>
              <a:t>p= </a:t>
            </a:r>
          </a:p>
          <a:p>
            <a:r>
              <a:rPr lang="en-US" altLang="zh-CN" sz="400">
                <a:solidFill>
                  <a:schemeClr val="bg1"/>
                </a:solidFill>
              </a:rPr>
              <a:t>S</a:t>
            </a:r>
          </a:p>
          <a:p>
            <a:r>
              <a:rPr lang="en-US" altLang="zh-CN" sz="400">
                <a:solidFill>
                  <a:schemeClr val="bg1"/>
                </a:solidFill>
              </a:rPr>
              <a:t>F</a:t>
            </a:r>
          </a:p>
          <a:p>
            <a:r>
              <a:rPr lang="en-US" altLang="zh-CN" sz="400">
                <a:solidFill>
                  <a:schemeClr val="bg1"/>
                </a:solidFill>
              </a:rPr>
              <a:t>​</a:t>
            </a:r>
          </a:p>
          <a:p>
            <a:r>
              <a:rPr lang="en-US" altLang="zh-CN" sz="400">
                <a:solidFill>
                  <a:schemeClr val="bg1"/>
                </a:solidFill>
              </a:rPr>
              <a:t> </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表示压强，</a:t>
            </a:r>
          </a:p>
          <a:p>
            <a:r>
              <a:rPr lang="zh-CN" altLang="en-US" sz="400">
                <a:solidFill>
                  <a:schemeClr val="bg1"/>
                </a:solidFill>
              </a:rPr>
              <a:t>​</a:t>
            </a:r>
          </a:p>
          <a:p>
            <a:r>
              <a:rPr lang="en-US" altLang="zh-CN" sz="400">
                <a:solidFill>
                  <a:schemeClr val="bg1"/>
                </a:solidFill>
              </a:rPr>
              <a:t>F</a:t>
            </a:r>
          </a:p>
          <a:p>
            <a:r>
              <a:rPr lang="zh-CN" altLang="en-US" sz="400">
                <a:solidFill>
                  <a:schemeClr val="bg1"/>
                </a:solidFill>
              </a:rPr>
              <a:t>表示压力，</a:t>
            </a:r>
          </a:p>
          <a:p>
            <a:r>
              <a:rPr lang="zh-CN" altLang="en-US" sz="400">
                <a:solidFill>
                  <a:schemeClr val="bg1"/>
                </a:solidFill>
              </a:rPr>
              <a:t>​</a:t>
            </a:r>
          </a:p>
          <a:p>
            <a:r>
              <a:rPr lang="en-US" altLang="zh-CN" sz="400">
                <a:solidFill>
                  <a:schemeClr val="bg1"/>
                </a:solidFill>
              </a:rPr>
              <a:t>S</a:t>
            </a:r>
          </a:p>
          <a:p>
            <a:r>
              <a:rPr lang="zh-CN" altLang="en-US" sz="400">
                <a:solidFill>
                  <a:schemeClr val="bg1"/>
                </a:solidFill>
              </a:rPr>
              <a:t>表示受力面积）和单位（帕斯卡，简称帕，符号</a:t>
            </a:r>
          </a:p>
          <a:p>
            <a:r>
              <a:rPr lang="zh-CN" altLang="en-US" sz="400">
                <a:solidFill>
                  <a:schemeClr val="bg1"/>
                </a:solidFill>
              </a:rPr>
              <a:t>​</a:t>
            </a:r>
          </a:p>
          <a:p>
            <a:r>
              <a:rPr lang="en-US" altLang="zh-CN" sz="400">
                <a:solidFill>
                  <a:schemeClr val="bg1"/>
                </a:solidFill>
              </a:rPr>
              <a:t>Pa</a:t>
            </a:r>
          </a:p>
          <a:p>
            <a:r>
              <a:rPr lang="zh-CN" altLang="en-US" sz="400">
                <a:solidFill>
                  <a:schemeClr val="bg1"/>
                </a:solidFill>
              </a:rPr>
              <a:t>），并讲解 </a:t>
            </a:r>
            <a:r>
              <a:rPr lang="en-US" altLang="zh-CN" sz="400">
                <a:solidFill>
                  <a:schemeClr val="bg1"/>
                </a:solidFill>
              </a:rPr>
              <a:t>1Pa </a:t>
            </a:r>
            <a:r>
              <a:rPr lang="zh-CN" altLang="en-US" sz="400">
                <a:solidFill>
                  <a:schemeClr val="bg1"/>
                </a:solidFill>
              </a:rPr>
              <a:t>的物理意义。​</a:t>
            </a:r>
          </a:p>
          <a:p>
            <a:r>
              <a:rPr lang="zh-CN" altLang="en-US" sz="400">
                <a:solidFill>
                  <a:schemeClr val="bg1"/>
                </a:solidFill>
              </a:rPr>
              <a:t>压强的计算与应用：通过例题，让学生学会运用压强公式进行计算，强调解题的步骤和注意事项。同时，引导学生分析生活中增大和减小压强的实例，如书包带做得较宽、刀刃磨得很锋利等，加深学生对压强知识的理解。​</a:t>
            </a:r>
          </a:p>
          <a:p>
            <a:r>
              <a:rPr lang="zh-CN" altLang="en-US" sz="400">
                <a:solidFill>
                  <a:schemeClr val="bg1"/>
                </a:solidFill>
              </a:rPr>
              <a:t>液体的压强（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液体压强的存在：通过演示实验，如将底部蒙有橡皮膜的玻璃管插入水中，观察橡皮膜的形变情况，让学生认识到液体对容器底部有压强。再将侧壁开孔的玻璃管装满水，观察水从侧壁喷出的现象，说明液体对容器侧壁也有压强。​</a:t>
            </a:r>
          </a:p>
          <a:p>
            <a:r>
              <a:rPr lang="zh-CN" altLang="en-US" sz="400">
                <a:solidFill>
                  <a:schemeClr val="bg1"/>
                </a:solidFill>
              </a:rPr>
              <a:t>探究液体压强的特点：组织学生进行实验探究，使用压强计探究液体内部压强的特点。让学生改变压强计探头在液体中的深度、方向以及液体的密度，观察 </a:t>
            </a:r>
            <a:r>
              <a:rPr lang="en-US" altLang="zh-CN" sz="400">
                <a:solidFill>
                  <a:schemeClr val="bg1"/>
                </a:solidFill>
              </a:rPr>
              <a:t>U </a:t>
            </a:r>
            <a:r>
              <a:rPr lang="zh-CN" altLang="en-US" sz="400">
                <a:solidFill>
                  <a:schemeClr val="bg1"/>
                </a:solidFill>
              </a:rPr>
              <a:t>形管两侧液面的高度差，分析实验数据，得出液体压强的特点：液体内部向各个方向都有压强；在同一深度，液体向各个方向的压强相等；液体的压强随深度的增加而增大；不同液体的压强还跟液体的密度有关，在深度相同时，液体的密度越大，压强越大。​</a:t>
            </a:r>
          </a:p>
          <a:p>
            <a:r>
              <a:rPr lang="zh-CN" altLang="en-US" sz="400">
                <a:solidFill>
                  <a:schemeClr val="bg1"/>
                </a:solidFill>
              </a:rPr>
              <a:t>液体压强公式的推导：引导学生运用前面所学的压强、密度、重力等知识，通过建立理想模型，推导液体压强的计算公式</a:t>
            </a:r>
          </a:p>
          <a:p>
            <a:r>
              <a:rPr lang="zh-CN" altLang="en-US" sz="400">
                <a:solidFill>
                  <a:schemeClr val="bg1"/>
                </a:solidFill>
              </a:rPr>
              <a:t>​</a:t>
            </a:r>
          </a:p>
          <a:p>
            <a:r>
              <a:rPr lang="en-US" altLang="zh-CN" sz="400">
                <a:solidFill>
                  <a:schemeClr val="bg1"/>
                </a:solidFill>
              </a:rPr>
              <a:t>p=ρgh</a:t>
            </a:r>
          </a:p>
          <a:p>
            <a:r>
              <a:rPr lang="zh-CN" altLang="en-US" sz="400">
                <a:solidFill>
                  <a:schemeClr val="bg1"/>
                </a:solidFill>
              </a:rPr>
              <a:t>（其中</a:t>
            </a:r>
          </a:p>
          <a:p>
            <a:r>
              <a:rPr lang="zh-CN" altLang="en-US" sz="400">
                <a:solidFill>
                  <a:schemeClr val="bg1"/>
                </a:solidFill>
              </a:rPr>
              <a:t>​</a:t>
            </a:r>
          </a:p>
          <a:p>
            <a:r>
              <a:rPr lang="en-US" altLang="zh-CN" sz="400">
                <a:solidFill>
                  <a:schemeClr val="bg1"/>
                </a:solidFill>
              </a:rPr>
              <a:t>p</a:t>
            </a:r>
          </a:p>
          <a:p>
            <a:r>
              <a:rPr lang="zh-CN" altLang="en-US" sz="400">
                <a:solidFill>
                  <a:schemeClr val="bg1"/>
                </a:solidFill>
              </a:rPr>
              <a:t>表示液体压强，</a:t>
            </a:r>
          </a:p>
          <a:p>
            <a:r>
              <a:rPr lang="zh-CN" altLang="en-US" sz="400">
                <a:solidFill>
                  <a:schemeClr val="bg1"/>
                </a:solidFill>
              </a:rPr>
              <a:t>​</a:t>
            </a:r>
          </a:p>
          <a:p>
            <a:r>
              <a:rPr lang="en-US" altLang="zh-CN" sz="400">
                <a:solidFill>
                  <a:schemeClr val="bg1"/>
                </a:solidFill>
              </a:rPr>
              <a:t>ρ</a:t>
            </a:r>
          </a:p>
          <a:p>
            <a:r>
              <a:rPr lang="zh-CN" altLang="en-US" sz="400">
                <a:solidFill>
                  <a:schemeClr val="bg1"/>
                </a:solidFill>
              </a:rPr>
              <a:t>表示液体的密度，</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是重力常数，</a:t>
            </a:r>
          </a:p>
          <a:p>
            <a:r>
              <a:rPr lang="zh-CN" altLang="en-US" sz="400">
                <a:solidFill>
                  <a:schemeClr val="bg1"/>
                </a:solidFill>
              </a:rPr>
              <a:t>​</a:t>
            </a:r>
          </a:p>
          <a:p>
            <a:r>
              <a:rPr lang="en-US" altLang="zh-CN" sz="400">
                <a:solidFill>
                  <a:schemeClr val="bg1"/>
                </a:solidFill>
              </a:rPr>
              <a:t>h</a:t>
            </a:r>
          </a:p>
          <a:p>
            <a:r>
              <a:rPr lang="zh-CN" altLang="en-US" sz="400">
                <a:solidFill>
                  <a:schemeClr val="bg1"/>
                </a:solidFill>
              </a:rPr>
              <a:t>表示液体的深度）。讲解公式中各物理量的含义和单位，强调深度是指从液体某点到自由液面的垂直距离。​</a:t>
            </a:r>
          </a:p>
          <a:p>
            <a:r>
              <a:rPr lang="zh-CN" altLang="en-US" sz="400">
                <a:solidFill>
                  <a:schemeClr val="bg1"/>
                </a:solidFill>
              </a:rPr>
              <a:t>连通器：介绍连通器的概念，通过实验演示连通器的原理，即连通器里装同种液体，当液体不流动时，各容器中的液面总保持相平。列举生活中常见的连通器，如茶壶、船闸等，分析其工作原理，让学生了解连通器在生活和生产中的广泛应用。​</a:t>
            </a:r>
          </a:p>
          <a:p>
            <a:r>
              <a:rPr lang="zh-CN" altLang="en-US" sz="400">
                <a:solidFill>
                  <a:schemeClr val="bg1"/>
                </a:solidFill>
              </a:rPr>
              <a:t>大气压强（</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大气压强的存在：通过演示覆杯实验、马德堡半球实验等，让学生直观地感受大气压强的存在。引导学生思考生活中还有哪些现象可以证明大气压强的存在，如吸盘挂钩、吸管吸饮料等，激发学生的学习兴趣。​</a:t>
            </a:r>
          </a:p>
          <a:p>
            <a:r>
              <a:rPr lang="zh-CN" altLang="en-US" sz="400">
                <a:solidFill>
                  <a:schemeClr val="bg1"/>
                </a:solidFill>
              </a:rPr>
              <a:t>大气压强的测量：介绍托里拆利实验的原理和过程，讲解如何通过测量玻璃管内外水银面的高度差来计算大气压强的大小。给出标准大气压的值为</a:t>
            </a:r>
          </a:p>
          <a:p>
            <a:r>
              <a:rPr lang="zh-CN" altLang="en-US" sz="400">
                <a:solidFill>
                  <a:schemeClr val="bg1"/>
                </a:solidFill>
              </a:rPr>
              <a:t>​</a:t>
            </a:r>
          </a:p>
          <a:p>
            <a:r>
              <a:rPr lang="en-US" altLang="zh-CN" sz="400">
                <a:solidFill>
                  <a:schemeClr val="bg1"/>
                </a:solidFill>
              </a:rPr>
              <a:t>1.013×10 </a:t>
            </a:r>
          </a:p>
          <a:p>
            <a:r>
              <a:rPr lang="en-US" altLang="zh-CN" sz="400">
                <a:solidFill>
                  <a:schemeClr val="bg1"/>
                </a:solidFill>
              </a:rPr>
              <a:t>5</a:t>
            </a:r>
          </a:p>
          <a:p>
            <a:r>
              <a:rPr lang="en-US" altLang="zh-CN" sz="400">
                <a:solidFill>
                  <a:schemeClr val="bg1"/>
                </a:solidFill>
              </a:rPr>
              <a:t> Pa</a:t>
            </a:r>
          </a:p>
          <a:p>
            <a:r>
              <a:rPr lang="zh-CN" altLang="en-US" sz="400">
                <a:solidFill>
                  <a:schemeClr val="bg1"/>
                </a:solidFill>
              </a:rPr>
              <a:t>，相当于 </a:t>
            </a:r>
            <a:r>
              <a:rPr lang="en-US" altLang="zh-CN" sz="400">
                <a:solidFill>
                  <a:schemeClr val="bg1"/>
                </a:solidFill>
              </a:rPr>
              <a:t>760mm </a:t>
            </a:r>
            <a:r>
              <a:rPr lang="zh-CN" altLang="en-US" sz="400">
                <a:solidFill>
                  <a:schemeClr val="bg1"/>
                </a:solidFill>
              </a:rPr>
              <a:t>高水银柱产生的压强。同时，介绍其他测量大气压强的工具，如气压计。​</a:t>
            </a:r>
          </a:p>
          <a:p>
            <a:r>
              <a:rPr lang="zh-CN" altLang="en-US" sz="400">
                <a:solidFill>
                  <a:schemeClr val="bg1"/>
                </a:solidFill>
              </a:rPr>
              <a:t>大气压强的变化：讲解大气压强随高度的增加而减小的规律，通过实例让学生了解这一规律在生活中的应用，如高山上气压低，水的沸点也低。此外，介绍天气变化对大气压强的影响。​</a:t>
            </a:r>
          </a:p>
          <a:p>
            <a:r>
              <a:rPr lang="zh-CN" altLang="en-US" sz="400">
                <a:solidFill>
                  <a:schemeClr val="bg1"/>
                </a:solidFill>
              </a:rPr>
              <a:t>大气压强的应用：引导学生分析生活中利用大气压强工作的实例，如活塞式抽水机、离心式水泵等，加深学生对大气压强知识的理解和应用。​</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引导学生回顾本节课所学的主要内容，包括压强的概念、公式、增大和减小压强的方法，液体压强的特点、公式、连通器的原理，大气压强的存在、测量、变化规律及应用。​</a:t>
            </a:r>
          </a:p>
          <a:p>
            <a:r>
              <a:rPr lang="zh-CN" altLang="en-US" sz="400">
                <a:solidFill>
                  <a:schemeClr val="bg1"/>
                </a:solidFill>
              </a:rPr>
              <a:t>强调重点知识和易错点，帮助学生梳理知识体系，加深对知识的理解和记忆。​质量。</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25808" y="0"/>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p:nvPr>
            <p:custDataLst>
              <p:tags r:id="rId1"/>
            </p:custDataLst>
          </p:nvPr>
        </p:nvSpPr>
        <p:spPr>
          <a:xfrm>
            <a:off x="6156325" y="4764088"/>
            <a:ext cx="309880" cy="706755"/>
          </a:xfrm>
          <a:prstGeom prst="rect">
            <a:avLst/>
          </a:prstGeom>
          <a:noFill/>
          <a:ln w="9525">
            <a:noFill/>
          </a:ln>
        </p:spPr>
        <p:txBody>
          <a:bodyPr wrap="none" anchor="t" anchorCtr="0">
            <a:spAutoFit/>
          </a:bodyPr>
          <a:lstStyle/>
          <a:p>
            <a:endParaRPr lang="zh-CN" altLang="zh-CN" sz="4000">
              <a:solidFill>
                <a:schemeClr val="tx2"/>
              </a:solidFill>
              <a:latin typeface="Times New Roman" panose="02020603050405020304" pitchFamily="18" charset="0"/>
              <a:ea typeface="黑体" panose="02010609060101010101" pitchFamily="49" charset="-122"/>
            </a:endParaRPr>
          </a:p>
        </p:txBody>
      </p:sp>
      <p:grpSp>
        <p:nvGrpSpPr>
          <p:cNvPr id="2" name="Group 8"/>
          <p:cNvGrpSpPr/>
          <p:nvPr>
            <p:custDataLst>
              <p:tags r:id="rId2"/>
            </p:custDataLst>
          </p:nvPr>
        </p:nvGrpSpPr>
        <p:grpSpPr>
          <a:xfrm>
            <a:off x="1992313" y="2492375"/>
            <a:ext cx="2463800" cy="993775"/>
            <a:chOff x="3156" y="1389"/>
            <a:chExt cx="1362" cy="1200"/>
          </a:xfrm>
        </p:grpSpPr>
        <p:sp>
          <p:nvSpPr>
            <p:cNvPr id="46083" name="Rectangle 9"/>
            <p:cNvSpPr/>
            <p:nvPr>
              <p:custDataLst>
                <p:tags r:id="rId10"/>
              </p:custDataLst>
            </p:nvPr>
          </p:nvSpPr>
          <p:spPr>
            <a:xfrm>
              <a:off x="4341" y="1589"/>
              <a:ext cx="67" cy="465"/>
            </a:xfrm>
            <a:prstGeom prst="rect">
              <a:avLst/>
            </a:prstGeom>
            <a:solidFill>
              <a:srgbClr val="800000"/>
            </a:solidFill>
            <a:ln w="19050" cap="flat" cmpd="sng">
              <a:solidFill>
                <a:srgbClr val="000000"/>
              </a:solidFill>
              <a:prstDash val="solid"/>
              <a:miter/>
              <a:headEnd type="none" w="med" len="med"/>
              <a:tailEnd type="none" w="med" len="med"/>
            </a:ln>
          </p:spPr>
          <p:txBody>
            <a:bodyPr anchor="t" anchorCtr="0"/>
            <a:lstStyle/>
            <a:p>
              <a:endParaRPr lang="zh-CN" altLang="en-US">
                <a:latin typeface="Calibri" panose="020F0502020204030204" pitchFamily="34" charset="0"/>
                <a:ea typeface="宋体" panose="02010600030101010101" pitchFamily="2" charset="-122"/>
              </a:endParaRPr>
            </a:p>
          </p:txBody>
        </p:sp>
        <p:grpSp>
          <p:nvGrpSpPr>
            <p:cNvPr id="46084" name="Group 10"/>
            <p:cNvGrpSpPr/>
            <p:nvPr>
              <p:custDataLst>
                <p:tags r:id="rId11"/>
              </p:custDataLst>
            </p:nvPr>
          </p:nvGrpSpPr>
          <p:grpSpPr>
            <a:xfrm>
              <a:off x="3156" y="1389"/>
              <a:ext cx="1362" cy="1200"/>
              <a:chOff x="4195" y="1298"/>
              <a:chExt cx="1344" cy="1200"/>
            </a:xfrm>
          </p:grpSpPr>
          <p:pic>
            <p:nvPicPr>
              <p:cNvPr id="46085" name="Picture 11" descr="桌面"/>
              <p:cNvPicPr>
                <a:picLocks noChangeAspect="1"/>
              </p:cNvPicPr>
              <p:nvPr>
                <p:custDataLst>
                  <p:tags r:id="rId12"/>
                </p:custDataLst>
              </p:nvPr>
            </p:nvPicPr>
            <p:blipFill>
              <a:blip r:embed="rId15">
                <a:clrChange>
                  <a:clrFrom>
                    <a:srgbClr val="FFFFFF"/>
                  </a:clrFrom>
                  <a:clrTo>
                    <a:srgbClr val="FFFFFF">
                      <a:alpha val="0"/>
                    </a:srgbClr>
                  </a:clrTo>
                </a:clrChange>
              </a:blip>
              <a:stretch>
                <a:fillRect/>
              </a:stretch>
            </p:blipFill>
            <p:spPr>
              <a:xfrm>
                <a:off x="4195" y="1298"/>
                <a:ext cx="1344" cy="1200"/>
              </a:xfrm>
              <a:prstGeom prst="rect">
                <a:avLst/>
              </a:prstGeom>
              <a:noFill/>
              <a:ln w="9525">
                <a:noFill/>
              </a:ln>
            </p:spPr>
          </p:pic>
          <p:pic>
            <p:nvPicPr>
              <p:cNvPr id="46086" name="Picture 12" descr="报纸"/>
              <p:cNvPicPr>
                <a:picLocks noChangeAspect="1"/>
              </p:cNvPicPr>
              <p:nvPr>
                <p:custDataLst>
                  <p:tags r:id="rId13"/>
                </p:custDataLst>
              </p:nvPr>
            </p:nvPicPr>
            <p:blipFill>
              <a:blip r:embed="rId16">
                <a:clrChange>
                  <a:clrFrom>
                    <a:srgbClr val="FFFFFF"/>
                  </a:clrFrom>
                  <a:clrTo>
                    <a:srgbClr val="FFFFFF">
                      <a:alpha val="0"/>
                    </a:srgbClr>
                  </a:clrTo>
                </a:clrChange>
              </a:blip>
              <a:srcRect r="7692"/>
              <a:stretch>
                <a:fillRect/>
              </a:stretch>
            </p:blipFill>
            <p:spPr>
              <a:xfrm>
                <a:off x="4431" y="1346"/>
                <a:ext cx="595" cy="304"/>
              </a:xfrm>
              <a:prstGeom prst="rect">
                <a:avLst/>
              </a:prstGeom>
              <a:noFill/>
              <a:ln w="9525">
                <a:noFill/>
              </a:ln>
            </p:spPr>
          </p:pic>
        </p:grpSp>
      </p:grpSp>
      <p:pic>
        <p:nvPicPr>
          <p:cNvPr id="26629" name="Picture 14"/>
          <p:cNvPicPr>
            <a:picLocks noChangeAspect="1"/>
          </p:cNvPicPr>
          <p:nvPr>
            <p:custDataLst>
              <p:tags r:id="rId3"/>
            </p:custDataLst>
          </p:nvPr>
        </p:nvPicPr>
        <p:blipFill>
          <a:blip r:embed="rId17"/>
          <a:stretch>
            <a:fillRect/>
          </a:stretch>
        </p:blipFill>
        <p:spPr>
          <a:xfrm>
            <a:off x="5159375" y="1341438"/>
            <a:ext cx="1871663" cy="2879725"/>
          </a:xfrm>
          <a:prstGeom prst="rect">
            <a:avLst/>
          </a:prstGeom>
          <a:noFill/>
          <a:ln w="9525">
            <a:noFill/>
          </a:ln>
        </p:spPr>
      </p:pic>
      <p:sp>
        <p:nvSpPr>
          <p:cNvPr id="26630" name="矩形 14"/>
          <p:cNvSpPr/>
          <p:nvPr>
            <p:custDataLst>
              <p:tags r:id="rId4"/>
            </p:custDataLst>
          </p:nvPr>
        </p:nvSpPr>
        <p:spPr>
          <a:xfrm>
            <a:off x="1992313" y="4508500"/>
            <a:ext cx="2519362" cy="1106805"/>
          </a:xfrm>
          <a:prstGeom prst="rect">
            <a:avLst/>
          </a:prstGeom>
          <a:noFill/>
          <a:ln w="9525">
            <a:noFill/>
          </a:ln>
        </p:spPr>
        <p:txBody>
          <a:bodyPr anchor="t" anchorCtr="0">
            <a:spAutoFit/>
          </a:bodyPr>
          <a:lstStyle/>
          <a:p>
            <a:r>
              <a:rPr lang="zh-CN" altLang="en-US" sz="2200">
                <a:latin typeface="Times New Roman" panose="02020603050405020304" pitchFamily="18" charset="0"/>
                <a:ea typeface="黑体" panose="02010609060101010101" pitchFamily="49" charset="-122"/>
              </a:rPr>
              <a:t>一张报纸平铺在桌面上，对桌面的压强接近</a:t>
            </a:r>
            <a:r>
              <a:rPr lang="en-US" altLang="zh-CN" sz="2200" b="1">
                <a:latin typeface="Times New Roman" panose="02020603050405020304" pitchFamily="18" charset="0"/>
                <a:ea typeface="黑体" panose="02010609060101010101" pitchFamily="49" charset="-122"/>
              </a:rPr>
              <a:t>0.5Pa</a:t>
            </a:r>
            <a:endParaRPr lang="zh-CN" altLang="en-US" sz="2200" b="1">
              <a:latin typeface="Times New Roman" panose="02020603050405020304" pitchFamily="18" charset="0"/>
              <a:ea typeface="黑体" panose="02010609060101010101" pitchFamily="49" charset="-122"/>
            </a:endParaRPr>
          </a:p>
        </p:txBody>
      </p:sp>
      <p:sp>
        <p:nvSpPr>
          <p:cNvPr id="26631" name="矩形 15"/>
          <p:cNvSpPr/>
          <p:nvPr>
            <p:custDataLst>
              <p:tags r:id="rId5"/>
            </p:custDataLst>
          </p:nvPr>
        </p:nvSpPr>
        <p:spPr>
          <a:xfrm>
            <a:off x="5016500" y="4508500"/>
            <a:ext cx="2374900" cy="1106805"/>
          </a:xfrm>
          <a:prstGeom prst="rect">
            <a:avLst/>
          </a:prstGeom>
          <a:noFill/>
          <a:ln w="9525">
            <a:noFill/>
          </a:ln>
        </p:spPr>
        <p:txBody>
          <a:bodyPr anchor="t" anchorCtr="0">
            <a:spAutoFit/>
          </a:bodyPr>
          <a:lstStyle/>
          <a:p>
            <a:r>
              <a:rPr lang="zh-CN" altLang="en-US" sz="2200">
                <a:latin typeface="Times New Roman" panose="02020603050405020304" pitchFamily="18" charset="0"/>
                <a:ea typeface="黑体" panose="02010609060101010101" pitchFamily="49" charset="-122"/>
              </a:rPr>
              <a:t>人站立在地面上对地面的压强约为</a:t>
            </a:r>
            <a:r>
              <a:rPr lang="en-US" altLang="zh-CN" sz="2200" b="1">
                <a:latin typeface="Times New Roman" panose="02020603050405020304" pitchFamily="18" charset="0"/>
                <a:ea typeface="黑体" panose="02010609060101010101" pitchFamily="49" charset="-122"/>
              </a:rPr>
              <a:t>15 000Pa</a:t>
            </a:r>
            <a:endParaRPr lang="zh-CN" altLang="en-US" sz="2200" b="1">
              <a:latin typeface="Times New Roman" panose="02020603050405020304" pitchFamily="18" charset="0"/>
              <a:ea typeface="黑体" panose="02010609060101010101" pitchFamily="49" charset="-122"/>
            </a:endParaRPr>
          </a:p>
        </p:txBody>
      </p:sp>
      <p:pic>
        <p:nvPicPr>
          <p:cNvPr id="26632" name="Picture 4"/>
          <p:cNvPicPr>
            <a:picLocks noChangeAspect="1"/>
          </p:cNvPicPr>
          <p:nvPr>
            <p:custDataLst>
              <p:tags r:id="rId6"/>
            </p:custDataLst>
          </p:nvPr>
        </p:nvPicPr>
        <p:blipFill>
          <a:blip r:embed="rId18"/>
          <a:stretch>
            <a:fillRect/>
          </a:stretch>
        </p:blipFill>
        <p:spPr>
          <a:xfrm>
            <a:off x="7680325" y="1557338"/>
            <a:ext cx="2374900" cy="2665412"/>
          </a:xfrm>
          <a:prstGeom prst="rect">
            <a:avLst/>
          </a:prstGeom>
          <a:noFill/>
          <a:ln w="9525">
            <a:noFill/>
          </a:ln>
        </p:spPr>
      </p:pic>
      <p:sp>
        <p:nvSpPr>
          <p:cNvPr id="26633" name="矩形 12"/>
          <p:cNvSpPr/>
          <p:nvPr>
            <p:custDataLst>
              <p:tags r:id="rId7"/>
            </p:custDataLst>
          </p:nvPr>
        </p:nvSpPr>
        <p:spPr>
          <a:xfrm>
            <a:off x="7824788" y="4546600"/>
            <a:ext cx="2303462" cy="1106805"/>
          </a:xfrm>
          <a:prstGeom prst="rect">
            <a:avLst/>
          </a:prstGeom>
          <a:noFill/>
          <a:ln w="9525">
            <a:noFill/>
          </a:ln>
        </p:spPr>
        <p:txBody>
          <a:bodyPr anchor="t" anchorCtr="0">
            <a:spAutoFit/>
          </a:bodyPr>
          <a:lstStyle/>
          <a:p>
            <a:r>
              <a:rPr lang="zh-CN" altLang="en-US" sz="2200">
                <a:latin typeface="Times New Roman" panose="02020603050405020304" pitchFamily="18" charset="0"/>
                <a:ea typeface="黑体" panose="02010609060101010101" pitchFamily="49" charset="-122"/>
              </a:rPr>
              <a:t>芭蕾舞演员足尖对地面的压强约为</a:t>
            </a:r>
            <a:r>
              <a:rPr lang="en-US" altLang="zh-CN" sz="2200" b="1">
                <a:latin typeface="Times New Roman" panose="02020603050405020304" pitchFamily="18" charset="0"/>
                <a:ea typeface="黑体" panose="02010609060101010101" pitchFamily="49" charset="-122"/>
              </a:rPr>
              <a:t>5×10</a:t>
            </a:r>
            <a:r>
              <a:rPr lang="en-US" altLang="zh-CN" sz="2200" b="1" baseline="30000">
                <a:latin typeface="Times New Roman" panose="02020603050405020304" pitchFamily="18" charset="0"/>
                <a:ea typeface="黑体" panose="02010609060101010101" pitchFamily="49" charset="-122"/>
              </a:rPr>
              <a:t>5</a:t>
            </a:r>
            <a:r>
              <a:rPr lang="en-US" altLang="zh-CN" sz="2200" b="1">
                <a:latin typeface="Times New Roman" panose="02020603050405020304" pitchFamily="18" charset="0"/>
                <a:ea typeface="黑体" panose="02010609060101010101" pitchFamily="49" charset="-122"/>
              </a:rPr>
              <a:t>Pa</a:t>
            </a:r>
            <a:endParaRPr lang="zh-CN" altLang="en-US" sz="2200" b="1">
              <a:latin typeface="Times New Roman" panose="02020603050405020304" pitchFamily="18" charset="0"/>
              <a:ea typeface="黑体" panose="02010609060101010101" pitchFamily="49" charset="-122"/>
            </a:endParaRPr>
          </a:p>
        </p:txBody>
      </p:sp>
      <p:sp>
        <p:nvSpPr>
          <p:cNvPr id="46092" name="Text Box 15"/>
          <p:cNvSpPr txBox="1"/>
          <p:nvPr>
            <p:custDataLst>
              <p:tags r:id="rId8"/>
            </p:custDataLst>
          </p:nvPr>
        </p:nvSpPr>
        <p:spPr>
          <a:xfrm>
            <a:off x="4165600" y="655638"/>
            <a:ext cx="4145280" cy="491490"/>
          </a:xfrm>
          <a:prstGeom prst="rect">
            <a:avLst/>
          </a:prstGeom>
          <a:noFill/>
          <a:ln w="9525">
            <a:noFill/>
          </a:ln>
        </p:spPr>
        <p:txBody>
          <a:bodyPr wrap="none" anchor="t" anchorCtr="0">
            <a:spAutoFit/>
          </a:bodyPr>
          <a:lstStyle/>
          <a:p>
            <a:r>
              <a:rPr lang="zh-CN" altLang="en-US" sz="2600">
                <a:latin typeface="黑体" panose="02010609060101010101" pitchFamily="49" charset="-122"/>
                <a:ea typeface="黑体" panose="02010609060101010101" pitchFamily="49" charset="-122"/>
              </a:rPr>
              <a:t>生活中一些常见的压强大小</a:t>
            </a:r>
          </a:p>
        </p:txBody>
      </p:sp>
      <p:sp>
        <p:nvSpPr>
          <p:cNvPr id="46093" name="文本框 4103"/>
          <p:cNvSpPr txBox="1"/>
          <p:nvPr>
            <p:custDataLst>
              <p:tags r:id="rId9"/>
            </p:custDataLst>
          </p:nvPr>
        </p:nvSpPr>
        <p:spPr>
          <a:xfrm>
            <a:off x="119063" y="25463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500" fill="hold"/>
                                        <p:tgtEl>
                                          <p:spTgt spid="26630"/>
                                        </p:tgtEl>
                                        <p:attrNameLst>
                                          <p:attrName>ppt_x</p:attrName>
                                        </p:attrNameLst>
                                      </p:cBhvr>
                                      <p:tavLst>
                                        <p:tav tm="0">
                                          <p:val>
                                            <p:strVal val="#ppt_x"/>
                                          </p:val>
                                        </p:tav>
                                        <p:tav tm="100000">
                                          <p:val>
                                            <p:strVal val="#ppt_x"/>
                                          </p:val>
                                        </p:tav>
                                      </p:tavLst>
                                    </p:anim>
                                    <p:anim calcmode="lin" valueType="num">
                                      <p:cBhvr>
                                        <p:cTn id="12"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 calcmode="lin" valueType="num">
                                      <p:cBhvr>
                                        <p:cTn id="17" dur="500" fill="hold"/>
                                        <p:tgtEl>
                                          <p:spTgt spid="26627"/>
                                        </p:tgtEl>
                                        <p:attrNameLst>
                                          <p:attrName>ppt_x</p:attrName>
                                        </p:attrNameLst>
                                      </p:cBhvr>
                                      <p:tavLst>
                                        <p:tav tm="0">
                                          <p:val>
                                            <p:strVal val="#ppt_x"/>
                                          </p:val>
                                        </p:tav>
                                        <p:tav tm="100000">
                                          <p:val>
                                            <p:strVal val="#ppt_x"/>
                                          </p:val>
                                        </p:tav>
                                      </p:tavLst>
                                    </p:anim>
                                    <p:anim calcmode="lin" valueType="num">
                                      <p:cBhvr>
                                        <p:cTn id="18" dur="500" fill="hold"/>
                                        <p:tgtEl>
                                          <p:spTgt spid="266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629"/>
                                        </p:tgtEl>
                                        <p:attrNameLst>
                                          <p:attrName>style.visibility</p:attrName>
                                        </p:attrNameLst>
                                      </p:cBhvr>
                                      <p:to>
                                        <p:strVal val="visible"/>
                                      </p:to>
                                    </p:set>
                                    <p:anim calcmode="lin" valueType="num">
                                      <p:cBhvr>
                                        <p:cTn id="21" dur="500" fill="hold"/>
                                        <p:tgtEl>
                                          <p:spTgt spid="26629"/>
                                        </p:tgtEl>
                                        <p:attrNameLst>
                                          <p:attrName>ppt_x</p:attrName>
                                        </p:attrNameLst>
                                      </p:cBhvr>
                                      <p:tavLst>
                                        <p:tav tm="0">
                                          <p:val>
                                            <p:strVal val="#ppt_x"/>
                                          </p:val>
                                        </p:tav>
                                        <p:tav tm="100000">
                                          <p:val>
                                            <p:strVal val="#ppt_x"/>
                                          </p:val>
                                        </p:tav>
                                      </p:tavLst>
                                    </p:anim>
                                    <p:anim calcmode="lin" valueType="num">
                                      <p:cBhvr>
                                        <p:cTn id="22" dur="500" fill="hold"/>
                                        <p:tgtEl>
                                          <p:spTgt spid="266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31"/>
                                        </p:tgtEl>
                                        <p:attrNameLst>
                                          <p:attrName>style.visibility</p:attrName>
                                        </p:attrNameLst>
                                      </p:cBhvr>
                                      <p:to>
                                        <p:strVal val="visible"/>
                                      </p:to>
                                    </p:set>
                                    <p:anim calcmode="lin" valueType="num">
                                      <p:cBhvr>
                                        <p:cTn id="25" dur="500" fill="hold"/>
                                        <p:tgtEl>
                                          <p:spTgt spid="26631"/>
                                        </p:tgtEl>
                                        <p:attrNameLst>
                                          <p:attrName>ppt_x</p:attrName>
                                        </p:attrNameLst>
                                      </p:cBhvr>
                                      <p:tavLst>
                                        <p:tav tm="0">
                                          <p:val>
                                            <p:strVal val="#ppt_x"/>
                                          </p:val>
                                        </p:tav>
                                        <p:tav tm="100000">
                                          <p:val>
                                            <p:strVal val="#ppt_x"/>
                                          </p:val>
                                        </p:tav>
                                      </p:tavLst>
                                    </p:anim>
                                    <p:anim calcmode="lin" valueType="num">
                                      <p:cBhvr>
                                        <p:cTn id="26"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32"/>
                                        </p:tgtEl>
                                        <p:attrNameLst>
                                          <p:attrName>style.visibility</p:attrName>
                                        </p:attrNameLst>
                                      </p:cBhvr>
                                      <p:to>
                                        <p:strVal val="visible"/>
                                      </p:to>
                                    </p:set>
                                    <p:anim calcmode="lin" valueType="num">
                                      <p:cBhvr>
                                        <p:cTn id="31" dur="500" fill="hold"/>
                                        <p:tgtEl>
                                          <p:spTgt spid="26632"/>
                                        </p:tgtEl>
                                        <p:attrNameLst>
                                          <p:attrName>ppt_x</p:attrName>
                                        </p:attrNameLst>
                                      </p:cBhvr>
                                      <p:tavLst>
                                        <p:tav tm="0">
                                          <p:val>
                                            <p:strVal val="#ppt_x"/>
                                          </p:val>
                                        </p:tav>
                                        <p:tav tm="100000">
                                          <p:val>
                                            <p:strVal val="#ppt_x"/>
                                          </p:val>
                                        </p:tav>
                                      </p:tavLst>
                                    </p:anim>
                                    <p:anim calcmode="lin" valueType="num">
                                      <p:cBhvr>
                                        <p:cTn id="32" dur="500" fill="hold"/>
                                        <p:tgtEl>
                                          <p:spTgt spid="266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633"/>
                                        </p:tgtEl>
                                        <p:attrNameLst>
                                          <p:attrName>style.visibility</p:attrName>
                                        </p:attrNameLst>
                                      </p:cBhvr>
                                      <p:to>
                                        <p:strVal val="visible"/>
                                      </p:to>
                                    </p:set>
                                    <p:anim calcmode="lin" valueType="num">
                                      <p:cBhvr>
                                        <p:cTn id="35" dur="500" fill="hold"/>
                                        <p:tgtEl>
                                          <p:spTgt spid="26633"/>
                                        </p:tgtEl>
                                        <p:attrNameLst>
                                          <p:attrName>ppt_x</p:attrName>
                                        </p:attrNameLst>
                                      </p:cBhvr>
                                      <p:tavLst>
                                        <p:tav tm="0">
                                          <p:val>
                                            <p:strVal val="#ppt_x"/>
                                          </p:val>
                                        </p:tav>
                                        <p:tav tm="100000">
                                          <p:val>
                                            <p:strVal val="#ppt_x"/>
                                          </p:val>
                                        </p:tav>
                                      </p:tavLst>
                                    </p:anim>
                                    <p:anim calcmode="lin" valueType="num">
                                      <p:cBhvr>
                                        <p:cTn id="36"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P spid="26631" grpId="0"/>
      <p:bldP spid="266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4294967295"/>
            <p:custDataLst>
              <p:tags r:id="rId1"/>
            </p:custDataLst>
          </p:nvPr>
        </p:nvSpPr>
        <p:spPr>
          <a:xfrm>
            <a:off x="2662238" y="647700"/>
            <a:ext cx="9529762" cy="3060700"/>
          </a:xfrm>
          <a:prstGeom prst="rect">
            <a:avLst/>
          </a:prstGeom>
          <a:noFill/>
          <a:ln w="9525">
            <a:noFill/>
          </a:ln>
        </p:spPr>
        <p:txBody>
          <a:bodyPr anchor="t" anchorCtr="0"/>
          <a:lstStyle/>
          <a:p>
            <a:pPr marL="0" indent="0" eaLnBrk="1" hangingPunct="1">
              <a:lnSpc>
                <a:spcPct val="150000"/>
              </a:lnSpc>
              <a:spcBef>
                <a:spcPts val="25"/>
              </a:spcBef>
              <a:buNone/>
            </a:pPr>
            <a:r>
              <a:rPr lang="zh-CN" altLang="en-US" sz="2600">
                <a:solidFill>
                  <a:srgbClr val="0000FF"/>
                </a:solidFill>
                <a:latin typeface="Times New Roman" panose="02020603050405020304" pitchFamily="18" charset="0"/>
                <a:ea typeface="黑体" panose="02010609060101010101" pitchFamily="49" charset="-122"/>
              </a:rPr>
              <a:t>例题</a:t>
            </a:r>
            <a:r>
              <a:rPr lang="en-US" altLang="zh-CN" sz="2600">
                <a:solidFill>
                  <a:srgbClr val="0000FF"/>
                </a:solidFill>
                <a:latin typeface="Times New Roman" panose="02020603050405020304" pitchFamily="18" charset="0"/>
                <a:ea typeface="黑体" panose="02010609060101010101" pitchFamily="49" charset="-122"/>
              </a:rPr>
              <a:t>:</a:t>
            </a:r>
            <a:r>
              <a:rPr lang="zh-CN" altLang="en-US" sz="2600">
                <a:latin typeface="Times New Roman" panose="02020603050405020304" pitchFamily="18" charset="0"/>
                <a:ea typeface="黑体" panose="02010609060101010101" pitchFamily="49" charset="-122"/>
              </a:rPr>
              <a:t>我国云南省有一种野牛，被当地人称为白袜子，属国家重点保护动物。经动物保护组织测量，这种成年野牛每只脚掌的面积大约为</a:t>
            </a:r>
            <a:r>
              <a:rPr lang="en-US" altLang="zh-CN" sz="2600" b="1">
                <a:latin typeface="Times New Roman" panose="02020603050405020304" pitchFamily="18" charset="0"/>
                <a:ea typeface="黑体" panose="02010609060101010101" pitchFamily="49" charset="-122"/>
              </a:rPr>
              <a:t>0.025</a:t>
            </a:r>
            <a:r>
              <a:rPr lang="en-US" altLang="zh-CN" sz="2600" b="1">
                <a:latin typeface="Times New Roman" panose="02020603050405020304" pitchFamily="18" charset="0"/>
                <a:ea typeface="黑体" panose="02010609060101010101" pitchFamily="49" charset="-122"/>
                <a:sym typeface="宋体" panose="02010600030101010101" pitchFamily="2" charset="-122"/>
              </a:rPr>
              <a:t>m</a:t>
            </a:r>
            <a:r>
              <a:rPr lang="en-US" altLang="zh-CN" sz="2600" b="1" baseline="30000">
                <a:latin typeface="Times New Roman" panose="02020603050405020304" pitchFamily="18" charset="0"/>
                <a:ea typeface="黑体" panose="02010609060101010101" pitchFamily="49" charset="-122"/>
                <a:sym typeface="宋体" panose="02010600030101010101" pitchFamily="2" charset="-122"/>
              </a:rPr>
              <a:t>2</a:t>
            </a:r>
            <a:r>
              <a:rPr lang="zh-CN" altLang="en-US" sz="2600">
                <a:latin typeface="Times New Roman" panose="02020603050405020304" pitchFamily="18" charset="0"/>
                <a:ea typeface="黑体" panose="02010609060101010101" pitchFamily="49" charset="-122"/>
              </a:rPr>
              <a:t>，它在水平沙地上站立时留下脚印的深度是</a:t>
            </a:r>
            <a:r>
              <a:rPr lang="en-US" altLang="zh-CN" sz="2600" b="1">
                <a:latin typeface="Times New Roman" panose="02020603050405020304" pitchFamily="18" charset="0"/>
                <a:ea typeface="黑体" panose="02010609060101010101" pitchFamily="49" charset="-122"/>
              </a:rPr>
              <a:t>1.8cm</a:t>
            </a:r>
            <a:r>
              <a:rPr lang="zh-CN" altLang="en-US" sz="2600">
                <a:latin typeface="Times New Roman" panose="02020603050405020304" pitchFamily="18" charset="0"/>
                <a:ea typeface="黑体" panose="02010609060101010101" pitchFamily="49" charset="-122"/>
              </a:rPr>
              <a:t>。实验表明，使沙地达到相同深度的压强为</a:t>
            </a:r>
            <a:r>
              <a:rPr lang="en-US" altLang="zh-CN" sz="2600" b="1">
                <a:latin typeface="Times New Roman" panose="02020603050405020304" pitchFamily="18" charset="0"/>
                <a:ea typeface="黑体" panose="02010609060101010101" pitchFamily="49" charset="-122"/>
              </a:rPr>
              <a:t>2×10</a:t>
            </a:r>
            <a:r>
              <a:rPr lang="en-US" altLang="zh-CN" sz="2600" b="1" baseline="30000">
                <a:latin typeface="Times New Roman" panose="02020603050405020304" pitchFamily="18" charset="0"/>
                <a:ea typeface="黑体" panose="02010609060101010101" pitchFamily="49" charset="-122"/>
              </a:rPr>
              <a:t>5 </a:t>
            </a:r>
            <a:r>
              <a:rPr lang="en-US" altLang="zh-CN" sz="2600" b="1">
                <a:latin typeface="Times New Roman" panose="02020603050405020304" pitchFamily="18" charset="0"/>
                <a:ea typeface="黑体" panose="02010609060101010101" pitchFamily="49" charset="-122"/>
              </a:rPr>
              <a:t>Pa</a:t>
            </a:r>
            <a:r>
              <a:rPr lang="en-US" altLang="zh-CN" sz="2600">
                <a:latin typeface="Times New Roman" panose="02020603050405020304" pitchFamily="18" charset="0"/>
                <a:ea typeface="黑体" panose="02010609060101010101" pitchFamily="49" charset="-122"/>
              </a:rPr>
              <a:t>。</a:t>
            </a:r>
            <a:r>
              <a:rPr lang="zh-CN" altLang="en-US" sz="2600">
                <a:latin typeface="Times New Roman" panose="02020603050405020304" pitchFamily="18" charset="0"/>
                <a:ea typeface="黑体" panose="02010609060101010101" pitchFamily="49" charset="-122"/>
              </a:rPr>
              <a:t>假设野牛四只脚掌的面积相等，它对沙地的压力</a:t>
            </a:r>
            <a:r>
              <a:rPr lang="en-US" altLang="zh-CN" sz="2600" b="1" i="1">
                <a:latin typeface="Times New Roman" panose="02020603050405020304" pitchFamily="18" charset="0"/>
                <a:ea typeface="黑体" panose="02010609060101010101" pitchFamily="49" charset="-122"/>
              </a:rPr>
              <a:t>F</a:t>
            </a:r>
            <a:r>
              <a:rPr lang="zh-CN" altLang="en-US" sz="2600">
                <a:latin typeface="Times New Roman" panose="02020603050405020304" pitchFamily="18" charset="0"/>
                <a:ea typeface="黑体" panose="02010609060101010101" pitchFamily="49" charset="-122"/>
              </a:rPr>
              <a:t>为多少？它的质量</a:t>
            </a:r>
            <a:r>
              <a:rPr lang="en-US" altLang="zh-CN" sz="2600" b="1" i="1">
                <a:latin typeface="Times New Roman" panose="02020603050405020304" pitchFamily="18" charset="0"/>
                <a:ea typeface="黑体" panose="02010609060101010101" pitchFamily="49" charset="-122"/>
              </a:rPr>
              <a:t>m</a:t>
            </a:r>
            <a:r>
              <a:rPr lang="zh-CN" altLang="en-US" sz="2600">
                <a:latin typeface="Times New Roman" panose="02020603050405020304" pitchFamily="18" charset="0"/>
                <a:ea typeface="黑体" panose="02010609060101010101" pitchFamily="49" charset="-122"/>
              </a:rPr>
              <a:t>为多少？（</a:t>
            </a:r>
            <a:r>
              <a:rPr lang="en-US" altLang="zh-CN" sz="2600" i="1">
                <a:latin typeface="Times New Roman" panose="02020603050405020304" pitchFamily="18" charset="0"/>
                <a:ea typeface="黑体" panose="02010609060101010101" pitchFamily="49" charset="-122"/>
              </a:rPr>
              <a:t>g</a:t>
            </a:r>
            <a:r>
              <a:rPr lang="zh-CN" altLang="en-US" sz="2600">
                <a:latin typeface="Times New Roman" panose="02020603050405020304" pitchFamily="18" charset="0"/>
                <a:ea typeface="黑体" panose="02010609060101010101" pitchFamily="49" charset="-122"/>
              </a:rPr>
              <a:t>取</a:t>
            </a:r>
            <a:r>
              <a:rPr lang="en-US" altLang="zh-CN" sz="2600">
                <a:latin typeface="Times New Roman" panose="02020603050405020304" pitchFamily="18" charset="0"/>
                <a:ea typeface="黑体" panose="02010609060101010101" pitchFamily="49" charset="-122"/>
              </a:rPr>
              <a:t>10N/Kg)</a:t>
            </a:r>
          </a:p>
          <a:p>
            <a:pPr marL="0" indent="0" eaLnBrk="1" hangingPunct="1">
              <a:lnSpc>
                <a:spcPct val="150000"/>
              </a:lnSpc>
              <a:spcBef>
                <a:spcPts val="25"/>
              </a:spcBef>
              <a:buNone/>
            </a:pPr>
            <a:endParaRPr lang="en-US" altLang="zh-CN" sz="2600">
              <a:latin typeface="Times New Roman" panose="02020603050405020304" pitchFamily="18" charset="0"/>
              <a:ea typeface="黑体" panose="02010609060101010101" pitchFamily="49" charset="-122"/>
            </a:endParaRPr>
          </a:p>
          <a:p>
            <a:pPr marL="0" indent="0" eaLnBrk="1" hangingPunct="1">
              <a:lnSpc>
                <a:spcPct val="150000"/>
              </a:lnSpc>
              <a:spcBef>
                <a:spcPts val="25"/>
              </a:spcBef>
              <a:buNone/>
            </a:pPr>
            <a:r>
              <a:rPr lang="zh-CN" altLang="en-US" sz="2600">
                <a:solidFill>
                  <a:srgbClr val="FF0000"/>
                </a:solidFill>
                <a:latin typeface="Times New Roman" panose="02020603050405020304" pitchFamily="18" charset="0"/>
                <a:ea typeface="黑体" panose="02010609060101010101" pitchFamily="49" charset="-122"/>
              </a:rPr>
              <a:t>已知：</a:t>
            </a:r>
            <a:r>
              <a:rPr lang="zh-CN" altLang="en-US" sz="2600">
                <a:latin typeface="Times New Roman" panose="02020603050405020304" pitchFamily="18" charset="0"/>
                <a:ea typeface="黑体" panose="02010609060101010101" pitchFamily="49" charset="-122"/>
              </a:rPr>
              <a:t>     </a:t>
            </a:r>
          </a:p>
          <a:p>
            <a:pPr marL="0" indent="0" eaLnBrk="1" hangingPunct="1">
              <a:lnSpc>
                <a:spcPct val="150000"/>
              </a:lnSpc>
              <a:spcBef>
                <a:spcPts val="25"/>
              </a:spcBef>
              <a:buNone/>
            </a:pPr>
            <a:r>
              <a:rPr lang="zh-CN" altLang="en-US" sz="2600">
                <a:solidFill>
                  <a:srgbClr val="FF0000"/>
                </a:solidFill>
                <a:latin typeface="Times New Roman" panose="02020603050405020304" pitchFamily="18" charset="0"/>
                <a:ea typeface="黑体" panose="02010609060101010101" pitchFamily="49" charset="-122"/>
              </a:rPr>
              <a:t>求</a:t>
            </a:r>
            <a:r>
              <a:rPr lang="zh-CN" altLang="en-US" sz="2600">
                <a:solidFill>
                  <a:srgbClr val="FF0000"/>
                </a:solidFill>
                <a:latin typeface="Times New Roman" panose="02020603050405020304" pitchFamily="18" charset="0"/>
                <a:ea typeface="黑体" panose="02010609060101010101" pitchFamily="49" charset="-122"/>
                <a:sym typeface="Wingdings" panose="05000000000000000000" pitchFamily="2" charset="2"/>
              </a:rPr>
              <a:t>：</a:t>
            </a:r>
          </a:p>
        </p:txBody>
      </p:sp>
      <p:sp>
        <p:nvSpPr>
          <p:cNvPr id="24580" name="Text Box 4"/>
          <p:cNvSpPr txBox="1"/>
          <p:nvPr>
            <p:custDataLst>
              <p:tags r:id="rId2"/>
            </p:custDataLst>
          </p:nvPr>
        </p:nvSpPr>
        <p:spPr>
          <a:xfrm>
            <a:off x="2567305" y="4797425"/>
            <a:ext cx="5703570" cy="691515"/>
          </a:xfrm>
          <a:prstGeom prst="rect">
            <a:avLst/>
          </a:prstGeom>
          <a:noFill/>
          <a:ln w="9525">
            <a:noFill/>
          </a:ln>
        </p:spPr>
        <p:txBody>
          <a:bodyPr wrap="square" anchor="t" anchorCtr="0">
            <a:spAutoFit/>
          </a:bodyPr>
          <a:lstStyle/>
          <a:p>
            <a:pPr>
              <a:lnSpc>
                <a:spcPct val="150000"/>
              </a:lnSpc>
            </a:pPr>
            <a:r>
              <a:rPr lang="en-US" altLang="zh-CN" sz="2600" b="1" i="1">
                <a:solidFill>
                  <a:srgbClr val="FF0000"/>
                </a:solidFill>
                <a:latin typeface="Times New Roman" panose="02020603050405020304" pitchFamily="18" charset="0"/>
                <a:ea typeface="宋体" panose="02010600030101010101" pitchFamily="2" charset="-122"/>
              </a:rPr>
              <a:t>S</a:t>
            </a:r>
            <a:r>
              <a:rPr lang="en-US" altLang="zh-CN" sz="2600" b="1">
                <a:solidFill>
                  <a:srgbClr val="FF0000"/>
                </a:solidFill>
                <a:latin typeface="Times New Roman" panose="02020603050405020304" pitchFamily="18" charset="0"/>
                <a:ea typeface="宋体" panose="02010600030101010101" pitchFamily="2" charset="-122"/>
              </a:rPr>
              <a:t>=0.025m</a:t>
            </a:r>
            <a:r>
              <a:rPr lang="en-US" altLang="zh-CN" sz="2600" b="1" baseline="30000">
                <a:solidFill>
                  <a:srgbClr val="FF0000"/>
                </a:solidFill>
                <a:latin typeface="Times New Roman" panose="02020603050405020304" pitchFamily="18" charset="0"/>
                <a:ea typeface="宋体" panose="02010600030101010101" pitchFamily="2" charset="-122"/>
              </a:rPr>
              <a:t>2</a:t>
            </a:r>
            <a:r>
              <a:rPr lang="en-US" altLang="zh-CN" sz="2600" b="1">
                <a:solidFill>
                  <a:srgbClr val="FF0000"/>
                </a:solidFill>
                <a:latin typeface="Times New Roman" panose="02020603050405020304" pitchFamily="18" charset="0"/>
                <a:ea typeface="宋体" panose="02010600030101010101" pitchFamily="2" charset="-122"/>
              </a:rPr>
              <a:t>×4=0.1</a:t>
            </a:r>
            <a:r>
              <a:rPr lang="en-US" altLang="zh-CN" sz="2600" b="1">
                <a:solidFill>
                  <a:srgbClr val="FF0000"/>
                </a:solidFill>
                <a:latin typeface="Times New Roman" panose="02020603050405020304" pitchFamily="18" charset="0"/>
                <a:ea typeface="宋体" panose="02010600030101010101" pitchFamily="2" charset="-122"/>
                <a:sym typeface="宋体" panose="02010600030101010101" pitchFamily="2" charset="-122"/>
              </a:rPr>
              <a:t>m</a:t>
            </a:r>
            <a:r>
              <a:rPr lang="en-US" altLang="zh-CN" sz="2600" b="1" baseline="30000">
                <a:solidFill>
                  <a:srgbClr val="FF0000"/>
                </a:solidFill>
                <a:latin typeface="Times New Roman" panose="02020603050405020304" pitchFamily="18" charset="0"/>
                <a:ea typeface="宋体" panose="02010600030101010101" pitchFamily="2" charset="-122"/>
                <a:sym typeface="宋体" panose="02010600030101010101" pitchFamily="2" charset="-122"/>
              </a:rPr>
              <a:t>2     </a:t>
            </a:r>
            <a:r>
              <a:rPr lang="en-US" altLang="zh-CN" sz="2600" b="1" i="1">
                <a:solidFill>
                  <a:srgbClr val="FF0000"/>
                </a:solidFill>
                <a:latin typeface="Times New Roman" panose="02020603050405020304" pitchFamily="18" charset="0"/>
                <a:ea typeface="宋体" panose="02010600030101010101" pitchFamily="2" charset="-122"/>
              </a:rPr>
              <a:t>p</a:t>
            </a:r>
            <a:r>
              <a:rPr lang="en-US" altLang="zh-CN" sz="2600" b="1">
                <a:solidFill>
                  <a:srgbClr val="FF0000"/>
                </a:solidFill>
                <a:latin typeface="Times New Roman" panose="02020603050405020304" pitchFamily="18" charset="0"/>
                <a:ea typeface="宋体" panose="02010600030101010101" pitchFamily="2" charset="-122"/>
              </a:rPr>
              <a:t>= 2×10</a:t>
            </a:r>
            <a:r>
              <a:rPr lang="en-US" altLang="zh-CN" sz="2600" b="1" baseline="30000">
                <a:solidFill>
                  <a:srgbClr val="FF0000"/>
                </a:solidFill>
                <a:latin typeface="Times New Roman" panose="02020603050405020304" pitchFamily="18" charset="0"/>
                <a:ea typeface="宋体" panose="02010600030101010101" pitchFamily="2" charset="-122"/>
              </a:rPr>
              <a:t>5 </a:t>
            </a:r>
            <a:r>
              <a:rPr lang="en-US" altLang="zh-CN" sz="2600" b="1">
                <a:solidFill>
                  <a:srgbClr val="FF0000"/>
                </a:solidFill>
                <a:latin typeface="Times New Roman" panose="02020603050405020304" pitchFamily="18" charset="0"/>
                <a:ea typeface="宋体" panose="02010600030101010101" pitchFamily="2" charset="-122"/>
              </a:rPr>
              <a:t>Pa</a:t>
            </a:r>
          </a:p>
        </p:txBody>
      </p:sp>
      <p:sp>
        <p:nvSpPr>
          <p:cNvPr id="24581" name="Text Box 5"/>
          <p:cNvSpPr txBox="1"/>
          <p:nvPr>
            <p:custDataLst>
              <p:tags r:id="rId3"/>
            </p:custDataLst>
          </p:nvPr>
        </p:nvSpPr>
        <p:spPr>
          <a:xfrm>
            <a:off x="2279650" y="5589270"/>
            <a:ext cx="3107055" cy="491490"/>
          </a:xfrm>
          <a:prstGeom prst="rect">
            <a:avLst/>
          </a:prstGeom>
          <a:noFill/>
          <a:ln w="9525">
            <a:noFill/>
          </a:ln>
        </p:spPr>
        <p:txBody>
          <a:bodyPr wrap="square" anchor="t" anchorCtr="0">
            <a:spAutoFit/>
          </a:bodyPr>
          <a:lstStyle/>
          <a:p>
            <a:r>
              <a:rPr lang="zh-CN" altLang="en-US"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1</a:t>
            </a:r>
            <a:r>
              <a:rPr lang="zh-CN" altLang="en-US"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a:t>
            </a:r>
            <a:r>
              <a:rPr lang="zh-CN" altLang="en-US" sz="2600" b="1">
                <a:solidFill>
                  <a:srgbClr val="FF0000"/>
                </a:solidFill>
                <a:latin typeface="Times New Roman" panose="02020603050405020304" pitchFamily="18" charset="0"/>
                <a:ea typeface="宋体" panose="02010600030101010101" pitchFamily="2" charset="-122"/>
              </a:rPr>
              <a:t> </a:t>
            </a:r>
            <a:r>
              <a:rPr lang="en-US" altLang="zh-CN" sz="2600" b="1" i="1">
                <a:solidFill>
                  <a:srgbClr val="FF0000"/>
                </a:solidFill>
                <a:latin typeface="Times New Roman" panose="02020603050405020304" pitchFamily="18" charset="0"/>
                <a:ea typeface="宋体" panose="02010600030101010101" pitchFamily="2" charset="-122"/>
              </a:rPr>
              <a:t>F    </a:t>
            </a:r>
            <a:r>
              <a:rPr lang="zh-CN" altLang="en-US" sz="2600" b="1">
                <a:solidFill>
                  <a:srgbClr val="FF0000"/>
                </a:solidFill>
                <a:latin typeface="Times New Roman" panose="02020603050405020304" pitchFamily="18" charset="0"/>
                <a:ea typeface="宋体" panose="02010600030101010101" pitchFamily="2" charset="-122"/>
              </a:rPr>
              <a:t>（</a:t>
            </a:r>
            <a:r>
              <a:rPr lang="en-US" altLang="zh-CN" sz="2600" b="1">
                <a:solidFill>
                  <a:srgbClr val="FF0000"/>
                </a:solidFill>
                <a:latin typeface="Times New Roman" panose="02020603050405020304" pitchFamily="18" charset="0"/>
                <a:ea typeface="宋体" panose="02010600030101010101" pitchFamily="2" charset="-122"/>
              </a:rPr>
              <a:t>2</a:t>
            </a:r>
            <a:r>
              <a:rPr lang="zh-CN" altLang="en-US" sz="2600" b="1">
                <a:solidFill>
                  <a:srgbClr val="FF0000"/>
                </a:solidFill>
                <a:latin typeface="Times New Roman" panose="02020603050405020304" pitchFamily="18" charset="0"/>
                <a:ea typeface="宋体" panose="02010600030101010101" pitchFamily="2" charset="-122"/>
              </a:rPr>
              <a:t>） </a:t>
            </a:r>
            <a:r>
              <a:rPr lang="en-US" altLang="zh-CN" sz="2600" b="1" i="1">
                <a:solidFill>
                  <a:srgbClr val="FF0000"/>
                </a:solidFill>
                <a:latin typeface="Times New Roman" panose="02020603050405020304" pitchFamily="18" charset="0"/>
                <a:ea typeface="宋体" panose="02010600030101010101" pitchFamily="2" charset="-122"/>
              </a:rPr>
              <a:t>m</a:t>
            </a:r>
          </a:p>
        </p:txBody>
      </p:sp>
      <p:sp>
        <p:nvSpPr>
          <p:cNvPr id="47108" name="文本框 4103"/>
          <p:cNvSpPr txBox="1"/>
          <p:nvPr>
            <p:custDataLst>
              <p:tags r:id="rId4"/>
            </p:custDataLst>
          </p:nvPr>
        </p:nvSpPr>
        <p:spPr>
          <a:xfrm>
            <a:off x="190818"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checkerboard(across)">
                                      <p:cBhvr>
                                        <p:cTn id="11" dur="500"/>
                                        <p:tgtEl>
                                          <p:spTgt spid="24580"/>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581"/>
                                        </p:tgtEl>
                                        <p:attrNameLst>
                                          <p:attrName>style.visibility</p:attrName>
                                        </p:attrNameLst>
                                      </p:cBhvr>
                                      <p:to>
                                        <p:strVal val="visible"/>
                                      </p:to>
                                    </p:set>
                                    <p:animEffect transition="in" filter="checkerboard(across)">
                                      <p:cBhvr>
                                        <p:cTn id="20"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p:cNvSpPr txBox="1"/>
          <p:nvPr>
            <p:custDataLst>
              <p:tags r:id="rId1"/>
            </p:custDataLst>
          </p:nvPr>
        </p:nvSpPr>
        <p:spPr>
          <a:xfrm>
            <a:off x="3503613" y="693738"/>
            <a:ext cx="2952750" cy="491490"/>
          </a:xfrm>
          <a:prstGeom prst="rect">
            <a:avLst/>
          </a:prstGeom>
          <a:noFill/>
          <a:ln w="9525">
            <a:noFill/>
          </a:ln>
        </p:spPr>
        <p:txBody>
          <a:bodyPr anchor="t" anchorCtr="0">
            <a:spAutoFit/>
          </a:bodyPr>
          <a:lstStyle/>
          <a:p>
            <a:endParaRPr lang="zh-CN" altLang="zh-CN" sz="2600">
              <a:solidFill>
                <a:srgbClr val="FF0000"/>
              </a:solidFill>
              <a:latin typeface="Times New Roman" panose="02020603050405020304" pitchFamily="18" charset="0"/>
              <a:ea typeface="宋体" panose="02010600030101010101" pitchFamily="2" charset="-122"/>
            </a:endParaRPr>
          </a:p>
        </p:txBody>
      </p:sp>
      <p:grpSp>
        <p:nvGrpSpPr>
          <p:cNvPr id="5" name="组合 17"/>
          <p:cNvGrpSpPr/>
          <p:nvPr>
            <p:custDataLst>
              <p:tags r:id="rId2"/>
            </p:custDataLst>
          </p:nvPr>
        </p:nvGrpSpPr>
        <p:grpSpPr>
          <a:xfrm>
            <a:off x="2897188" y="1698625"/>
            <a:ext cx="5102230" cy="661400"/>
            <a:chOff x="1870" y="3016"/>
            <a:chExt cx="8034" cy="1040"/>
          </a:xfrm>
        </p:grpSpPr>
        <p:sp>
          <p:nvSpPr>
            <p:cNvPr id="48131" name="Text Box 7"/>
            <p:cNvSpPr txBox="1"/>
            <p:nvPr>
              <p:custDataLst>
                <p:tags r:id="rId28"/>
              </p:custDataLst>
            </p:nvPr>
          </p:nvSpPr>
          <p:spPr>
            <a:xfrm>
              <a:off x="2510" y="3283"/>
              <a:ext cx="488" cy="773"/>
            </a:xfrm>
            <a:prstGeom prst="rect">
              <a:avLst/>
            </a:prstGeom>
            <a:noFill/>
            <a:ln w="9525">
              <a:noFill/>
            </a:ln>
          </p:spPr>
          <p:txBody>
            <a:bodyPr wrap="none" anchor="t" anchorCtr="0">
              <a:spAutoFit/>
            </a:bodyPr>
            <a:lstStyle/>
            <a:p>
              <a:endParaRPr lang="zh-CN" altLang="zh-CN" sz="2600">
                <a:solidFill>
                  <a:srgbClr val="FF0000"/>
                </a:solidFill>
                <a:latin typeface="Times New Roman" panose="02020603050405020304" pitchFamily="18" charset="0"/>
                <a:ea typeface="宋体" panose="02010600030101010101" pitchFamily="2" charset="-122"/>
              </a:endParaRPr>
            </a:p>
          </p:txBody>
        </p:sp>
        <p:sp>
          <p:nvSpPr>
            <p:cNvPr id="48132" name="Text Box 8"/>
            <p:cNvSpPr txBox="1"/>
            <p:nvPr>
              <p:custDataLst>
                <p:tags r:id="rId29"/>
              </p:custDataLst>
            </p:nvPr>
          </p:nvSpPr>
          <p:spPr>
            <a:xfrm>
              <a:off x="2778" y="3016"/>
              <a:ext cx="488" cy="773"/>
            </a:xfrm>
            <a:prstGeom prst="rect">
              <a:avLst/>
            </a:prstGeom>
            <a:noFill/>
            <a:ln w="9525">
              <a:noFill/>
            </a:ln>
          </p:spPr>
          <p:txBody>
            <a:bodyPr wrap="none" anchor="t" anchorCtr="0">
              <a:spAutoFit/>
            </a:bodyPr>
            <a:lstStyle/>
            <a:p>
              <a:endParaRPr lang="zh-CN" altLang="zh-CN" sz="2600">
                <a:solidFill>
                  <a:srgbClr val="FF0000"/>
                </a:solidFill>
                <a:latin typeface="Times New Roman" panose="02020603050405020304" pitchFamily="18" charset="0"/>
                <a:ea typeface="宋体" panose="02010600030101010101" pitchFamily="2" charset="-122"/>
              </a:endParaRPr>
            </a:p>
          </p:txBody>
        </p:sp>
        <p:sp>
          <p:nvSpPr>
            <p:cNvPr id="48133" name="Text Box 9"/>
            <p:cNvSpPr txBox="1"/>
            <p:nvPr>
              <p:custDataLst>
                <p:tags r:id="rId30"/>
              </p:custDataLst>
            </p:nvPr>
          </p:nvSpPr>
          <p:spPr>
            <a:xfrm>
              <a:off x="1870" y="3016"/>
              <a:ext cx="1480" cy="773"/>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宋体" panose="02010600030101010101" pitchFamily="2" charset="-122"/>
                  <a:sym typeface="Wingdings" panose="05000000000000000000" pitchFamily="2" charset="2"/>
                </a:rPr>
                <a:t>F</a:t>
              </a:r>
              <a:r>
                <a:rPr lang="en-US" altLang="zh-CN"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2600" b="1" i="1">
                  <a:solidFill>
                    <a:srgbClr val="FF0000"/>
                  </a:solidFill>
                  <a:latin typeface="Times New Roman" panose="02020603050405020304" pitchFamily="18" charset="0"/>
                  <a:ea typeface="宋体" panose="02010600030101010101" pitchFamily="2" charset="-122"/>
                  <a:sym typeface="Wingdings" panose="05000000000000000000" pitchFamily="2" charset="2"/>
                </a:rPr>
                <a:t>pS</a:t>
              </a:r>
            </a:p>
          </p:txBody>
        </p:sp>
        <p:sp>
          <p:nvSpPr>
            <p:cNvPr id="48134" name="Text Box 10"/>
            <p:cNvSpPr txBox="1"/>
            <p:nvPr>
              <p:custDataLst>
                <p:tags r:id="rId31"/>
              </p:custDataLst>
            </p:nvPr>
          </p:nvSpPr>
          <p:spPr>
            <a:xfrm>
              <a:off x="3183" y="3016"/>
              <a:ext cx="4623" cy="773"/>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2600" b="1">
                  <a:solidFill>
                    <a:srgbClr val="FF0000"/>
                  </a:solidFill>
                  <a:latin typeface="Times New Roman" panose="02020603050405020304" pitchFamily="18" charset="0"/>
                  <a:ea typeface="宋体" panose="02010600030101010101" pitchFamily="2" charset="-122"/>
                </a:rPr>
                <a:t>2×10</a:t>
              </a:r>
              <a:r>
                <a:rPr lang="en-US" altLang="zh-CN" sz="2600" b="1" baseline="30000">
                  <a:solidFill>
                    <a:srgbClr val="FF0000"/>
                  </a:solidFill>
                  <a:latin typeface="Times New Roman" panose="02020603050405020304" pitchFamily="18" charset="0"/>
                  <a:ea typeface="宋体" panose="02010600030101010101" pitchFamily="2" charset="-122"/>
                </a:rPr>
                <a:t>5 </a:t>
              </a:r>
              <a:r>
                <a:rPr lang="en-US" altLang="zh-CN" sz="2600" b="1">
                  <a:solidFill>
                    <a:srgbClr val="FF0000"/>
                  </a:solidFill>
                  <a:latin typeface="Times New Roman" panose="02020603050405020304" pitchFamily="18" charset="0"/>
                  <a:ea typeface="宋体" panose="02010600030101010101" pitchFamily="2" charset="-122"/>
                </a:rPr>
                <a:t>Pa ×0.1</a:t>
              </a:r>
              <a:r>
                <a:rPr lang="en-US" altLang="zh-CN" sz="2600" b="1">
                  <a:solidFill>
                    <a:srgbClr val="FF0000"/>
                  </a:solidFill>
                  <a:latin typeface="Times New Roman" panose="02020603050405020304" pitchFamily="18" charset="0"/>
                  <a:ea typeface="宋体" panose="02010600030101010101" pitchFamily="2" charset="-122"/>
                  <a:sym typeface="宋体" panose="02010600030101010101" pitchFamily="2" charset="-122"/>
                </a:rPr>
                <a:t>m</a:t>
              </a:r>
              <a:r>
                <a:rPr lang="en-US" altLang="zh-CN" sz="2600" b="1" baseline="30000">
                  <a:solidFill>
                    <a:srgbClr val="FF0000"/>
                  </a:solidFill>
                  <a:latin typeface="Times New Roman" panose="02020603050405020304" pitchFamily="18" charset="0"/>
                  <a:ea typeface="宋体" panose="02010600030101010101" pitchFamily="2" charset="-122"/>
                  <a:sym typeface="宋体" panose="02010600030101010101" pitchFamily="2" charset="-122"/>
                </a:rPr>
                <a:t>2</a:t>
              </a:r>
            </a:p>
          </p:txBody>
        </p:sp>
        <p:sp>
          <p:nvSpPr>
            <p:cNvPr id="48135" name="Text Box 11"/>
            <p:cNvSpPr txBox="1"/>
            <p:nvPr>
              <p:custDataLst>
                <p:tags r:id="rId32"/>
              </p:custDataLst>
            </p:nvPr>
          </p:nvSpPr>
          <p:spPr>
            <a:xfrm>
              <a:off x="7472" y="3016"/>
              <a:ext cx="2432" cy="773"/>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宋体" panose="02010600030101010101" pitchFamily="2" charset="-122"/>
                </a:rPr>
                <a:t>=2×10</a:t>
              </a:r>
              <a:r>
                <a:rPr lang="en-US" altLang="zh-CN" sz="2600" b="1" baseline="30000">
                  <a:solidFill>
                    <a:srgbClr val="FF0000"/>
                  </a:solidFill>
                  <a:latin typeface="Times New Roman" panose="02020603050405020304" pitchFamily="18" charset="0"/>
                  <a:ea typeface="宋体" panose="02010600030101010101" pitchFamily="2" charset="-122"/>
                </a:rPr>
                <a:t>4</a:t>
              </a:r>
              <a:r>
                <a:rPr lang="en-US" altLang="zh-CN" sz="2600" b="1">
                  <a:solidFill>
                    <a:srgbClr val="FF0000"/>
                  </a:solidFill>
                  <a:latin typeface="Times New Roman" panose="02020603050405020304" pitchFamily="18" charset="0"/>
                  <a:ea typeface="宋体" panose="02010600030101010101" pitchFamily="2" charset="-122"/>
                </a:rPr>
                <a:t>N</a:t>
              </a:r>
            </a:p>
          </p:txBody>
        </p:sp>
      </p:grpSp>
      <p:sp>
        <p:nvSpPr>
          <p:cNvPr id="25612" name="Text Box 12"/>
          <p:cNvSpPr txBox="1"/>
          <p:nvPr>
            <p:custDataLst>
              <p:tags r:id="rId3"/>
            </p:custDataLst>
          </p:nvPr>
        </p:nvSpPr>
        <p:spPr>
          <a:xfrm>
            <a:off x="2908300" y="2381250"/>
            <a:ext cx="2035810" cy="491490"/>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宋体" panose="02010600030101010101" pitchFamily="2" charset="-122"/>
              </a:rPr>
              <a:t>∵</a:t>
            </a:r>
            <a:r>
              <a:rPr lang="zh-CN" altLang="en-US" sz="2600" b="1">
                <a:solidFill>
                  <a:srgbClr val="FF0000"/>
                </a:solidFill>
                <a:latin typeface="Times New Roman" panose="02020603050405020304" pitchFamily="18" charset="0"/>
                <a:ea typeface="宋体" panose="02010600030101010101" pitchFamily="2" charset="-122"/>
              </a:rPr>
              <a:t> </a:t>
            </a:r>
            <a:r>
              <a:rPr lang="en-US" altLang="zh-CN" sz="2600" b="1" i="1">
                <a:solidFill>
                  <a:srgbClr val="FF0000"/>
                </a:solidFill>
                <a:latin typeface="Times New Roman" panose="02020603050405020304" pitchFamily="18" charset="0"/>
                <a:ea typeface="宋体" panose="02010600030101010101" pitchFamily="2" charset="-122"/>
              </a:rPr>
              <a:t>F</a:t>
            </a:r>
            <a:r>
              <a:rPr lang="en-US" altLang="zh-CN" sz="2600" b="1">
                <a:solidFill>
                  <a:srgbClr val="FF0000"/>
                </a:solidFill>
                <a:latin typeface="Times New Roman" panose="02020603050405020304" pitchFamily="18" charset="0"/>
                <a:ea typeface="宋体" panose="02010600030101010101" pitchFamily="2" charset="-122"/>
              </a:rPr>
              <a:t>=</a:t>
            </a:r>
            <a:r>
              <a:rPr lang="en-US" altLang="zh-CN" sz="2600" b="1" i="1">
                <a:solidFill>
                  <a:srgbClr val="FF0000"/>
                </a:solidFill>
                <a:latin typeface="Times New Roman" panose="02020603050405020304" pitchFamily="18" charset="0"/>
                <a:ea typeface="宋体" panose="02010600030101010101" pitchFamily="2" charset="-122"/>
              </a:rPr>
              <a:t>G</a:t>
            </a:r>
            <a:r>
              <a:rPr lang="en-US" altLang="zh-CN" sz="2600" b="1">
                <a:solidFill>
                  <a:srgbClr val="FF0000"/>
                </a:solidFill>
                <a:latin typeface="Times New Roman" panose="02020603050405020304" pitchFamily="18" charset="0"/>
                <a:ea typeface="宋体" panose="02010600030101010101" pitchFamily="2" charset="-122"/>
              </a:rPr>
              <a:t>=mg  </a:t>
            </a:r>
          </a:p>
        </p:txBody>
      </p:sp>
      <p:sp>
        <p:nvSpPr>
          <p:cNvPr id="25616" name="Text Box 16"/>
          <p:cNvSpPr txBox="1"/>
          <p:nvPr>
            <p:custDataLst>
              <p:tags r:id="rId4"/>
            </p:custDataLst>
          </p:nvPr>
        </p:nvSpPr>
        <p:spPr>
          <a:xfrm>
            <a:off x="4403725" y="4095750"/>
            <a:ext cx="1654175" cy="491490"/>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宋体" panose="02010600030101010101" pitchFamily="2" charset="-122"/>
                <a:sym typeface="Wingdings" panose="05000000000000000000" pitchFamily="2" charset="2"/>
              </a:rPr>
              <a:t>=</a:t>
            </a:r>
            <a:r>
              <a:rPr lang="en-US" altLang="zh-CN" sz="2600" b="1">
                <a:solidFill>
                  <a:srgbClr val="FF0000"/>
                </a:solidFill>
                <a:latin typeface="Times New Roman" panose="02020603050405020304" pitchFamily="18" charset="0"/>
                <a:ea typeface="宋体" panose="02010600030101010101" pitchFamily="2" charset="-122"/>
              </a:rPr>
              <a:t>2×10</a:t>
            </a:r>
            <a:r>
              <a:rPr lang="en-US" altLang="zh-CN" sz="2600" b="1" baseline="30000">
                <a:solidFill>
                  <a:srgbClr val="FF0000"/>
                </a:solidFill>
                <a:latin typeface="Times New Roman" panose="02020603050405020304" pitchFamily="18" charset="0"/>
                <a:ea typeface="宋体" panose="02010600030101010101" pitchFamily="2" charset="-122"/>
              </a:rPr>
              <a:t>3</a:t>
            </a:r>
            <a:r>
              <a:rPr lang="en-US" altLang="zh-CN" sz="2600" b="1">
                <a:solidFill>
                  <a:srgbClr val="FF0000"/>
                </a:solidFill>
                <a:latin typeface="Times New Roman" panose="02020603050405020304" pitchFamily="18" charset="0"/>
                <a:ea typeface="宋体" panose="02010600030101010101" pitchFamily="2" charset="-122"/>
              </a:rPr>
              <a:t>kg</a:t>
            </a:r>
            <a:endParaRPr lang="en-US" altLang="zh-CN" sz="2600" b="1">
              <a:solidFill>
                <a:srgbClr val="FF0000"/>
              </a:solidFill>
              <a:latin typeface="Times New Roman" panose="02020603050405020304" pitchFamily="18" charset="0"/>
              <a:ea typeface="宋体" panose="02010600030101010101" pitchFamily="2" charset="-122"/>
              <a:sym typeface="Wingdings" panose="05000000000000000000" pitchFamily="2" charset="2"/>
            </a:endParaRPr>
          </a:p>
        </p:txBody>
      </p:sp>
      <p:sp>
        <p:nvSpPr>
          <p:cNvPr id="25617" name="Text Box 17"/>
          <p:cNvSpPr txBox="1"/>
          <p:nvPr>
            <p:custDataLst>
              <p:tags r:id="rId5"/>
            </p:custDataLst>
          </p:nvPr>
        </p:nvSpPr>
        <p:spPr>
          <a:xfrm>
            <a:off x="2108200" y="4773613"/>
            <a:ext cx="6756400" cy="1291590"/>
          </a:xfrm>
          <a:prstGeom prst="rect">
            <a:avLst/>
          </a:prstGeom>
          <a:noFill/>
          <a:ln w="9525">
            <a:noFill/>
          </a:ln>
        </p:spPr>
        <p:txBody>
          <a:bodyPr anchor="t" anchorCtr="0">
            <a:spAutoFit/>
          </a:bodyPr>
          <a:lstStyle/>
          <a:p>
            <a:pPr>
              <a:lnSpc>
                <a:spcPct val="150000"/>
              </a:lnSpc>
            </a:pPr>
            <a:r>
              <a:rPr lang="zh-CN" altLang="en-US" sz="2600">
                <a:solidFill>
                  <a:srgbClr val="FF0000"/>
                </a:solidFill>
                <a:latin typeface="Times New Roman" panose="02020603050405020304" pitchFamily="18" charset="0"/>
                <a:ea typeface="黑体" panose="02010609060101010101" pitchFamily="49" charset="-122"/>
                <a:sym typeface="Wingdings" panose="05000000000000000000" pitchFamily="2" charset="2"/>
              </a:rPr>
              <a:t>答：（</a:t>
            </a:r>
            <a:r>
              <a:rPr lang="en-US" altLang="zh-CN" sz="2600">
                <a:solidFill>
                  <a:srgbClr val="FF0000"/>
                </a:solidFill>
                <a:latin typeface="Times New Roman" panose="02020603050405020304" pitchFamily="18" charset="0"/>
                <a:ea typeface="黑体" panose="02010609060101010101" pitchFamily="49" charset="-122"/>
                <a:sym typeface="Wingdings" panose="05000000000000000000" pitchFamily="2" charset="2"/>
              </a:rPr>
              <a:t>1</a:t>
            </a:r>
            <a:r>
              <a:rPr lang="zh-CN" altLang="en-US" sz="2600">
                <a:solidFill>
                  <a:srgbClr val="FF0000"/>
                </a:solidFill>
                <a:latin typeface="Times New Roman" panose="02020603050405020304" pitchFamily="18" charset="0"/>
                <a:ea typeface="黑体" panose="02010609060101010101" pitchFamily="49" charset="-122"/>
                <a:sym typeface="Wingdings" panose="05000000000000000000" pitchFamily="2" charset="2"/>
              </a:rPr>
              <a:t>）它对地面的压力是</a:t>
            </a:r>
            <a:r>
              <a:rPr lang="en-US" altLang="zh-CN" sz="2600" b="1">
                <a:solidFill>
                  <a:srgbClr val="FF0000"/>
                </a:solidFill>
                <a:latin typeface="Times New Roman" panose="02020603050405020304" pitchFamily="18" charset="0"/>
                <a:ea typeface="黑体" panose="02010609060101010101" pitchFamily="49" charset="-122"/>
              </a:rPr>
              <a:t>2×10</a:t>
            </a:r>
            <a:r>
              <a:rPr lang="en-US" altLang="zh-CN" sz="2600" b="1" baseline="30000">
                <a:solidFill>
                  <a:srgbClr val="FF0000"/>
                </a:solidFill>
                <a:latin typeface="Times New Roman" panose="02020603050405020304" pitchFamily="18" charset="0"/>
                <a:ea typeface="黑体" panose="02010609060101010101" pitchFamily="49" charset="-122"/>
              </a:rPr>
              <a:t>4</a:t>
            </a:r>
            <a:r>
              <a:rPr lang="en-US" altLang="zh-CN" sz="2600" b="1">
                <a:solidFill>
                  <a:srgbClr val="FF0000"/>
                </a:solidFill>
                <a:latin typeface="Times New Roman" panose="02020603050405020304" pitchFamily="18" charset="0"/>
                <a:ea typeface="黑体" panose="02010609060101010101" pitchFamily="49" charset="-122"/>
              </a:rPr>
              <a:t>N</a:t>
            </a:r>
            <a:r>
              <a:rPr lang="zh-CN" altLang="en-US" sz="2600">
                <a:solidFill>
                  <a:srgbClr val="FF0000"/>
                </a:solidFill>
                <a:latin typeface="Times New Roman" panose="02020603050405020304" pitchFamily="18" charset="0"/>
                <a:ea typeface="黑体" panose="02010609060101010101" pitchFamily="49" charset="-122"/>
              </a:rPr>
              <a:t>。</a:t>
            </a:r>
          </a:p>
          <a:p>
            <a:pPr>
              <a:lnSpc>
                <a:spcPct val="150000"/>
              </a:lnSpc>
            </a:pPr>
            <a:r>
              <a:rPr lang="zh-CN" altLang="en-US" sz="2600">
                <a:solidFill>
                  <a:srgbClr val="FF0000"/>
                </a:solidFill>
                <a:latin typeface="Times New Roman" panose="02020603050405020304" pitchFamily="18" charset="0"/>
                <a:ea typeface="黑体" panose="02010609060101010101" pitchFamily="49" charset="-122"/>
              </a:rPr>
              <a:t>        （</a:t>
            </a:r>
            <a:r>
              <a:rPr lang="en-US" altLang="zh-CN" sz="2600">
                <a:solidFill>
                  <a:srgbClr val="FF0000"/>
                </a:solidFill>
                <a:latin typeface="Times New Roman" panose="02020603050405020304" pitchFamily="18" charset="0"/>
                <a:ea typeface="黑体" panose="02010609060101010101" pitchFamily="49" charset="-122"/>
              </a:rPr>
              <a:t>2</a:t>
            </a:r>
            <a:r>
              <a:rPr lang="zh-CN" altLang="en-US" sz="2600">
                <a:solidFill>
                  <a:srgbClr val="FF0000"/>
                </a:solidFill>
                <a:latin typeface="Times New Roman" panose="02020603050405020304" pitchFamily="18" charset="0"/>
                <a:ea typeface="黑体" panose="02010609060101010101" pitchFamily="49" charset="-122"/>
              </a:rPr>
              <a:t>）它的质量是</a:t>
            </a:r>
            <a:r>
              <a:rPr lang="en-US" altLang="zh-CN" sz="2600" b="1">
                <a:solidFill>
                  <a:srgbClr val="FF0000"/>
                </a:solidFill>
                <a:latin typeface="Times New Roman" panose="02020603050405020304" pitchFamily="18" charset="0"/>
                <a:ea typeface="黑体" panose="02010609060101010101" pitchFamily="49" charset="-122"/>
              </a:rPr>
              <a:t>2×10</a:t>
            </a:r>
            <a:r>
              <a:rPr lang="en-US" altLang="zh-CN" sz="2600" b="1" baseline="30000">
                <a:solidFill>
                  <a:srgbClr val="FF0000"/>
                </a:solidFill>
                <a:latin typeface="Times New Roman" panose="02020603050405020304" pitchFamily="18" charset="0"/>
                <a:ea typeface="黑体" panose="02010609060101010101" pitchFamily="49" charset="-122"/>
              </a:rPr>
              <a:t>3</a:t>
            </a:r>
            <a:r>
              <a:rPr lang="en-US" altLang="zh-CN" sz="2600" b="1">
                <a:solidFill>
                  <a:srgbClr val="FF0000"/>
                </a:solidFill>
                <a:latin typeface="Times New Roman" panose="02020603050405020304" pitchFamily="18" charset="0"/>
                <a:ea typeface="黑体" panose="02010609060101010101" pitchFamily="49" charset="-122"/>
              </a:rPr>
              <a:t>kg</a:t>
            </a:r>
            <a:r>
              <a:rPr lang="zh-CN" altLang="en-US" sz="2600">
                <a:solidFill>
                  <a:srgbClr val="FF0000"/>
                </a:solidFill>
                <a:latin typeface="Times New Roman" panose="02020603050405020304" pitchFamily="18" charset="0"/>
                <a:ea typeface="黑体" panose="02010609060101010101" pitchFamily="49" charset="-122"/>
              </a:rPr>
              <a:t>。</a:t>
            </a:r>
          </a:p>
        </p:txBody>
      </p:sp>
      <p:grpSp>
        <p:nvGrpSpPr>
          <p:cNvPr id="6" name="组合 9"/>
          <p:cNvGrpSpPr/>
          <p:nvPr>
            <p:custDataLst>
              <p:tags r:id="rId6"/>
            </p:custDataLst>
          </p:nvPr>
        </p:nvGrpSpPr>
        <p:grpSpPr>
          <a:xfrm>
            <a:off x="2897188" y="693103"/>
            <a:ext cx="6254750" cy="1295400"/>
            <a:chOff x="2163" y="1092"/>
            <a:chExt cx="9850" cy="2040"/>
          </a:xfrm>
        </p:grpSpPr>
        <p:sp>
          <p:nvSpPr>
            <p:cNvPr id="48140" name="Text Box 6"/>
            <p:cNvSpPr txBox="1"/>
            <p:nvPr>
              <p:custDataLst>
                <p:tags r:id="rId21"/>
              </p:custDataLst>
            </p:nvPr>
          </p:nvSpPr>
          <p:spPr>
            <a:xfrm>
              <a:off x="2163" y="1475"/>
              <a:ext cx="9850" cy="774"/>
            </a:xfrm>
            <a:prstGeom prst="rect">
              <a:avLst/>
            </a:prstGeom>
            <a:noFill/>
            <a:ln w="9525">
              <a:noFill/>
            </a:ln>
          </p:spPr>
          <p:txBody>
            <a:bodyPr anchor="t" anchorCtr="0">
              <a:spAutoFit/>
            </a:bodyPr>
            <a:lstStyle/>
            <a:p>
              <a:r>
                <a:rPr lang="zh-CN" altLang="en-US" sz="2600" b="1">
                  <a:solidFill>
                    <a:srgbClr val="FF0000"/>
                  </a:solidFill>
                  <a:latin typeface="黑体" panose="02010609060101010101" pitchFamily="49" charset="-122"/>
                  <a:ea typeface="黑体" panose="02010609060101010101" pitchFamily="49" charset="-122"/>
                  <a:sym typeface="Wingdings" panose="05000000000000000000" pitchFamily="2" charset="2"/>
                </a:rPr>
                <a:t>由</a:t>
              </a:r>
              <a:r>
                <a:rPr lang="zh-CN" altLang="en-US" sz="2600">
                  <a:solidFill>
                    <a:srgbClr val="FF0000"/>
                  </a:solidFill>
                  <a:latin typeface="黑体" panose="02010609060101010101" pitchFamily="49" charset="-122"/>
                  <a:ea typeface="黑体" panose="02010609060101010101" pitchFamily="49" charset="-122"/>
                  <a:sym typeface="Wingdings" panose="05000000000000000000" pitchFamily="2" charset="2"/>
                </a:rPr>
                <a:t>         </a:t>
              </a:r>
              <a:r>
                <a:rPr lang="zh-CN" altLang="en-US" sz="2600" b="1">
                  <a:solidFill>
                    <a:srgbClr val="FF0000"/>
                  </a:solidFill>
                  <a:latin typeface="黑体" panose="02010609060101010101" pitchFamily="49" charset="-122"/>
                  <a:ea typeface="黑体" panose="02010609060101010101" pitchFamily="49" charset="-122"/>
                  <a:sym typeface="Wingdings" panose="05000000000000000000" pitchFamily="2" charset="2"/>
                </a:rPr>
                <a:t>得</a:t>
              </a:r>
            </a:p>
          </p:txBody>
        </p:sp>
        <p:grpSp>
          <p:nvGrpSpPr>
            <p:cNvPr id="48141" name="Group 13"/>
            <p:cNvGrpSpPr/>
            <p:nvPr>
              <p:custDataLst>
                <p:tags r:id="rId22"/>
              </p:custDataLst>
            </p:nvPr>
          </p:nvGrpSpPr>
          <p:grpSpPr>
            <a:xfrm>
              <a:off x="2636" y="1092"/>
              <a:ext cx="2280" cy="2040"/>
              <a:chOff x="2976" y="2448"/>
              <a:chExt cx="912" cy="816"/>
            </a:xfrm>
          </p:grpSpPr>
          <p:sp>
            <p:nvSpPr>
              <p:cNvPr id="48142" name="Rectangle 14"/>
              <p:cNvSpPr/>
              <p:nvPr>
                <p:custDataLst>
                  <p:tags r:id="rId23"/>
                </p:custDataLst>
              </p:nvPr>
            </p:nvSpPr>
            <p:spPr>
              <a:xfrm>
                <a:off x="2976" y="2448"/>
                <a:ext cx="912" cy="816"/>
              </a:xfrm>
              <a:prstGeom prst="rect">
                <a:avLst/>
              </a:prstGeom>
              <a:noFill/>
              <a:ln w="9525">
                <a:noFill/>
              </a:ln>
            </p:spPr>
            <p:txBody>
              <a:bodyPr wrap="none" anchor="ctr" anchorCtr="0"/>
              <a:lstStyle/>
              <a:p>
                <a:pPr algn="ctr"/>
                <a:endParaRPr lang="zh-CN" altLang="en-US" sz="2600" b="1">
                  <a:solidFill>
                    <a:srgbClr val="FF0000"/>
                  </a:solidFill>
                  <a:latin typeface="Times New Roman" panose="02020603050405020304" pitchFamily="18" charset="0"/>
                  <a:ea typeface="黑体" panose="02010609060101010101" pitchFamily="49" charset="-122"/>
                </a:endParaRPr>
              </a:p>
            </p:txBody>
          </p:sp>
          <p:sp>
            <p:nvSpPr>
              <p:cNvPr id="48143" name="Text Box 15"/>
              <p:cNvSpPr txBox="1"/>
              <p:nvPr>
                <p:custDataLst>
                  <p:tags r:id="rId24"/>
                </p:custDataLst>
              </p:nvPr>
            </p:nvSpPr>
            <p:spPr>
              <a:xfrm>
                <a:off x="3088" y="2593"/>
                <a:ext cx="390"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p= </a:t>
                </a:r>
              </a:p>
            </p:txBody>
          </p:sp>
          <p:sp>
            <p:nvSpPr>
              <p:cNvPr id="48144" name="Line 16"/>
              <p:cNvSpPr/>
              <p:nvPr>
                <p:custDataLst>
                  <p:tags r:id="rId25"/>
                </p:custDataLst>
              </p:nvPr>
            </p:nvSpPr>
            <p:spPr>
              <a:xfrm>
                <a:off x="3457" y="2738"/>
                <a:ext cx="336"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48145" name="Text Box 17"/>
              <p:cNvSpPr txBox="1"/>
              <p:nvPr>
                <p:custDataLst>
                  <p:tags r:id="rId26"/>
                </p:custDataLst>
              </p:nvPr>
            </p:nvSpPr>
            <p:spPr>
              <a:xfrm>
                <a:off x="3514" y="2448"/>
                <a:ext cx="254"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F</a:t>
                </a:r>
              </a:p>
            </p:txBody>
          </p:sp>
          <p:sp>
            <p:nvSpPr>
              <p:cNvPr id="48146" name="Text Box 18"/>
              <p:cNvSpPr txBox="1"/>
              <p:nvPr>
                <p:custDataLst>
                  <p:tags r:id="rId27"/>
                </p:custDataLst>
              </p:nvPr>
            </p:nvSpPr>
            <p:spPr>
              <a:xfrm>
                <a:off x="3514" y="2757"/>
                <a:ext cx="231"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S</a:t>
                </a:r>
              </a:p>
            </p:txBody>
          </p:sp>
        </p:grpSp>
      </p:grpSp>
      <p:grpSp>
        <p:nvGrpSpPr>
          <p:cNvPr id="8" name="组合 18"/>
          <p:cNvGrpSpPr/>
          <p:nvPr>
            <p:custDataLst>
              <p:tags r:id="rId7"/>
            </p:custDataLst>
          </p:nvPr>
        </p:nvGrpSpPr>
        <p:grpSpPr>
          <a:xfrm>
            <a:off x="2908300" y="2962275"/>
            <a:ext cx="3341062" cy="1295400"/>
            <a:chOff x="1870" y="4733"/>
            <a:chExt cx="5261" cy="2040"/>
          </a:xfrm>
        </p:grpSpPr>
        <p:sp>
          <p:nvSpPr>
            <p:cNvPr id="48148" name="Text Box 13"/>
            <p:cNvSpPr txBox="1"/>
            <p:nvPr>
              <p:custDataLst>
                <p:tags r:id="rId10"/>
              </p:custDataLst>
            </p:nvPr>
          </p:nvSpPr>
          <p:spPr>
            <a:xfrm>
              <a:off x="1870" y="5096"/>
              <a:ext cx="3054" cy="774"/>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宋体" panose="02010600030101010101" pitchFamily="2" charset="-122"/>
                </a:rPr>
                <a:t>∴               </a:t>
              </a:r>
              <a:r>
                <a:rPr lang="en-US" altLang="zh-CN" sz="2600" b="1" i="1">
                  <a:solidFill>
                    <a:srgbClr val="FF0000"/>
                  </a:solidFill>
                  <a:latin typeface="Times New Roman" panose="02020603050405020304" pitchFamily="18" charset="0"/>
                  <a:ea typeface="宋体" panose="02010600030101010101" pitchFamily="2" charset="-122"/>
                </a:rPr>
                <a:t>=</a:t>
              </a:r>
            </a:p>
          </p:txBody>
        </p:sp>
        <p:grpSp>
          <p:nvGrpSpPr>
            <p:cNvPr id="48149" name="Group 13"/>
            <p:cNvGrpSpPr/>
            <p:nvPr>
              <p:custDataLst>
                <p:tags r:id="rId11"/>
              </p:custDataLst>
            </p:nvPr>
          </p:nvGrpSpPr>
          <p:grpSpPr>
            <a:xfrm>
              <a:off x="2151" y="4733"/>
              <a:ext cx="2280" cy="2040"/>
              <a:chOff x="2976" y="2448"/>
              <a:chExt cx="912" cy="816"/>
            </a:xfrm>
          </p:grpSpPr>
          <p:sp>
            <p:nvSpPr>
              <p:cNvPr id="48150" name="Rectangle 14"/>
              <p:cNvSpPr/>
              <p:nvPr>
                <p:custDataLst>
                  <p:tags r:id="rId16"/>
                </p:custDataLst>
              </p:nvPr>
            </p:nvSpPr>
            <p:spPr>
              <a:xfrm>
                <a:off x="2976" y="2448"/>
                <a:ext cx="912" cy="816"/>
              </a:xfrm>
              <a:prstGeom prst="rect">
                <a:avLst/>
              </a:prstGeom>
              <a:noFill/>
              <a:ln w="9525">
                <a:noFill/>
              </a:ln>
            </p:spPr>
            <p:txBody>
              <a:bodyPr wrap="none" anchor="ctr" anchorCtr="0"/>
              <a:lstStyle/>
              <a:p>
                <a:pPr algn="ctr"/>
                <a:endParaRPr lang="zh-CN" altLang="en-US" sz="2600" b="1">
                  <a:solidFill>
                    <a:srgbClr val="FF0000"/>
                  </a:solidFill>
                  <a:latin typeface="Times New Roman" panose="02020603050405020304" pitchFamily="18" charset="0"/>
                  <a:ea typeface="黑体" panose="02010609060101010101" pitchFamily="49" charset="-122"/>
                </a:endParaRPr>
              </a:p>
            </p:txBody>
          </p:sp>
          <p:sp>
            <p:nvSpPr>
              <p:cNvPr id="48151" name="Text Box 15"/>
              <p:cNvSpPr txBox="1"/>
              <p:nvPr>
                <p:custDataLst>
                  <p:tags r:id="rId17"/>
                </p:custDataLst>
              </p:nvPr>
            </p:nvSpPr>
            <p:spPr>
              <a:xfrm>
                <a:off x="3088" y="2593"/>
                <a:ext cx="447"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m= </a:t>
                </a:r>
              </a:p>
            </p:txBody>
          </p:sp>
          <p:sp>
            <p:nvSpPr>
              <p:cNvPr id="48152" name="Line 16"/>
              <p:cNvSpPr/>
              <p:nvPr>
                <p:custDataLst>
                  <p:tags r:id="rId18"/>
                </p:custDataLst>
              </p:nvPr>
            </p:nvSpPr>
            <p:spPr>
              <a:xfrm>
                <a:off x="3457" y="2738"/>
                <a:ext cx="336" cy="0"/>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48153" name="Text Box 17"/>
              <p:cNvSpPr txBox="1"/>
              <p:nvPr>
                <p:custDataLst>
                  <p:tags r:id="rId19"/>
                </p:custDataLst>
              </p:nvPr>
            </p:nvSpPr>
            <p:spPr>
              <a:xfrm>
                <a:off x="3514" y="2448"/>
                <a:ext cx="266"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G</a:t>
                </a:r>
              </a:p>
            </p:txBody>
          </p:sp>
          <p:sp>
            <p:nvSpPr>
              <p:cNvPr id="48154" name="Text Box 18"/>
              <p:cNvSpPr txBox="1"/>
              <p:nvPr>
                <p:custDataLst>
                  <p:tags r:id="rId20"/>
                </p:custDataLst>
              </p:nvPr>
            </p:nvSpPr>
            <p:spPr>
              <a:xfrm>
                <a:off x="3514" y="2757"/>
                <a:ext cx="219" cy="31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g</a:t>
                </a:r>
              </a:p>
            </p:txBody>
          </p:sp>
        </p:grpSp>
        <p:grpSp>
          <p:nvGrpSpPr>
            <p:cNvPr id="48155" name="组合 15"/>
            <p:cNvGrpSpPr/>
            <p:nvPr>
              <p:custDataLst>
                <p:tags r:id="rId12"/>
              </p:custDataLst>
            </p:nvPr>
          </p:nvGrpSpPr>
          <p:grpSpPr>
            <a:xfrm>
              <a:off x="4853" y="4733"/>
              <a:ext cx="2278" cy="1571"/>
              <a:chOff x="6056" y="4498"/>
              <a:chExt cx="2278" cy="1571"/>
            </a:xfrm>
          </p:grpSpPr>
          <p:sp>
            <p:nvSpPr>
              <p:cNvPr id="48156" name="Line 16"/>
              <p:cNvSpPr/>
              <p:nvPr>
                <p:custDataLst>
                  <p:tags r:id="rId13"/>
                </p:custDataLst>
              </p:nvPr>
            </p:nvSpPr>
            <p:spPr>
              <a:xfrm>
                <a:off x="6056" y="5223"/>
                <a:ext cx="2134" cy="1"/>
              </a:xfrm>
              <a:prstGeom prst="line">
                <a:avLst/>
              </a:prstGeom>
              <a:ln w="28575" cap="flat" cmpd="sng">
                <a:solidFill>
                  <a:srgbClr val="FF0000"/>
                </a:solidFill>
                <a:prstDash val="solid"/>
                <a:round/>
                <a:headEnd type="none" w="med" len="med"/>
                <a:tailEnd type="none" w="med" len="med"/>
              </a:ln>
            </p:spPr>
            <p:txBody>
              <a:bodyPr/>
              <a:lstStyle/>
              <a:p>
                <a:endParaRPr/>
              </a:p>
            </p:txBody>
          </p:sp>
          <p:sp>
            <p:nvSpPr>
              <p:cNvPr id="48157" name="Text Box 17"/>
              <p:cNvSpPr txBox="1"/>
              <p:nvPr>
                <p:custDataLst>
                  <p:tags r:id="rId14"/>
                </p:custDataLst>
              </p:nvPr>
            </p:nvSpPr>
            <p:spPr>
              <a:xfrm>
                <a:off x="6198" y="4498"/>
                <a:ext cx="2136" cy="774"/>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黑体" panose="02010609060101010101" pitchFamily="49" charset="-122"/>
                  </a:rPr>
                  <a:t>2</a:t>
                </a:r>
                <a:r>
                  <a:rPr lang="zh-CN" altLang="en-US" sz="2600" b="1">
                    <a:solidFill>
                      <a:srgbClr val="FF0000"/>
                    </a:solidFill>
                    <a:latin typeface="Times New Roman" panose="02020603050405020304" pitchFamily="18" charset="0"/>
                    <a:ea typeface="黑体" panose="02010609060101010101" pitchFamily="49" charset="-122"/>
                  </a:rPr>
                  <a:t>×</a:t>
                </a:r>
                <a:r>
                  <a:rPr lang="en-US" altLang="zh-CN" sz="2600" b="1">
                    <a:solidFill>
                      <a:srgbClr val="FF0000"/>
                    </a:solidFill>
                    <a:latin typeface="Times New Roman" panose="02020603050405020304" pitchFamily="18" charset="0"/>
                    <a:ea typeface="黑体" panose="02010609060101010101" pitchFamily="49" charset="-122"/>
                  </a:rPr>
                  <a:t>10</a:t>
                </a:r>
                <a:r>
                  <a:rPr lang="en-US" altLang="zh-CN" sz="2600" b="1" baseline="30000">
                    <a:solidFill>
                      <a:srgbClr val="FF0000"/>
                    </a:solidFill>
                    <a:latin typeface="Times New Roman" panose="02020603050405020304" pitchFamily="18" charset="0"/>
                    <a:ea typeface="黑体" panose="02010609060101010101" pitchFamily="49" charset="-122"/>
                  </a:rPr>
                  <a:t>4</a:t>
                </a:r>
                <a:r>
                  <a:rPr lang="en-US" altLang="zh-CN" sz="2600" b="1">
                    <a:solidFill>
                      <a:srgbClr val="FF0000"/>
                    </a:solidFill>
                    <a:latin typeface="Times New Roman" panose="02020603050405020304" pitchFamily="18" charset="0"/>
                    <a:ea typeface="黑体" panose="02010609060101010101" pitchFamily="49" charset="-122"/>
                  </a:rPr>
                  <a:t>N</a:t>
                </a:r>
              </a:p>
            </p:txBody>
          </p:sp>
          <p:sp>
            <p:nvSpPr>
              <p:cNvPr id="48158" name="Text Box 18"/>
              <p:cNvSpPr txBox="1"/>
              <p:nvPr>
                <p:custDataLst>
                  <p:tags r:id="rId15"/>
                </p:custDataLst>
              </p:nvPr>
            </p:nvSpPr>
            <p:spPr>
              <a:xfrm>
                <a:off x="6331" y="5270"/>
                <a:ext cx="1877" cy="799"/>
              </a:xfrm>
              <a:prstGeom prst="rect">
                <a:avLst/>
              </a:prstGeom>
              <a:noFill/>
              <a:ln w="9525">
                <a:noFill/>
              </a:ln>
            </p:spPr>
            <p:txBody>
              <a:bodyPr wrap="none" anchor="t" anchorCtr="0">
                <a:spAutoFit/>
              </a:bodyPr>
              <a:lstStyle/>
              <a:p>
                <a:r>
                  <a:rPr lang="en-US" altLang="zh-CN" sz="2600" b="1">
                    <a:solidFill>
                      <a:srgbClr val="FF0000"/>
                    </a:solidFill>
                    <a:latin typeface="Times New Roman" panose="02020603050405020304" pitchFamily="18" charset="0"/>
                    <a:ea typeface="黑体" panose="02010609060101010101" pitchFamily="49" charset="-122"/>
                  </a:rPr>
                  <a:t>10N/kg</a:t>
                </a:r>
              </a:p>
            </p:txBody>
          </p:sp>
        </p:grpSp>
      </p:grpSp>
      <p:sp>
        <p:nvSpPr>
          <p:cNvPr id="20" name="文本框 19"/>
          <p:cNvSpPr txBox="1"/>
          <p:nvPr>
            <p:custDataLst>
              <p:tags r:id="rId8"/>
            </p:custDataLst>
          </p:nvPr>
        </p:nvSpPr>
        <p:spPr>
          <a:xfrm>
            <a:off x="2108200" y="936625"/>
            <a:ext cx="843280" cy="491490"/>
          </a:xfrm>
          <a:prstGeom prst="rect">
            <a:avLst/>
          </a:prstGeom>
          <a:noFill/>
          <a:ln w="9525">
            <a:noFill/>
          </a:ln>
        </p:spPr>
        <p:txBody>
          <a:bodyPr wrap="non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解：</a:t>
            </a:r>
          </a:p>
        </p:txBody>
      </p:sp>
      <p:sp>
        <p:nvSpPr>
          <p:cNvPr id="48160" name="文本框 4103"/>
          <p:cNvSpPr txBox="1"/>
          <p:nvPr>
            <p:custDataLst>
              <p:tags r:id="rId9"/>
            </p:custDataLst>
          </p:nvPr>
        </p:nvSpPr>
        <p:spPr>
          <a:xfrm>
            <a:off x="190818"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612"/>
                                        </p:tgtEl>
                                        <p:attrNameLst>
                                          <p:attrName>style.visibility</p:attrName>
                                        </p:attrNameLst>
                                      </p:cBhvr>
                                      <p:to>
                                        <p:strVal val="visible"/>
                                      </p:to>
                                    </p:set>
                                    <p:animEffect transition="in" filter="wipe(left)">
                                      <p:cBhvr>
                                        <p:cTn id="21" dur="500"/>
                                        <p:tgtEl>
                                          <p:spTgt spid="2561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16"/>
                                        </p:tgtEl>
                                        <p:attrNameLst>
                                          <p:attrName>style.visibility</p:attrName>
                                        </p:attrNameLst>
                                      </p:cBhvr>
                                      <p:to>
                                        <p:strVal val="visible"/>
                                      </p:to>
                                    </p:set>
                                    <p:animEffect transition="in" filter="wipe(left)">
                                      <p:cBhvr>
                                        <p:cTn id="31" dur="500"/>
                                        <p:tgtEl>
                                          <p:spTgt spid="25616"/>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17"/>
                                        </p:tgtEl>
                                        <p:attrNameLst>
                                          <p:attrName>style.visibility</p:attrName>
                                        </p:attrNameLst>
                                      </p:cBhvr>
                                      <p:to>
                                        <p:strVal val="visible"/>
                                      </p:to>
                                    </p:set>
                                    <p:animEffect transition="in" filter="wipe(left)">
                                      <p:cBhvr>
                                        <p:cTn id="36" dur="5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6" grpId="0"/>
      <p:bldP spid="2561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9e95e959c?vcp=1&amp;pid=775b3fde7&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57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压力的概念</a:t>
            </a:r>
            <a:endParaRPr lang="en-US" altLang="zh-CN" sz="3467"/>
          </a:p>
        </p:txBody>
      </p:sp>
      <p:sp>
        <p:nvSpPr>
          <p:cNvPr id="3" name="QC_6_BD.1_1#bc19844be?vcp=1&amp;vis=1&amp;pid=9e95e959c&amp;color=0,0,0&amp;vtp=1&amp;bbb=1&amp;hb=1"/>
          <p:cNvSpPr/>
          <p:nvPr>
            <p:custDataLst>
              <p:tags r:id="rId2"/>
            </p:custDataLst>
          </p:nvPr>
        </p:nvSpPr>
        <p:spPr>
          <a:xfrm>
            <a:off x="719328" y="1411647"/>
            <a:ext cx="10753344" cy="1995932"/>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人们对事物的认识常需要经历一个不断修正和完善的过程，</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对压力的认识也是如此。下列有关压力的说法，你认为错误</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6_AN.2_1#bc19844be.bracket?vcp=1&amp;vis=1&amp;pid=9e95e959c&amp;color=0,0,0&amp;vpa=1&amp;vtp=1"/>
          <p:cNvSpPr/>
          <p:nvPr>
            <p:custDataLst>
              <p:tags r:id="rId3"/>
            </p:custDataLst>
          </p:nvPr>
        </p:nvSpPr>
        <p:spPr>
          <a:xfrm>
            <a:off x="1859154" y="2796117"/>
            <a:ext cx="565151"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5" name="QC_6_BD.1_2#bc19844be.choices?vcp=1&amp;vis=1&amp;pid=9e95e959c&amp;color=0,0,0&amp;vtp=1&amp;bbb=1"/>
          <p:cNvSpPr/>
          <p:nvPr>
            <p:custDataLst>
              <p:tags r:id="rId4"/>
            </p:custDataLst>
          </p:nvPr>
        </p:nvSpPr>
        <p:spPr>
          <a:xfrm>
            <a:off x="719328" y="3474213"/>
            <a:ext cx="10753344"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压力的方向总是垂直于受压面</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压力就是重力</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压力有时候等于物体的重力，有时候小于物体的重力</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压力有时候与重力无关，比如用手按图钉时的压力</a:t>
            </a:r>
            <a:endParaRPr lang="en-US" altLang="zh-CN" sz="3200"/>
          </a:p>
        </p:txBody>
      </p:sp>
      <p:sp>
        <p:nvSpPr>
          <p:cNvPr id="7"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3_1#099b86a90?sp=1&amp;vcp=1&amp;vis=1&amp;pid=9e95e959c&amp;color=0,0,0&amp;vtp=1&amp;bt=1&amp;bbb=1&amp;hb=1"/>
              <p:cNvSpPr/>
              <p:nvPr>
                <p:custDataLst>
                  <p:tags r:id="rId1"/>
                </p:custDataLst>
              </p:nvPr>
            </p:nvSpPr>
            <p:spPr>
              <a:xfrm>
                <a:off x="719328" y="536449"/>
                <a:ext cx="10753344" cy="1176020"/>
              </a:xfrm>
              <a:prstGeom prst="rect">
                <a:avLst/>
              </a:prstGeom>
              <a:noFill/>
            </p:spPr>
            <p:txBody>
              <a:bodyPr wrap="none" lIns="0" tIns="0" rIns="0" bIns="0" rtlCol="0" anchor="t"/>
              <a:lstStyle/>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2.下列模型中，</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=15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46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均保持静止状态。则：</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O_6_BD.3_1#099b86a90?sp=1&amp;vcp=1&amp;vis=1&amp;pid=9e95e959c&amp;color=0,0,0&amp;vtp=1&amp;bt=1&amp;bbb=1&amp;hb=1"/>
              <p:cNvSpPr>
                <a:spLocks noRot="1" noChangeAspect="1" noMove="1" noResize="1" noEditPoints="1" noAdjustHandles="1" noChangeArrowheads="1" noChangeShapeType="1" noTextEdit="1"/>
              </p:cNvSpPr>
              <p:nvPr>
                <p:custDataLst>
                  <p:tags r:id="rId8"/>
                </p:custDataLst>
              </p:nvPr>
            </p:nvSpPr>
            <p:spPr>
              <a:xfrm>
                <a:off x="719328" y="536449"/>
                <a:ext cx="10753344" cy="1176020"/>
              </a:xfrm>
              <a:prstGeom prst="rect">
                <a:avLst/>
              </a:prstGeom>
              <a:blipFill>
                <a:blip r:embed="rId9"/>
                <a:stretch>
                  <a:fillRect l="-2268" t="-4145" r="-1247" b="-20207"/>
                </a:stretch>
              </a:blipFill>
            </p:spPr>
            <p:txBody>
              <a:bodyPr/>
              <a:lstStyle/>
              <a:p>
                <a:r>
                  <a:rPr lang="zh-CN" altLang="en-US">
                    <a:noFill/>
                  </a:rPr>
                  <a:t> </a:t>
                </a:r>
              </a:p>
            </p:txBody>
          </p:sp>
        </mc:Fallback>
      </mc:AlternateContent>
      <p:pic>
        <p:nvPicPr>
          <p:cNvPr id="3" name="QO_6_BD.3_2#099b86a90?vcp=1&amp;vis=1&amp;pid=9e95e959c&amp;color=0,0,0&amp;tib=255,255,255&amp;vtp=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1755648" y="1892723"/>
            <a:ext cx="8692896" cy="217017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4" name="QB_7_BD.4_1#538dc36bc?vcp=1&amp;vis=1&amp;pid=099b86a90&amp;color=0,0,0&amp;vtp=1&amp;bbb=1"/>
              <p:cNvSpPr/>
              <p:nvPr>
                <p:custDataLst>
                  <p:tags r:id="rId3"/>
                </p:custDataLst>
              </p:nvPr>
            </p:nvSpPr>
            <p:spPr>
              <a:xfrm>
                <a:off x="719328" y="4246457"/>
                <a:ext cx="10753344" cy="5565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（1）图甲中</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对地面的压力为</a:t>
                </a:r>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BD.4_1#538dc36bc?vcp=1&amp;vis=1&amp;pid=099b86a90&amp;color=0,0,0&amp;vtp=1&amp;bbb=1"/>
              <p:cNvSpPr>
                <a:spLocks noRot="1" noChangeAspect="1" noMove="1" noResize="1" noEditPoints="1" noAdjustHandles="1" noChangeArrowheads="1" noChangeShapeType="1" noTextEdit="1"/>
              </p:cNvSpPr>
              <p:nvPr>
                <p:custDataLst>
                  <p:tags r:id="rId11"/>
                </p:custDataLst>
              </p:nvPr>
            </p:nvSpPr>
            <p:spPr>
              <a:xfrm>
                <a:off x="719328" y="4246457"/>
                <a:ext cx="10753344" cy="556599"/>
              </a:xfrm>
              <a:prstGeom prst="rect">
                <a:avLst/>
              </a:prstGeom>
              <a:blipFill>
                <a:blip r:embed="rId12"/>
                <a:stretch>
                  <a:fillRect l="-2268" t="-16484" b="-43956"/>
                </a:stretch>
              </a:blipFill>
            </p:spPr>
            <p:txBody>
              <a:bodyPr/>
              <a:lstStyle/>
              <a:p>
                <a:r>
                  <a:rPr lang="zh-CN" altLang="en-US">
                    <a:noFill/>
                  </a:rPr>
                  <a:t> </a:t>
                </a:r>
              </a:p>
            </p:txBody>
          </p:sp>
        </mc:Fallback>
      </mc:AlternateContent>
      <p:sp>
        <p:nvSpPr>
          <p:cNvPr id="5" name="QB_7_AN.5_1#538dc36bc.blank?vcp=1&amp;vis=1&amp;pid=099b86a90&amp;color=0,0,0&amp;vpa=2&amp;vtp=1&amp;bbb=1"/>
          <p:cNvSpPr/>
          <p:nvPr>
            <p:custDataLst>
              <p:tags r:id="rId4"/>
            </p:custDataLst>
          </p:nvPr>
        </p:nvSpPr>
        <p:spPr>
          <a:xfrm>
            <a:off x="6099176" y="4184650"/>
            <a:ext cx="700617" cy="549233"/>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10</a:t>
            </a:r>
            <a:endParaRPr lang="en-US" altLang="zh-CN" sz="3200"/>
          </a:p>
        </p:txBody>
      </p:sp>
      <mc:AlternateContent xmlns:mc="http://schemas.openxmlformats.org/markup-compatibility/2006" xmlns:a14="http://schemas.microsoft.com/office/drawing/2010/main">
        <mc:Choice Requires="a14">
          <p:sp>
            <p:nvSpPr>
              <p:cNvPr id="6" name="QB_7_AS.6_1#538dc36bc?vcp=1&amp;vis=1&amp;pid=099b86a90&amp;color=0,0,0&amp;vtp=1&amp;bbb=1&amp;hb=1"/>
              <p:cNvSpPr/>
              <p:nvPr>
                <p:custDataLst>
                  <p:tags r:id="rId5"/>
                </p:custDataLst>
              </p:nvPr>
            </p:nvSpPr>
            <p:spPr>
              <a:xfrm>
                <a:off x="719328" y="4811183"/>
                <a:ext cx="10753344" cy="1176020"/>
              </a:xfrm>
              <a:prstGeom prst="rect">
                <a:avLst/>
              </a:prstGeom>
              <a:noFill/>
            </p:spPr>
            <p:txBody>
              <a:bodyPr wrap="none" lIns="0" tIns="0" rIns="0" bIns="0" rtlCol="0" anchor="t"/>
              <a:lstStyle/>
              <a:p>
                <a:pPr latinLnBrk="1">
                  <a:lnSpc>
                    <a:spcPts val="49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压力是指垂直作用在物体表面上的力，所以图甲中</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46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对地面的压力等于</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本身重力的大小，为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S.6_1#538dc36bc?vcp=1&amp;vis=1&amp;pid=099b86a90&amp;color=0,0,0&amp;vtp=1&amp;bbb=1&amp;hb=1"/>
              <p:cNvSpPr>
                <a:spLocks noRot="1" noChangeAspect="1" noMove="1" noResize="1" noEditPoints="1" noAdjustHandles="1" noChangeArrowheads="1" noChangeShapeType="1" noTextEdit="1"/>
              </p:cNvSpPr>
              <p:nvPr>
                <p:custDataLst>
                  <p:tags r:id="rId14"/>
                </p:custDataLst>
              </p:nvPr>
            </p:nvSpPr>
            <p:spPr>
              <a:xfrm>
                <a:off x="719328" y="4811183"/>
                <a:ext cx="10753344" cy="1176020"/>
              </a:xfrm>
              <a:prstGeom prst="rect">
                <a:avLst/>
              </a:prstGeom>
              <a:blipFill>
                <a:blip r:embed="rId15"/>
                <a:stretch>
                  <a:fillRect l="-2268" t="-3627" r="-680" b="-2072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7_1#f0af66400?vcp=1&amp;vis=1&amp;pid=099b86a90&amp;color=0,0,0&amp;vtp=1&amp;bt=1&amp;bbb=1"/>
              <p:cNvSpPr/>
              <p:nvPr>
                <p:custDataLst>
                  <p:tags r:id="rId1"/>
                </p:custDataLst>
              </p:nvPr>
            </p:nvSpPr>
            <p:spPr>
              <a:xfrm>
                <a:off x="719328" y="998359"/>
                <a:ext cx="10753344"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（2）图乙中</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对墙面的压力为</a:t>
                </a:r>
                <a:r>
                  <a:rPr lang="en-US" altLang="zh-CN" sz="3200">
                    <a:solidFill>
                      <a:srgbClr val="000000"/>
                    </a:solidFill>
                    <a:latin typeface="SimSun" pitchFamily="34" charset="0"/>
                    <a:ea typeface="SimSun" pitchFamily="34" charset="-122"/>
                    <a:cs typeface="SimSun" pitchFamily="34" charset="-120"/>
                  </a:rPr>
                  <a:t>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7_1#f0af66400?vcp=1&amp;vis=1&amp;pid=099b86a90&amp;color=0,0,0&amp;vtp=1&amp;bt=1&amp;bbb=1"/>
              <p:cNvSpPr>
                <a:spLocks noRot="1" noChangeAspect="1" noMove="1" noResize="1" noEditPoints="1" noAdjustHandles="1" noChangeArrowheads="1" noChangeShapeType="1" noTextEdit="1"/>
              </p:cNvSpPr>
              <p:nvPr>
                <p:custDataLst>
                  <p:tags r:id="rId7"/>
                </p:custDataLst>
              </p:nvPr>
            </p:nvSpPr>
            <p:spPr>
              <a:xfrm>
                <a:off x="719328" y="998359"/>
                <a:ext cx="10753344" cy="632799"/>
              </a:xfrm>
              <a:prstGeom prst="rect">
                <a:avLst/>
              </a:prstGeom>
              <a:blipFill>
                <a:blip r:embed="rId8"/>
                <a:stretch>
                  <a:fillRect l="-2268" t="-1923" b="-38462"/>
                </a:stretch>
              </a:blipFill>
            </p:spPr>
            <p:txBody>
              <a:bodyPr/>
              <a:lstStyle/>
              <a:p>
                <a:r>
                  <a:rPr lang="zh-CN" altLang="en-US">
                    <a:noFill/>
                  </a:rPr>
                  <a:t> </a:t>
                </a:r>
              </a:p>
            </p:txBody>
          </p:sp>
        </mc:Fallback>
      </mc:AlternateContent>
      <p:sp>
        <p:nvSpPr>
          <p:cNvPr id="3" name="QB_7_AN.8_1#f0af66400.blank?vcp=1&amp;vis=1&amp;pid=099b86a90&amp;color=0,0,0&amp;vpa=3&amp;vtp=1&amp;bbb=1"/>
          <p:cNvSpPr/>
          <p:nvPr>
            <p:custDataLst>
              <p:tags r:id="rId2"/>
            </p:custDataLst>
          </p:nvPr>
        </p:nvSpPr>
        <p:spPr>
          <a:xfrm>
            <a:off x="6099176" y="932319"/>
            <a:ext cx="7006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15</a:t>
            </a:r>
            <a:endParaRPr lang="en-US" altLang="zh-CN" sz="3200"/>
          </a:p>
        </p:txBody>
      </p:sp>
      <p:pic>
        <p:nvPicPr>
          <p:cNvPr id="4" name="QO_6_BD.7_2#f0af66400?vcp=1&amp;vis=1&amp;pid=099b86a90&amp;color=0,0,0&amp;tib=255,255,255&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1280160" y="1800659"/>
            <a:ext cx="9619488" cy="240182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B_7_AS.9_1#f0af66400?vcp=1&amp;vis=1&amp;pid=099b86a90&amp;color=0,0,0&amp;vtp=1&amp;bbb=1&amp;hb=1"/>
              <p:cNvSpPr/>
              <p:nvPr>
                <p:custDataLst>
                  <p:tags r:id="rId4"/>
                </p:custDataLst>
              </p:nvPr>
            </p:nvSpPr>
            <p:spPr>
              <a:xfrm>
                <a:off x="719328" y="4374526"/>
                <a:ext cx="10753344" cy="138345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图乙中，物体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在水平向右的力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的作用下在竖直墙</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面上静止，物体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对竖直墙面的压力等于力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的大小，为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9_1#f0af66400?vcp=1&amp;vis=1&amp;pid=099b86a90&amp;color=0,0,0&amp;vtp=1&amp;bbb=1&amp;hb=1"/>
              <p:cNvSpPr>
                <a:spLocks noRot="1" noChangeAspect="1" noMove="1" noResize="1" noEditPoints="1" noAdjustHandles="1" noChangeArrowheads="1" noChangeShapeType="1" noTextEdit="1"/>
              </p:cNvSpPr>
              <p:nvPr>
                <p:custDataLst>
                  <p:tags r:id="rId11"/>
                </p:custDataLst>
              </p:nvPr>
            </p:nvSpPr>
            <p:spPr>
              <a:xfrm>
                <a:off x="719328" y="4374526"/>
                <a:ext cx="10753344" cy="1383453"/>
              </a:xfrm>
              <a:prstGeom prst="rect">
                <a:avLst/>
              </a:prstGeom>
              <a:blipFill>
                <a:blip r:embed="rId12"/>
                <a:stretch>
                  <a:fillRect l="-2268" r="-5782" b="-1718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10_1#4f96f0847?vcp=1&amp;vis=1&amp;pid=099b86a90&amp;color=0,0,0&amp;vtp=1&amp;bt=1&amp;bbb=1"/>
              <p:cNvSpPr/>
              <p:nvPr>
                <p:custDataLst>
                  <p:tags r:id="rId1"/>
                </p:custDataLst>
              </p:nvPr>
            </p:nvSpPr>
            <p:spPr>
              <a:xfrm>
                <a:off x="719328" y="587248"/>
                <a:ext cx="10753344" cy="518499"/>
              </a:xfrm>
              <a:prstGeom prst="rect">
                <a:avLst/>
              </a:prstGeom>
              <a:noFill/>
            </p:spPr>
            <p:txBody>
              <a:bodyPr wrap="none" lIns="0" tIns="0" rIns="0" bIns="0" rtlCol="0" anchor="t"/>
              <a:lstStyle/>
              <a:p>
                <a:pPr latinLnBrk="1">
                  <a:lnSpc>
                    <a:spcPts val="44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（3）图丙中</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对天花板的压力为</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10_1#4f96f0847?vcp=1&amp;vis=1&amp;pid=099b86a90&amp;color=0,0,0&amp;vtp=1&amp;bt=1&amp;bbb=1"/>
              <p:cNvSpPr>
                <a:spLocks noRot="1" noChangeAspect="1" noMove="1" noResize="1" noEditPoints="1" noAdjustHandles="1" noChangeArrowheads="1" noChangeShapeType="1" noTextEdit="1"/>
              </p:cNvSpPr>
              <p:nvPr>
                <p:custDataLst>
                  <p:tags r:id="rId7"/>
                </p:custDataLst>
              </p:nvPr>
            </p:nvSpPr>
            <p:spPr>
              <a:xfrm>
                <a:off x="719328" y="587248"/>
                <a:ext cx="10753344" cy="518499"/>
              </a:xfrm>
              <a:prstGeom prst="rect">
                <a:avLst/>
              </a:prstGeom>
              <a:blipFill>
                <a:blip r:embed="rId8"/>
                <a:stretch>
                  <a:fillRect l="-2268" t="-23529" b="-48235"/>
                </a:stretch>
              </a:blipFill>
            </p:spPr>
            <p:txBody>
              <a:bodyPr/>
              <a:lstStyle/>
              <a:p>
                <a:r>
                  <a:rPr lang="zh-CN" altLang="en-US">
                    <a:noFill/>
                  </a:rPr>
                  <a:t> </a:t>
                </a:r>
              </a:p>
            </p:txBody>
          </p:sp>
        </mc:Fallback>
      </mc:AlternateContent>
      <p:sp>
        <p:nvSpPr>
          <p:cNvPr id="3" name="QB_7_AN.11_1#4f96f0847.blank?vcp=1&amp;vis=1&amp;pid=099b86a90&amp;color=0,0,0&amp;vpa=4&amp;vtp=1"/>
          <p:cNvSpPr/>
          <p:nvPr>
            <p:custDataLst>
              <p:tags r:id="rId2"/>
            </p:custDataLst>
          </p:nvPr>
        </p:nvSpPr>
        <p:spPr>
          <a:xfrm>
            <a:off x="6505576" y="516636"/>
            <a:ext cx="497417" cy="536533"/>
          </a:xfrm>
          <a:prstGeom prst="rect">
            <a:avLst/>
          </a:prstGeom>
          <a:noFill/>
        </p:spPr>
        <p:txBody>
          <a:bodyPr wrap="none" lIns="0" tIns="0" rIns="0" bIns="0" rtlCol="0" anchor="t"/>
          <a:lstStyle/>
          <a:p>
            <a:pPr algn="ctr" latinLnBrk="1">
              <a:lnSpc>
                <a:spcPts val="45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5</a:t>
            </a:r>
            <a:endParaRPr lang="en-US" altLang="zh-CN" sz="3200"/>
          </a:p>
        </p:txBody>
      </p:sp>
      <p:pic>
        <p:nvPicPr>
          <p:cNvPr id="4" name="QO_6_BD.10_2#4f96f0847?vcp=1&amp;vis=1&amp;pid=099b86a90&amp;color=0,0,0&amp;tib=255,255,255&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1280160" y="1283376"/>
            <a:ext cx="9619488" cy="240182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5" name="QB_7_AS.12_1#4f96f0847?vcp=1&amp;vis=1&amp;pid=099b86a90&amp;color=0,0,0&amp;vtp=1&amp;bbb=1&amp;hb=1"/>
              <p:cNvSpPr/>
              <p:nvPr>
                <p:custDataLst>
                  <p:tags r:id="rId4"/>
                </p:custDataLst>
              </p:nvPr>
            </p:nvSpPr>
            <p:spPr>
              <a:xfrm>
                <a:off x="719328" y="3857243"/>
                <a:ext cx="10753344" cy="2314787"/>
              </a:xfrm>
              <a:prstGeom prst="rect">
                <a:avLst/>
              </a:prstGeom>
              <a:noFill/>
            </p:spPr>
            <p:txBody>
              <a:bodyPr wrap="none" lIns="0" tIns="0" rIns="0" bIns="0" rtlCol="0" anchor="t"/>
              <a:lstStyle/>
              <a:p>
                <a:pPr latinLnBrk="1">
                  <a:lnSpc>
                    <a:spcPts val="46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图丙中，物体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在竖直向上的力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的作用下静止，物</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受到的天花板的压力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e>
                      <m:sub>
                        <m:r>
                          <a:rPr lang="en-US" altLang="zh-CN" sz="3200" baseline="-10000">
                            <a:solidFill>
                              <a:srgbClr val="000000"/>
                            </a:solidFill>
                            <a:latin typeface="Cambria Math" panose="02040503050406030204" pitchFamily="18" charset="0"/>
                          </a:rPr>
                          <m:t>压</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e>
                      <m:sub>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=15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r>
                      <a:rPr lang="en-US" altLang="zh-CN" sz="3200">
                        <a:solidFill>
                          <a:srgbClr val="000000"/>
                        </a:solidFill>
                        <a:latin typeface="Cambria Math" panose="02040503050406030204" pitchFamily="18" charset="0"/>
                        <a:ea typeface="微软雅黑" pitchFamily="34" charset="-122"/>
                        <a:cs typeface="Times New Roman" pitchFamily="34" charset="-120"/>
                      </a:rPr>
                      <m:t>=5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46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物体</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受到的天花板的压力与</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对天花板的压力是一对相互作</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4533"/>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用力，大小相等，因此</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对天花板的压力为</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5 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S.12_1#4f96f0847?vcp=1&amp;vis=1&amp;pid=099b86a90&amp;color=0,0,0&amp;vtp=1&amp;bbb=1&amp;hb=1"/>
              <p:cNvSpPr>
                <a:spLocks noRot="1" noChangeAspect="1" noMove="1" noResize="1" noEditPoints="1" noAdjustHandles="1" noChangeArrowheads="1" noChangeShapeType="1" noTextEdit="1"/>
              </p:cNvSpPr>
              <p:nvPr>
                <p:custDataLst>
                  <p:tags r:id="rId11"/>
                </p:custDataLst>
              </p:nvPr>
            </p:nvSpPr>
            <p:spPr>
              <a:xfrm>
                <a:off x="719328" y="3857243"/>
                <a:ext cx="10753344" cy="2314787"/>
              </a:xfrm>
              <a:prstGeom prst="rect">
                <a:avLst/>
              </a:prstGeom>
              <a:blipFill>
                <a:blip r:embed="rId12"/>
                <a:stretch>
                  <a:fillRect l="-2268" t="-3166" r="-2438" b="-10818"/>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O_6_BD.18_1#1df22afd4?sp=1&amp;vcp=1&amp;vis=1&amp;pid=9e95e959c&amp;color=0,0,0&amp;vtp=1&amp;bt=1&amp;bbb=1&amp;hb=1"/>
              <p:cNvSpPr/>
              <p:nvPr>
                <p:custDataLst>
                  <p:tags r:id="rId1"/>
                </p:custDataLst>
              </p:nvPr>
            </p:nvSpPr>
            <p:spPr>
              <a:xfrm>
                <a:off x="719328" y="861834"/>
                <a:ext cx="10753344"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3.如图所示，重</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10 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的物块对斜面的压力是</a:t>
                </a:r>
                <a14:m>
                  <m:oMath xmlns:m="http://schemas.openxmlformats.org/officeDocument/2006/math">
                    <m:r>
                      <a:rPr lang="en-US" altLang="zh-CN" sz="3200">
                        <a:solidFill>
                          <a:srgbClr val="000000"/>
                        </a:solidFill>
                        <a:latin typeface="Cambria Math" panose="02040503050406030204" pitchFamily="18" charset="0"/>
                        <a:ea typeface="微软雅黑" pitchFamily="34" charset="-122"/>
                        <a:cs typeface="Times New Roman" pitchFamily="34" charset="-120"/>
                      </a:rPr>
                      <m:t>6 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，请作出物块</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所受重力和对斜面压力的示意图。</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O_6_BD.18_1#1df22afd4?sp=1&amp;vcp=1&amp;vis=1&amp;pid=9e95e959c&amp;color=0,0,0&amp;vtp=1&amp;bt=1&amp;bbb=1&amp;hb=1"/>
              <p:cNvSpPr>
                <a:spLocks noRot="1" noChangeAspect="1" noMove="1" noResize="1" noEditPoints="1" noAdjustHandles="1" noChangeArrowheads="1" noChangeShapeType="1" noTextEdit="1"/>
              </p:cNvSpPr>
              <p:nvPr>
                <p:custDataLst>
                  <p:tags r:id="rId8"/>
                </p:custDataLst>
              </p:nvPr>
            </p:nvSpPr>
            <p:spPr>
              <a:xfrm>
                <a:off x="719328" y="861834"/>
                <a:ext cx="10753344" cy="1383453"/>
              </a:xfrm>
              <a:prstGeom prst="rect">
                <a:avLst/>
              </a:prstGeom>
              <a:blipFill>
                <a:blip r:embed="rId9"/>
                <a:stretch>
                  <a:fillRect l="-2268" r="-1531" b="-17621"/>
                </a:stretch>
              </a:blipFill>
            </p:spPr>
            <p:txBody>
              <a:bodyPr/>
              <a:lstStyle/>
              <a:p>
                <a:r>
                  <a:rPr lang="zh-CN" altLang="en-US">
                    <a:noFill/>
                  </a:rPr>
                  <a:t> </a:t>
                </a:r>
              </a:p>
            </p:txBody>
          </p:sp>
        </mc:Fallback>
      </mc:AlternateContent>
      <p:pic>
        <p:nvPicPr>
          <p:cNvPr id="3" name="QO_6_BD.18_2#1df22afd4?htil=1&amp;vcp=1&amp;vis=1&amp;pid=9e95e959c&amp;color=0,0,0&amp;tib=255,255,255&amp;vtp=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1426464" y="3722296"/>
            <a:ext cx="3828288" cy="21214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6_AN.19_1#1df22afd4?htil=1&amp;vcp=1&amp;vis=1&amp;pid=9e95e959c&amp;color=0,0,0&amp;vtp=1&amp;bbb=1"/>
          <p:cNvSpPr/>
          <p:nvPr>
            <p:custDataLst>
              <p:tags r:id="rId3"/>
            </p:custDataLst>
          </p:nvPr>
        </p:nvSpPr>
        <p:spPr>
          <a:xfrm>
            <a:off x="6083808" y="2329360"/>
            <a:ext cx="5376672" cy="638387"/>
          </a:xfrm>
          <a:prstGeom prst="rect">
            <a:avLst/>
          </a:prstGeom>
          <a:noFill/>
        </p:spPr>
        <p:txBody>
          <a:bodyPr wrap="none" lIns="0" tIns="0" rIns="0" bIns="0" rtlCol="0" anchor="t"/>
          <a:lstStyle/>
          <a:p>
            <a:pP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t>
            </a:r>
            <a:r>
              <a:rPr lang="en-US" altLang="zh-CN" sz="3200" b="1">
                <a:solidFill>
                  <a:srgbClr val="C00000"/>
                </a:solidFill>
                <a:latin typeface="Times New Roman" pitchFamily="34" charset="0"/>
                <a:ea typeface="微软雅黑" panose="020B0503020204020204" pitchFamily="34" charset="-122"/>
                <a:cs typeface="Times New Roman" pitchFamily="34" charset="-120"/>
              </a:rPr>
              <a:t>解</a:t>
            </a:r>
            <a:r>
              <a:rPr lang="en-US" altLang="zh-CN" sz="3200">
                <a:solidFill>
                  <a:srgbClr val="C00000"/>
                </a:solidFill>
                <a:latin typeface="Times New Roman" pitchFamily="34" charset="0"/>
                <a:ea typeface="微软雅黑" panose="020B0503020204020204" pitchFamily="34" charset="-122"/>
                <a:cs typeface="Times New Roman" pitchFamily="34" charset="-120"/>
              </a:rPr>
              <a:t>】如图所示。</a:t>
            </a:r>
            <a:endParaRPr lang="en-US" altLang="zh-CN" sz="3200"/>
          </a:p>
        </p:txBody>
      </p:sp>
      <p:pic>
        <p:nvPicPr>
          <p:cNvPr id="5" name="QO_6_AN.19_2#1df22afd4?htil=1&amp;vcp=1&amp;vis=1&amp;pid=9e95e959c&amp;color=0,0,0&amp;tib=255,255,255&amp;vtp=1"/>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a:xfrm>
            <a:off x="6108192" y="3137080"/>
            <a:ext cx="4011168" cy="27066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12"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6f5e12ad6?vcp=1&amp;pid=775b3fde7&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探究压力的作用效果</a:t>
            </a:r>
            <a:endParaRPr lang="en-US" altLang="zh-CN" sz="3467"/>
          </a:p>
        </p:txBody>
      </p:sp>
      <p:sp>
        <p:nvSpPr>
          <p:cNvPr id="3" name="QO_6_BD.20_1#70c8061e2?sp=1&amp;vcp=1&amp;vis=1&amp;pid=6f5e12ad6&amp;color=0,0,0&amp;vtp=1&amp;bbb=1&amp;hb=1"/>
          <p:cNvSpPr/>
          <p:nvPr>
            <p:custDataLst>
              <p:tags r:id="rId2"/>
            </p:custDataLst>
          </p:nvPr>
        </p:nvSpPr>
        <p:spPr>
          <a:xfrm>
            <a:off x="719328" y="1411647"/>
            <a:ext cx="10753344" cy="1383200"/>
          </a:xfrm>
          <a:prstGeom prst="rect">
            <a:avLst/>
          </a:prstGeom>
          <a:noFill/>
        </p:spPr>
        <p:txBody>
          <a:bodyPr wrap="none" lIns="0" tIns="0" rIns="0" bIns="0" rtlCol="0" anchor="t"/>
          <a:lstStyle/>
          <a:p>
            <a:pPr latinLnBrk="1">
              <a:lnSpc>
                <a:spcPts val="5867"/>
              </a:lnSpc>
            </a:pPr>
            <a:r>
              <a:rPr lang="en-US" altLang="zh-CN" sz="3200" spc="-133">
                <a:solidFill>
                  <a:srgbClr val="000000"/>
                </a:solidFill>
                <a:latin typeface="Times New Roman" pitchFamily="34" charset="0"/>
                <a:ea typeface="微软雅黑" panose="020B0503020204020204" pitchFamily="34" charset="-122"/>
                <a:cs typeface="Times New Roman" pitchFamily="34" charset="-120"/>
              </a:rPr>
              <a:t>4.某同学利用小桌、砝码、海绵探究“压力的作用效果跟什么因</a:t>
            </a:r>
          </a:p>
          <a:p>
            <a:pPr latinLnBrk="1">
              <a:lnSpc>
                <a:spcPts val="5600"/>
              </a:lnSpc>
            </a:pPr>
            <a:r>
              <a:rPr lang="en-US" altLang="zh-CN" sz="3200" spc="-133">
                <a:solidFill>
                  <a:srgbClr val="000000"/>
                </a:solidFill>
                <a:latin typeface="Times New Roman" pitchFamily="34" charset="0"/>
                <a:ea typeface="微软雅黑" panose="020B0503020204020204" pitchFamily="34" charset="-122"/>
                <a:cs typeface="Times New Roman" pitchFamily="34" charset="-120"/>
              </a:rPr>
              <a:t>素有关”时，实验过程如图所示，请仔细观察并回答下列问题：</a:t>
            </a:r>
            <a:endParaRPr lang="en-US" altLang="zh-CN" sz="3200" spc="-133"/>
          </a:p>
        </p:txBody>
      </p:sp>
      <p:pic>
        <p:nvPicPr>
          <p:cNvPr id="4" name="QO_6_BD.20_2#70c8061e2?vcp=1&amp;vis=1&amp;pid=6f5e12ad6&amp;color=0,0,0&amp;tib=255,255,255&amp;vtp=1"/>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1828800" y="2977896"/>
            <a:ext cx="8534400"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21_1#4ba496627?vcp=1&amp;vis=1&amp;pid=70c8061e2&amp;color=0,0,0&amp;vtp=1&amp;bt=1&amp;bbb=1&amp;hb=1"/>
          <p:cNvSpPr/>
          <p:nvPr>
            <p:custDataLst>
              <p:tags r:id="rId1"/>
            </p:custDataLst>
          </p:nvPr>
        </p:nvSpPr>
        <p:spPr>
          <a:xfrm>
            <a:off x="719328" y="654021"/>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（1）该实验是通过海绵的</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来显示压力的作用效</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果的，此处用到的探究方法是</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B_7_AN.22_1#4ba496627.blank?vcp=1&amp;vis=1&amp;pid=70c8061e2&amp;color=0,0,0&amp;vpa=7&amp;vtp=1&amp;bbb=1"/>
          <p:cNvSpPr/>
          <p:nvPr>
            <p:custDataLst>
              <p:tags r:id="rId2"/>
            </p:custDataLst>
          </p:nvPr>
        </p:nvSpPr>
        <p:spPr>
          <a:xfrm>
            <a:off x="5415154" y="616767"/>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凹陷程度</a:t>
            </a:r>
            <a:endParaRPr lang="en-US" altLang="zh-CN" sz="3200"/>
          </a:p>
        </p:txBody>
      </p:sp>
      <p:sp>
        <p:nvSpPr>
          <p:cNvPr id="4" name="QB_7_AN.24_1#4ba496627.blank?vcp=1&amp;vis=1&amp;pid=70c8061e2&amp;color=0,0,0&amp;vpa=8&amp;vtp=1&amp;bbb=1"/>
          <p:cNvSpPr/>
          <p:nvPr>
            <p:custDataLst>
              <p:tags r:id="rId3"/>
            </p:custDataLst>
          </p:nvPr>
        </p:nvSpPr>
        <p:spPr>
          <a:xfrm>
            <a:off x="6024754" y="1333047"/>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转换法</a:t>
            </a:r>
            <a:endParaRPr lang="en-US" altLang="zh-CN" sz="3200"/>
          </a:p>
        </p:txBody>
      </p:sp>
      <p:pic>
        <p:nvPicPr>
          <p:cNvPr id="5" name="QO_6_BD.23_1#4ba496627?vcp=1&amp;vis=1&amp;pid=70c8061e2&amp;color=0,0,0&amp;tib=255,255,255&amp;vtp=1"/>
          <p:cNvPicPr>
            <a:picLocks noChangeAspect="1"/>
          </p:cNvPicPr>
          <p:nvPr>
            <p:custDataLst>
              <p:tags r:id="rId4"/>
            </p:custDataLst>
          </p:nvPr>
        </p:nvPicPr>
        <p:blipFill>
          <a:blip r:embed="rId9">
            <a:clrChange>
              <a:clrFrom>
                <a:srgbClr val="FFFFFF"/>
              </a:clrFrom>
              <a:clrTo>
                <a:srgbClr val="FFFFFF">
                  <a:alpha val="0"/>
                </a:srgbClr>
              </a:clrTo>
            </a:clrChange>
          </a:blip>
          <a:stretch>
            <a:fillRect/>
          </a:stretch>
        </p:blipFill>
        <p:spPr>
          <a:xfrm>
            <a:off x="1828800" y="2214933"/>
            <a:ext cx="8534400"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7_BD.25_1#ca72d44e2?vcp=1&amp;vis=1&amp;pid=70c8061e2&amp;color=0,0,0&amp;vtp=1&amp;bbb=1&amp;hb=1"/>
          <p:cNvSpPr/>
          <p:nvPr>
            <p:custDataLst>
              <p:tags r:id="rId5"/>
            </p:custDataLst>
          </p:nvPr>
        </p:nvSpPr>
        <p:spPr>
          <a:xfrm>
            <a:off x="719328" y="4738001"/>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（2）由甲、乙两图所示实验现象可得出初步结论：受力面</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积一定时，</a:t>
            </a:r>
            <a:r>
              <a:rPr lang="en-US" altLang="zh-CN" sz="3200">
                <a:solidFill>
                  <a:srgbClr val="000000"/>
                </a:solidFill>
                <a:latin typeface="SimSun" pitchFamily="34" charset="0"/>
                <a:ea typeface="SimSun" pitchFamily="34" charset="-122"/>
                <a:cs typeface="SimSun" pitchFamily="34" charset="-120"/>
              </a:rPr>
              <a:t>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，压力的作用效果越明显。</a:t>
            </a:r>
            <a:endParaRPr lang="en-US" altLang="zh-CN" sz="3200"/>
          </a:p>
        </p:txBody>
      </p:sp>
      <p:sp>
        <p:nvSpPr>
          <p:cNvPr id="7" name="QB_7_AN.26_1#ca72d44e2.blank?vcp=1&amp;vis=1&amp;pid=70c8061e2&amp;color=0,0,0&amp;vpa=9&amp;vtp=1&amp;bbb=1"/>
          <p:cNvSpPr/>
          <p:nvPr>
            <p:custDataLst>
              <p:tags r:id="rId6"/>
            </p:custDataLst>
          </p:nvPr>
        </p:nvSpPr>
        <p:spPr>
          <a:xfrm>
            <a:off x="2773553" y="5417027"/>
            <a:ext cx="19198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压力越大</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
          <p:cNvPicPr>
            <a:picLocks noChangeAspect="1"/>
          </p:cNvPicPr>
          <p:nvPr>
            <p:custDataLst>
              <p:tags r:id="rId1"/>
            </p:custDataLst>
          </p:nvPr>
        </p:nvPicPr>
        <p:blipFill>
          <a:blip r:embed="rId6"/>
          <a:stretch>
            <a:fillRect/>
          </a:stretch>
        </p:blipFill>
        <p:spPr>
          <a:xfrm>
            <a:off x="2044700" y="1301750"/>
            <a:ext cx="3902075" cy="2600325"/>
          </a:xfrm>
          <a:prstGeom prst="rect">
            <a:avLst/>
          </a:prstGeom>
          <a:noFill/>
          <a:ln w="9525">
            <a:noFill/>
          </a:ln>
          <a:effectLst>
            <a:softEdge rad="31750"/>
          </a:effectLst>
        </p:spPr>
      </p:pic>
      <p:sp>
        <p:nvSpPr>
          <p:cNvPr id="27651" name="文本框 3"/>
          <p:cNvSpPr txBox="1"/>
          <p:nvPr>
            <p:custDataLst>
              <p:tags r:id="rId2"/>
            </p:custDataLst>
          </p:nvPr>
        </p:nvSpPr>
        <p:spPr>
          <a:xfrm>
            <a:off x="2135505" y="4521200"/>
            <a:ext cx="7475220" cy="1383665"/>
          </a:xfrm>
          <a:prstGeom prst="rect">
            <a:avLst/>
          </a:prstGeom>
          <a:noFill/>
          <a:ln w="9525">
            <a:noFill/>
          </a:ln>
        </p:spPr>
        <p:txBody>
          <a:bodyPr wrap="square" anchor="t" anchorCtr="0">
            <a:spAutoFit/>
          </a:bodyPr>
          <a:lstStyle/>
          <a:p>
            <a:pPr>
              <a:lnSpc>
                <a:spcPct val="150000"/>
              </a:lnSpc>
            </a:pPr>
            <a:r>
              <a:rPr lang="zh-CN" altLang="zh-CN"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1</a:t>
            </a:r>
            <a:r>
              <a:rPr lang="zh-CN" altLang="zh-CN" sz="2800">
                <a:latin typeface="黑体" panose="02010609060101010101" pitchFamily="49" charset="-122"/>
                <a:ea typeface="黑体" panose="02010609060101010101" pitchFamily="49" charset="-122"/>
              </a:rPr>
              <a:t>）为什么大型载重卡车要安装许多车轮？</a:t>
            </a:r>
          </a:p>
          <a:p>
            <a:pPr>
              <a:lnSpc>
                <a:spcPct val="150000"/>
              </a:lnSpc>
            </a:pPr>
            <a:r>
              <a:rPr lang="zh-CN" altLang="zh-CN"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2</a:t>
            </a:r>
            <a:r>
              <a:rPr lang="zh-CN" altLang="zh-CN" sz="2800">
                <a:latin typeface="黑体" panose="02010609060101010101" pitchFamily="49" charset="-122"/>
                <a:ea typeface="黑体" panose="02010609060101010101" pitchFamily="49" charset="-122"/>
              </a:rPr>
              <a:t>）为什么小小的图钉要把它的一端做得很尖？</a:t>
            </a:r>
            <a:endParaRPr lang="en-US" altLang="zh-CN" sz="2800">
              <a:latin typeface="黑体" panose="02010609060101010101" pitchFamily="49" charset="-122"/>
              <a:ea typeface="黑体" panose="02010609060101010101" pitchFamily="49" charset="-122"/>
            </a:endParaRPr>
          </a:p>
        </p:txBody>
      </p:sp>
      <p:sp>
        <p:nvSpPr>
          <p:cNvPr id="27652"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pic>
        <p:nvPicPr>
          <p:cNvPr id="27653" name="Picture 7"/>
          <p:cNvPicPr>
            <a:picLocks noChangeAspect="1"/>
          </p:cNvPicPr>
          <p:nvPr>
            <p:custDataLst>
              <p:tags r:id="rId4"/>
            </p:custDataLst>
          </p:nvPr>
        </p:nvPicPr>
        <p:blipFill>
          <a:blip r:embed="rId7">
            <a:clrChange>
              <a:clrFrom>
                <a:srgbClr val="FFFFFF"/>
              </a:clrFrom>
              <a:clrTo>
                <a:srgbClr val="FFFFFF">
                  <a:alpha val="0"/>
                </a:srgbClr>
              </a:clrTo>
            </a:clrChange>
          </a:blip>
          <a:stretch>
            <a:fillRect/>
          </a:stretch>
        </p:blipFill>
        <p:spPr>
          <a:xfrm>
            <a:off x="6235700" y="1370013"/>
            <a:ext cx="4029075" cy="260985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27_1#6c6bfdd25?vcp=1&amp;vis=1&amp;pid=70c8061e2&amp;color=0,0,0&amp;vtp=1&amp;bt=1&amp;bbb=1&amp;hb=1"/>
          <p:cNvSpPr/>
          <p:nvPr>
            <p:custDataLst>
              <p:tags r:id="rId1"/>
            </p:custDataLst>
          </p:nvPr>
        </p:nvSpPr>
        <p:spPr>
          <a:xfrm>
            <a:off x="719328" y="1428805"/>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（3）由</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两图所示实验现象可得出初步结论：压力</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一定时，</a:t>
            </a: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，压力的作用效果越明显。</a:t>
            </a:r>
            <a:endParaRPr lang="en-US" altLang="zh-CN" sz="3200"/>
          </a:p>
        </p:txBody>
      </p:sp>
      <p:sp>
        <p:nvSpPr>
          <p:cNvPr id="3" name="QB_7_AN.28_1#6c6bfdd25.blank?vcp=1&amp;vis=1&amp;pid=70c8061e2&amp;color=0,0,0&amp;vpa=10&amp;vtp=1&amp;bbb=1"/>
          <p:cNvSpPr/>
          <p:nvPr>
            <p:custDataLst>
              <p:tags r:id="rId2"/>
            </p:custDataLst>
          </p:nvPr>
        </p:nvSpPr>
        <p:spPr>
          <a:xfrm>
            <a:off x="2163953" y="1391551"/>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乙、丙</a:t>
            </a:r>
            <a:endParaRPr lang="en-US" altLang="zh-CN" sz="3200"/>
          </a:p>
        </p:txBody>
      </p:sp>
      <p:sp>
        <p:nvSpPr>
          <p:cNvPr id="4" name="QB_7_AN.30_1#6c6bfdd25.blank?vcp=1&amp;vis=1&amp;pid=70c8061e2&amp;color=0,0,0&amp;vpa=11&amp;vtp=1&amp;bbb=1"/>
          <p:cNvSpPr/>
          <p:nvPr>
            <p:custDataLst>
              <p:tags r:id="rId3"/>
            </p:custDataLst>
          </p:nvPr>
        </p:nvSpPr>
        <p:spPr>
          <a:xfrm>
            <a:off x="2367153" y="2107831"/>
            <a:ext cx="2732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受力面积越小</a:t>
            </a:r>
            <a:endParaRPr lang="en-US" altLang="zh-CN" sz="3200"/>
          </a:p>
        </p:txBody>
      </p:sp>
      <p:pic>
        <p:nvPicPr>
          <p:cNvPr id="5" name="QO_6_BD.29_1#6c6bfdd25?vcp=1&amp;vis=1&amp;pid=70c8061e2&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1828800" y="2989717"/>
            <a:ext cx="8534400" cy="23530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object 54">
            <a:hlinkClick r:id="rId9"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f828e7f5?vcp=1&amp;pid=775b3fde7&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知识点3</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压强的概念</a:t>
            </a:r>
            <a:endParaRPr lang="en-US" altLang="zh-CN" sz="3467"/>
          </a:p>
        </p:txBody>
      </p:sp>
      <p:sp>
        <p:nvSpPr>
          <p:cNvPr id="3" name="QC_6_BD.31_1#44332d804?sp=1&amp;vcp=1&amp;vis=1&amp;pid=df828e7f5&amp;color=0,0,0&amp;vtp=1&amp;bbb=1&amp;hb=1"/>
          <p:cNvSpPr/>
          <p:nvPr>
            <p:custDataLst>
              <p:tags r:id="rId2"/>
            </p:custDataLst>
          </p:nvPr>
        </p:nvSpPr>
        <p:spPr>
          <a:xfrm>
            <a:off x="719328" y="1411648"/>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如图所示，质量相同的甲、乙、丙三个物体放在水平桌面</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上，则它们对桌面的压强最大的是(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4" name="QC_6_AN.32_1#44332d804.bracket?vcp=1&amp;vis=1&amp;pid=df828e7f5&amp;color=0,0,0&amp;vpa=12&amp;vtp=1"/>
          <p:cNvSpPr/>
          <p:nvPr>
            <p:custDataLst>
              <p:tags r:id="rId3"/>
            </p:custDataLst>
          </p:nvPr>
        </p:nvSpPr>
        <p:spPr>
          <a:xfrm>
            <a:off x="7125421" y="2141474"/>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a:t>
            </a:r>
            <a:endParaRPr lang="en-US" altLang="zh-CN" sz="3200"/>
          </a:p>
        </p:txBody>
      </p:sp>
      <p:pic>
        <p:nvPicPr>
          <p:cNvPr id="5" name="QC_6_BD.31_2#44332d804?vcp=1&amp;vis=1&amp;pid=df828e7f5&amp;color=0,0,0&amp;tib=255,255,255&amp;vtp=1"/>
          <p:cNvPicPr>
            <a:picLocks noChangeAspect="1"/>
          </p:cNvPicPr>
          <p:nvPr>
            <p:custDataLst>
              <p:tags r:id="rId4"/>
            </p:custDataLst>
          </p:nvPr>
        </p:nvPicPr>
        <p:blipFill>
          <a:blip r:embed="rId8">
            <a:clrChange>
              <a:clrFrom>
                <a:srgbClr val="FFFFFF"/>
              </a:clrFrom>
              <a:clrTo>
                <a:srgbClr val="FFFFFF">
                  <a:alpha val="0"/>
                </a:srgbClr>
              </a:clrTo>
            </a:clrChange>
          </a:blip>
          <a:stretch>
            <a:fillRect/>
          </a:stretch>
        </p:blipFill>
        <p:spPr>
          <a:xfrm>
            <a:off x="3706368" y="2960963"/>
            <a:ext cx="4791456" cy="160934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C_6_BD.31_3#44332d804.choices?vcp=1&amp;vis=1&amp;pid=df828e7f5&amp;color=0,0,0&amp;vtp=1&amp;bbb=1"/>
          <p:cNvSpPr/>
          <p:nvPr>
            <p:custDataLst>
              <p:tags r:id="rId5"/>
            </p:custDataLst>
          </p:nvPr>
        </p:nvSpPr>
        <p:spPr>
          <a:xfrm>
            <a:off x="719328" y="4755897"/>
            <a:ext cx="10753344" cy="632799"/>
          </a:xfrm>
          <a:prstGeom prst="rect">
            <a:avLst/>
          </a:prstGeom>
          <a:noFill/>
        </p:spPr>
        <p:txBody>
          <a:bodyPr wrap="none" lIns="0" tIns="0" rIns="0" bIns="0" rtlCol="0" anchor="t"/>
          <a:lstStyle/>
          <a:p>
            <a:pPr latinLnBrk="1">
              <a:lnSpc>
                <a:spcPts val="5600"/>
              </a:lnSpc>
              <a:tabLst>
                <a:tab pos="2573636" algn="l"/>
                <a:tab pos="5113405" algn="l"/>
                <a:tab pos="7653175" algn="l"/>
              </a:tabLst>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甲</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乙</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丙</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一样大</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6_AS.33_1#44332d804?vcp=1&amp;vis=1&amp;pid=df828e7f5&amp;color=0,0,0&amp;vtp=1&amp;bt=1&amp;bbb=1&amp;hb=1"/>
              <p:cNvSpPr/>
              <p:nvPr>
                <p:custDataLst>
                  <p:tags r:id="rId1"/>
                </p:custDataLst>
              </p:nvPr>
            </p:nvSpPr>
            <p:spPr>
              <a:xfrm>
                <a:off x="719328" y="1258116"/>
                <a:ext cx="10753344" cy="212852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甲、乙、丙三个物体质量相同，则对水平桌面的压</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力相等，甲与桌面的接触面积最小，由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知，甲对桌面的</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压强最大。</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6_AS.33_1#44332d804?vcp=1&amp;vis=1&amp;pid=df828e7f5&amp;color=0,0,0&amp;vtp=1&amp;bt=1&amp;bbb=1&amp;hb=1"/>
              <p:cNvSpPr>
                <a:spLocks noRot="1" noChangeAspect="1" noMove="1" noResize="1" noEditPoints="1" noAdjustHandles="1" noChangeArrowheads="1" noChangeShapeType="1" noTextEdit="1"/>
              </p:cNvSpPr>
              <p:nvPr>
                <p:custDataLst>
                  <p:tags r:id="rId6"/>
                </p:custDataLst>
              </p:nvPr>
            </p:nvSpPr>
            <p:spPr>
              <a:xfrm>
                <a:off x="719328" y="1258116"/>
                <a:ext cx="10753344" cy="2128520"/>
              </a:xfrm>
              <a:prstGeom prst="rect">
                <a:avLst/>
              </a:prstGeom>
              <a:blipFill>
                <a:blip r:embed="rId7"/>
                <a:stretch>
                  <a:fillRect l="-2268" r="-2041" b="-11429"/>
                </a:stretch>
              </a:blipFill>
            </p:spPr>
            <p:txBody>
              <a:bodyPr/>
              <a:lstStyle/>
              <a:p>
                <a:r>
                  <a:rPr lang="zh-CN" altLang="en-US">
                    <a:noFill/>
                  </a:rPr>
                  <a:t> </a:t>
                </a:r>
              </a:p>
            </p:txBody>
          </p:sp>
        </mc:Fallback>
      </mc:AlternateContent>
      <p:pic>
        <p:nvPicPr>
          <p:cNvPr id="3" name="QC_6_AS.33_2#44332d804?vcp=1&amp;vis=1&amp;pid=df828e7f5&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3706368" y="3558763"/>
            <a:ext cx="4791456" cy="160934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9"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34_1#57e39cff9?sp=1&amp;vcp=1&amp;vis=1&amp;pid=df828e7f5&amp;color=0,0,0&amp;vtp=1&amp;bt=1&amp;bbb=1&amp;hb=1"/>
          <p:cNvSpPr/>
          <p:nvPr>
            <p:custDataLst>
              <p:tags r:id="rId1"/>
            </p:custDataLst>
          </p:nvPr>
        </p:nvSpPr>
        <p:spPr>
          <a:xfrm>
            <a:off x="719328" y="811415"/>
            <a:ext cx="10753344" cy="2122932"/>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6.</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[2024·北京朝阳区期末]</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沙滩上留有大人和小孩深浅相同、</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大小不同的两对脚印，如图所示，下列说法中正确的是</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6_AN.35_1#57e39cff9.bracket?vcp=1&amp;vis=1&amp;pid=df828e7f5&amp;color=0,0,0&amp;vpa=13&amp;vtp=1"/>
          <p:cNvSpPr/>
          <p:nvPr>
            <p:custDataLst>
              <p:tags r:id="rId2"/>
            </p:custDataLst>
          </p:nvPr>
        </p:nvSpPr>
        <p:spPr>
          <a:xfrm>
            <a:off x="1029421" y="2286308"/>
            <a:ext cx="588433"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D</a:t>
            </a:r>
            <a:endParaRPr lang="en-US" altLang="zh-CN" sz="3200"/>
          </a:p>
        </p:txBody>
      </p:sp>
      <p:pic>
        <p:nvPicPr>
          <p:cNvPr id="4" name="QC_6_BD.34_2#57e39cff9?iti=1&amp;htil=2&amp;vcp=1&amp;vis=1&amp;pid=df828e7f5&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7698488" y="3103511"/>
            <a:ext cx="2767584" cy="14020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6_BD.34_3#57e39cff9?iti=1&amp;htil=2&amp;vcp=1&amp;vis=1&amp;pid=df828e7f5&amp;color=0,0,0&amp;vtp=1&amp;bbb=1"/>
          <p:cNvSpPr/>
          <p:nvPr>
            <p:custDataLst>
              <p:tags r:id="rId4"/>
            </p:custDataLst>
          </p:nvPr>
        </p:nvSpPr>
        <p:spPr>
          <a:xfrm>
            <a:off x="8122372" y="467492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（第6题）</a:t>
            </a:r>
            <a:endParaRPr lang="en-US" altLang="zh-CN" sz="3200"/>
          </a:p>
        </p:txBody>
      </p:sp>
      <p:sp>
        <p:nvSpPr>
          <p:cNvPr id="6" name="QC_6_BD.34_4#57e39cff9.choices?htil=2&amp;vcp=1&amp;vis=1&amp;pid=df828e7f5&amp;color=0,0,0&amp;vtp=1&amp;bbb=1"/>
          <p:cNvSpPr/>
          <p:nvPr>
            <p:custDataLst>
              <p:tags r:id="rId5"/>
            </p:custDataLst>
          </p:nvPr>
        </p:nvSpPr>
        <p:spPr>
          <a:xfrm>
            <a:off x="719328" y="3017659"/>
            <a:ext cx="7863840"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人对沙滩的压力就是人的重力</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小孩对沙滩的压力小，压强小</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大人对沙滩的压力大，压强大</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两个人对沙滩的压强相同</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6_AS.36_1#57e39cff9?iti=2&amp;htil=3&amp;vcp=1&amp;vis=1&amp;pid=df828e7f5&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705088" y="899341"/>
            <a:ext cx="2767584" cy="14020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6_AS.36_2#57e39cff9?iti=2&amp;htil=3&amp;vcp=1&amp;vis=1&amp;pid=df828e7f5&amp;color=0,0,0&amp;vtp=1&amp;bbb=1"/>
          <p:cNvSpPr/>
          <p:nvPr>
            <p:custDataLst>
              <p:tags r:id="rId2"/>
            </p:custDataLst>
          </p:nvPr>
        </p:nvSpPr>
        <p:spPr>
          <a:xfrm>
            <a:off x="9128972" y="2470755"/>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（第6题）</a:t>
            </a:r>
            <a:endParaRPr lang="en-US" altLang="zh-CN" sz="3200"/>
          </a:p>
        </p:txBody>
      </p:sp>
      <p:sp>
        <p:nvSpPr>
          <p:cNvPr id="4" name="QC_6_AS.36_3#57e39cff9?htil=3&amp;vcp=1&amp;vis=1&amp;pid=df828e7f5&amp;color=0,0,0&amp;vtp=1&amp;bt=1&amp;bbb=1&amp;hb=1&amp;hs=1"/>
          <p:cNvSpPr/>
          <p:nvPr>
            <p:custDataLst>
              <p:tags r:id="rId3"/>
            </p:custDataLst>
          </p:nvPr>
        </p:nvSpPr>
        <p:spPr>
          <a:xfrm>
            <a:off x="719328" y="838382"/>
            <a:ext cx="7863840" cy="287333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在水平沙滩上，人对沙滩的压力等</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于人所受的重力，但这两个力不是同一个力，</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所以不能说人对沙滩的压力就是人的重力，</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故A错误；脚印的深浅相同，说明压力产生</a:t>
            </a:r>
            <a:endParaRPr lang="en-US" altLang="zh-CN" sz="3200"/>
          </a:p>
        </p:txBody>
      </p:sp>
      <mc:AlternateContent xmlns:mc="http://schemas.openxmlformats.org/markup-compatibility/2006" xmlns:a14="http://schemas.microsoft.com/office/drawing/2010/main">
        <mc:Choice Requires="a14">
          <p:sp>
            <p:nvSpPr>
              <p:cNvPr id="5" name="QC_6_AS.36_3#57e39cff9?htil=3&amp;vcp=1&amp;vis=1&amp;pid=df828e7f5&amp;color=0,0,0&amp;vtp=1&amp;bt=1&amp;bbb=1&amp;hb=1&amp;hs=1">
                <a:extLst>
                  <a:ext uri="{FF2B5EF4-FFF2-40B4-BE49-F238E27FC236}">
                    <a16:creationId xmlns:a16="http://schemas.microsoft.com/office/drawing/2014/main" id="{2340BB4C-3031-578B-5212-32EDE958CD02}"/>
                  </a:ext>
                </a:extLst>
              </p:cNvPr>
              <p:cNvSpPr/>
              <p:nvPr>
                <p:custDataLst>
                  <p:tags r:id="rId4"/>
                </p:custDataLst>
              </p:nvPr>
            </p:nvSpPr>
            <p:spPr>
              <a:xfrm>
                <a:off x="719328" y="3767424"/>
                <a:ext cx="10752000"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的效果相同，所以大人和小孩对沙滩的压强相同，故D正确；</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压强相同的情况下，大脚印的面积大，小脚印的面积小，根</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据</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pS</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，可知大人对沙滩的压力大，故</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BC</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错误。</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6_AS.36_3#57e39cff9?htil=3&amp;vcp=1&amp;vis=1&amp;pid=df828e7f5&amp;color=0,0,0&amp;vtp=1&amp;bt=1&amp;bbb=1&amp;hb=1&amp;hs=1">
                <a:extLst>
                  <a:ext uri="{FF2B5EF4-FFF2-40B4-BE49-F238E27FC236}">
                    <a16:creationId xmlns:a16="http://schemas.microsoft.com/office/drawing/2014/main" id="{2340BB4C-3031-578B-5212-32EDE958CD02}"/>
                  </a:ext>
                </a:extLst>
              </p:cNvPr>
              <p:cNvSpPr>
                <a:spLocks noRot="1" noChangeAspect="1" noMove="1" noResize="1" noEditPoints="1" noAdjustHandles="1" noChangeArrowheads="1" noChangeShapeType="1" noTextEdit="1"/>
              </p:cNvSpPr>
              <p:nvPr>
                <p:custDataLst>
                  <p:tags r:id="rId9"/>
                </p:custDataLst>
              </p:nvPr>
            </p:nvSpPr>
            <p:spPr>
              <a:xfrm>
                <a:off x="719328" y="3767424"/>
                <a:ext cx="10752000" cy="2128520"/>
              </a:xfrm>
              <a:prstGeom prst="rect">
                <a:avLst/>
              </a:prstGeom>
              <a:blipFill>
                <a:blip r:embed="rId10"/>
                <a:stretch>
                  <a:fillRect l="-2268" r="-3458" b="-11748"/>
                </a:stretch>
              </a:blipFill>
            </p:spPr>
            <p:txBody>
              <a:bodyPr/>
              <a:lstStyle/>
              <a:p>
                <a:r>
                  <a:rPr lang="zh-CN" altLang="en-US">
                    <a:noFill/>
                  </a:rPr>
                  <a:t> </a:t>
                </a:r>
              </a:p>
            </p:txBody>
          </p:sp>
        </mc:Fallback>
      </mc:AlternateContent>
      <p:sp>
        <p:nvSpPr>
          <p:cNvPr id="6" name="object 54">
            <a:hlinkClick r:id="rId11"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left)">
                                      <p:cBhvr>
                                        <p:cTn id="25" dur="500"/>
                                        <p:tgtEl>
                                          <p:spTgt spid="3">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50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B_6_BD.37_1#11c1cd15d?iti=3&amp;htil=4&amp;vcp=1&amp;vis=1&amp;pid=df828e7f5&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8324260" y="1112192"/>
            <a:ext cx="3133344" cy="27310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6_BD.37_2#11c1cd15d?iti=3&amp;htil=4&amp;vcp=1&amp;vis=1&amp;pid=df828e7f5&amp;color=0,0,0&amp;vtp=1&amp;bbb=1"/>
          <p:cNvSpPr/>
          <p:nvPr>
            <p:custDataLst>
              <p:tags r:id="rId2"/>
            </p:custDataLst>
          </p:nvPr>
        </p:nvSpPr>
        <p:spPr>
          <a:xfrm>
            <a:off x="8931024" y="401253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（第7题）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6_BD.37_3#11c1cd15d?htil=4&amp;sp=1&amp;vcp=1&amp;vis=1&amp;pid=df828e7f5&amp;color=0,0,0&amp;vtp=1&amp;bt=1&amp;bbb=1&amp;hb=1&amp;hs=1"/>
              <p:cNvSpPr/>
              <p:nvPr>
                <p:custDataLst>
                  <p:tags r:id="rId3"/>
                </p:custDataLst>
              </p:nvPr>
            </p:nvSpPr>
            <p:spPr>
              <a:xfrm>
                <a:off x="719328" y="1051234"/>
                <a:ext cx="7498080" cy="361763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7.[2023·广州]</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如图所示，用力把重力</a:t>
                </a:r>
              </a:p>
              <a:p>
                <a:pPr latinLnBrk="1">
                  <a:lnSpc>
                    <a:spcPts val="5867"/>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G</m:t>
                    </m:r>
                    <m:r>
                      <a:rPr lang="en-US" altLang="zh-CN" sz="3200">
                        <a:solidFill>
                          <a:srgbClr val="000000"/>
                        </a:solidFill>
                        <a:latin typeface="Cambria Math" panose="02040503050406030204" pitchFamily="18" charset="0"/>
                        <a:ea typeface="微软雅黑" pitchFamily="34" charset="-122"/>
                        <a:cs typeface="Times New Roman" pitchFamily="34" charset="-120"/>
                      </a:rPr>
                      <m:t>=3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的测力计压在水平桌面上，测力计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对桌面的压力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r>
                      <a:rPr lang="en-US" altLang="zh-CN" sz="3200">
                        <a:solidFill>
                          <a:srgbClr val="000000"/>
                        </a:solidFill>
                        <a:latin typeface="Cambria Math" panose="02040503050406030204" pitchFamily="18" charset="0"/>
                        <a:ea typeface="微软雅黑" pitchFamily="34" charset="-122"/>
                        <a:cs typeface="Times New Roman" pitchFamily="34" charset="-120"/>
                      </a:rPr>
                      <m:t>=50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，与桌面的接触面</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积</a:t>
                </a: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=1×</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，桌面的面积</a:t>
                </a:r>
              </a:p>
              <a:p>
                <a:pPr latinLnBrk="1">
                  <a:lnSpc>
                    <a:spcPts val="56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e>
                      <m:sub>
                        <m:r>
                          <a:rPr lang="en-US" altLang="zh-CN" sz="3200">
                            <a:solidFill>
                              <a:srgbClr val="000000"/>
                            </a:solidFill>
                            <a:latin typeface="Cambria Math" panose="02040503050406030204" pitchFamily="18" charset="0"/>
                            <a:ea typeface="微软雅黑" pitchFamily="34" charset="-122"/>
                            <a:cs typeface="Times New Roman" pitchFamily="34" charset="-120"/>
                          </a:rPr>
                          <m:t>2</m:t>
                        </m:r>
                      </m:sub>
                    </m:sSub>
                    <m:r>
                      <a:rPr lang="en-US" altLang="zh-CN" sz="3200">
                        <a:solidFill>
                          <a:srgbClr val="000000"/>
                        </a:solidFill>
                        <a:latin typeface="Cambria Math" panose="02040503050406030204" pitchFamily="18" charset="0"/>
                        <a:ea typeface="微软雅黑" pitchFamily="34" charset="-122"/>
                        <a:cs typeface="Times New Roman" pitchFamily="34" charset="-120"/>
                      </a:rPr>
                      <m:t>=0.5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，用上述物理量符号写出测力</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6_BD.37_3#11c1cd15d?htil=4&amp;sp=1&amp;vcp=1&amp;vis=1&amp;pid=df828e7f5&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1051234"/>
                <a:ext cx="7498080" cy="3617637"/>
              </a:xfrm>
              <a:prstGeom prst="rect">
                <a:avLst/>
              </a:prstGeom>
              <a:blipFill>
                <a:blip r:embed="rId11"/>
                <a:stretch>
                  <a:fillRect l="-3252" r="-3415" b="-70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6_AN.38_1#11c1cd15d.blank?vcp=1&amp;vis=1&amp;pid=df828e7f5&amp;color=0,0,0&amp;vpa=14&amp;vtp=1&amp;bbb=1&amp;rh=44.31504"/>
              <p:cNvSpPr/>
              <p:nvPr>
                <p:custDataLst>
                  <p:tags r:id="rId4"/>
                </p:custDataLst>
              </p:nvPr>
            </p:nvSpPr>
            <p:spPr>
              <a:xfrm>
                <a:off x="5272279" y="4812718"/>
                <a:ext cx="1275588" cy="746337"/>
              </a:xfrm>
              <a:prstGeom prst="rect">
                <a:avLst/>
              </a:prstGeom>
              <a:noFill/>
            </p:spPr>
            <p:txBody>
              <a:bodyPr wrap="none" lIns="0" tIns="0" rIns="0" bIns="0" rtlCol="0" anchor="t"/>
              <a:lstStyle/>
              <a:p>
                <a:pPr algn="ctr" latinLnBrk="1">
                  <a:lnSpc>
                    <a:spcPts val="5867"/>
                  </a:lnSpc>
                </a:pPr>
                <a14:m>
                  <m:oMath xmlns:m="http://schemas.openxmlformats.org/officeDocument/2006/math">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p</m:t>
                    </m:r>
                    <m:r>
                      <a:rPr lang="en-US" altLang="zh-CN" sz="3200">
                        <a:solidFill>
                          <a:srgbClr val="C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F</m:t>
                        </m:r>
                      </m:num>
                      <m:den>
                        <m:sSub>
                          <m:sSub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C00000"/>
                                </a:solidFill>
                                <a:latin typeface="Cambria Math" panose="02040503050406030204" pitchFamily="18" charset="0"/>
                                <a:ea typeface="微软雅黑" pitchFamily="34" charset="-122"/>
                                <a:cs typeface="Times New Roman" pitchFamily="34" charset="-120"/>
                              </a:rPr>
                              <m:t>S</m:t>
                            </m:r>
                          </m:e>
                          <m:sub>
                            <m:r>
                              <a:rPr lang="en-US" altLang="zh-CN" sz="3200">
                                <a:solidFill>
                                  <a:srgbClr val="C00000"/>
                                </a:solidFill>
                                <a:latin typeface="Cambria Math" panose="02040503050406030204" pitchFamily="18" charset="0"/>
                                <a:ea typeface="微软雅黑" pitchFamily="34" charset="-122"/>
                                <a:cs typeface="Times New Roman" pitchFamily="34" charset="-120"/>
                              </a:rPr>
                              <m:t>1</m:t>
                            </m:r>
                          </m:sub>
                        </m:sSub>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AN.38_1#11c1cd15d.blank?vcp=1&amp;vis=1&amp;pid=df828e7f5&amp;color=0,0,0&amp;vpa=14&amp;vtp=1&amp;bbb=1&amp;rh=44.31504"/>
              <p:cNvSpPr>
                <a:spLocks noRot="1" noChangeAspect="1" noMove="1" noResize="1" noEditPoints="1" noAdjustHandles="1" noChangeArrowheads="1" noChangeShapeType="1" noTextEdit="1"/>
              </p:cNvSpPr>
              <p:nvPr>
                <p:custDataLst>
                  <p:tags r:id="rId12"/>
                </p:custDataLst>
              </p:nvPr>
            </p:nvSpPr>
            <p:spPr>
              <a:xfrm>
                <a:off x="5272279" y="4812718"/>
                <a:ext cx="1275588" cy="746337"/>
              </a:xfrm>
              <a:prstGeom prst="rect">
                <a:avLst/>
              </a:prstGeom>
              <a:blipFill>
                <a:blip r:embed="rId13"/>
                <a:stretch>
                  <a:fillRect b="-16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6_AN.39_1#11c1cd15d.blank?vcp=1&amp;vis=1&amp;pid=df828e7f5&amp;color=0,0,0&amp;vpa=15&amp;vtp=1&amp;bbb=1"/>
              <p:cNvSpPr/>
              <p:nvPr>
                <p:custDataLst>
                  <p:tags r:id="rId5"/>
                </p:custDataLst>
              </p:nvPr>
            </p:nvSpPr>
            <p:spPr>
              <a:xfrm>
                <a:off x="8794410" y="5069935"/>
                <a:ext cx="1539495" cy="483955"/>
              </a:xfrm>
              <a:prstGeom prst="rect">
                <a:avLst/>
              </a:prstGeom>
              <a:noFill/>
            </p:spPr>
            <p:txBody>
              <a:bodyPr wrap="none" lIns="0" tIns="0" rIns="0" bIns="0" rtlCol="0" anchor="t"/>
              <a:lstStyle/>
              <a:p>
                <a:pPr algn="ctr" latinLnBrk="1">
                  <a:lnSpc>
                    <a:spcPts val="4133"/>
                  </a:lnSpc>
                </a:pPr>
                <a14:m>
                  <m:oMath xmlns:m="http://schemas.openxmlformats.org/officeDocument/2006/math">
                    <m:r>
                      <a:rPr lang="en-US" altLang="zh-CN" sz="3200">
                        <a:solidFill>
                          <a:srgbClr val="C00000"/>
                        </a:solidFill>
                        <a:latin typeface="Cambria Math" panose="02040503050406030204" pitchFamily="18" charset="0"/>
                        <a:ea typeface="微软雅黑" pitchFamily="34" charset="-122"/>
                        <a:cs typeface="Times New Roman" pitchFamily="34" charset="-120"/>
                      </a:rPr>
                      <m:t>5×</m:t>
                    </m:r>
                    <m:sSup>
                      <m:sSupPr>
                        <m:ctrlPr>
                          <a:rPr lang="en-US" altLang="zh-CN" sz="3200" i="1">
                            <a:solidFill>
                              <a:srgbClr val="C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C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C00000"/>
                            </a:solidFill>
                            <a:latin typeface="Cambria Math" panose="02040503050406030204" pitchFamily="18" charset="0"/>
                            <a:ea typeface="微软雅黑" pitchFamily="34" charset="-122"/>
                            <a:cs typeface="Times New Roman" pitchFamily="34" charset="-120"/>
                          </a:rPr>
                          <m:t>5</m:t>
                        </m:r>
                      </m:sup>
                    </m:sSup>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6_AN.39_1#11c1cd15d.blank?vcp=1&amp;vis=1&amp;pid=df828e7f5&amp;color=0,0,0&amp;vpa=15&amp;vtp=1&amp;bbb=1"/>
              <p:cNvSpPr>
                <a:spLocks noRot="1" noChangeAspect="1" noMove="1" noResize="1" noEditPoints="1" noAdjustHandles="1" noChangeArrowheads="1" noChangeShapeType="1" noTextEdit="1"/>
              </p:cNvSpPr>
              <p:nvPr>
                <p:custDataLst>
                  <p:tags r:id="rId14"/>
                </p:custDataLst>
              </p:nvPr>
            </p:nvSpPr>
            <p:spPr>
              <a:xfrm>
                <a:off x="8794410" y="5069935"/>
                <a:ext cx="1539495" cy="483955"/>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6_BD.37_3#11c1cd15d?htil=4&amp;sp=1&amp;vcp=1&amp;vis=1&amp;pid=df828e7f5&amp;color=0,0,0&amp;vtp=1&amp;bt=1&amp;bbb=1&amp;hb=1&amp;hs=1">
                <a:extLst>
                  <a:ext uri="{FF2B5EF4-FFF2-40B4-BE49-F238E27FC236}">
                    <a16:creationId xmlns:a16="http://schemas.microsoft.com/office/drawing/2014/main" id="{632CE6DA-FE14-CF91-A799-31697F325AF7}"/>
                  </a:ext>
                </a:extLst>
              </p:cNvPr>
              <p:cNvSpPr/>
              <p:nvPr>
                <p:custDataLst>
                  <p:tags r:id="rId6"/>
                </p:custDataLst>
              </p:nvPr>
            </p:nvSpPr>
            <p:spPr>
              <a:xfrm>
                <a:off x="719328" y="4681061"/>
                <a:ext cx="10752000" cy="973667"/>
              </a:xfrm>
              <a:prstGeom prst="rect">
                <a:avLst/>
              </a:prstGeom>
              <a:noFill/>
            </p:spPr>
            <p:txBody>
              <a:bodyPr wrap="none" lIns="0" tIns="0" rIns="0" bIns="0" rtlCol="0" anchor="t"/>
              <a:lstStyle/>
              <a:p>
                <a:pPr latinLnBrk="1">
                  <a:lnSpc>
                    <a:spcPts val="9066"/>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计对桌面的压强表达式为</a:t>
                </a:r>
                <a:r>
                  <a:rPr lang="en-US" altLang="zh-CN" sz="3200">
                    <a:solidFill>
                      <a:srgbClr val="000000"/>
                    </a:solidFill>
                    <a:latin typeface="SimSun" pitchFamily="34" charset="0"/>
                    <a:ea typeface="SimSun" pitchFamily="34" charset="-122"/>
                    <a:cs typeface="SimSun" pitchFamily="34" charset="-120"/>
                  </a:rPr>
                  <a:t>_</a:t>
                </a:r>
                <a:r>
                  <a:rPr lang="en-US" altLang="zh-CN" sz="5133" u="sng" kern="0" spc="-100000">
                    <a:solidFill>
                      <a:srgbClr val="FF00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，该压强是</a:t>
                </a:r>
                <a:r>
                  <a:rPr lang="en-US" altLang="zh-CN" sz="3200">
                    <a:solidFill>
                      <a:srgbClr val="000000"/>
                    </a:solidFill>
                    <a:latin typeface="SimSun" pitchFamily="34" charset="0"/>
                    <a:ea typeface="SimSun" pitchFamily="34" charset="-122"/>
                    <a:cs typeface="SimSun" pitchFamily="34" charset="-120"/>
                  </a:rPr>
                  <a:t>_________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6_BD.37_3#11c1cd15d?htil=4&amp;sp=1&amp;vcp=1&amp;vis=1&amp;pid=df828e7f5&amp;color=0,0,0&amp;vtp=1&amp;bt=1&amp;bbb=1&amp;hb=1&amp;hs=1">
                <a:extLst>
                  <a:ext uri="{FF2B5EF4-FFF2-40B4-BE49-F238E27FC236}">
                    <a16:creationId xmlns:a16="http://schemas.microsoft.com/office/drawing/2014/main" id="{632CE6DA-FE14-CF91-A799-31697F325AF7}"/>
                  </a:ext>
                </a:extLst>
              </p:cNvPr>
              <p:cNvSpPr>
                <a:spLocks noRot="1" noChangeAspect="1" noMove="1" noResize="1" noEditPoints="1" noAdjustHandles="1" noChangeArrowheads="1" noChangeShapeType="1" noTextEdit="1"/>
              </p:cNvSpPr>
              <p:nvPr>
                <p:custDataLst>
                  <p:tags r:id="rId17"/>
                </p:custDataLst>
              </p:nvPr>
            </p:nvSpPr>
            <p:spPr>
              <a:xfrm>
                <a:off x="719328" y="4681061"/>
                <a:ext cx="10752000" cy="973667"/>
              </a:xfrm>
              <a:prstGeom prst="rect">
                <a:avLst/>
              </a:prstGeom>
              <a:blipFill>
                <a:blip r:embed="rId18"/>
                <a:stretch>
                  <a:fillRect l="-2268" r="-907" b="-2375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6_AS.40_1#11c1cd15d?vcp=1&amp;vis=1&amp;pid=df828e7f5&amp;color=0,0,0&amp;vtp=1&amp;bt=1&amp;bbb=1&amp;hb=1"/>
              <p:cNvSpPr/>
              <p:nvPr>
                <p:custDataLst>
                  <p:tags r:id="rId1"/>
                </p:custDataLst>
              </p:nvPr>
            </p:nvSpPr>
            <p:spPr>
              <a:xfrm>
                <a:off x="719328" y="608342"/>
                <a:ext cx="10753344" cy="1481159"/>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测力计对桌面的压强</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733"/>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sSub>
                          <m:sSub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b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e>
                          <m:sub>
                            <m:r>
                              <a:rPr lang="en-US" altLang="zh-CN" sz="3200">
                                <a:solidFill>
                                  <a:srgbClr val="000000"/>
                                </a:solidFill>
                                <a:latin typeface="Cambria Math" panose="02040503050406030204" pitchFamily="18" charset="0"/>
                                <a:ea typeface="微软雅黑" pitchFamily="34" charset="-122"/>
                                <a:cs typeface="Times New Roman" pitchFamily="34" charset="-120"/>
                              </a:rPr>
                              <m:t>1</m:t>
                            </m:r>
                          </m:sub>
                        </m:sSub>
                      </m:den>
                    </m:f>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a:rPr lang="en-US" altLang="zh-CN" sz="3200">
                            <a:solidFill>
                              <a:srgbClr val="000000"/>
                            </a:solidFill>
                            <a:latin typeface="Cambria Math" panose="02040503050406030204" pitchFamily="18" charset="0"/>
                            <a:ea typeface="微软雅黑" pitchFamily="34" charset="-122"/>
                            <a:cs typeface="Times New Roman" pitchFamily="34" charset="-120"/>
                          </a:rPr>
                          <m:t>50 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N</m:t>
                        </m:r>
                      </m:num>
                      <m:den>
                        <m:r>
                          <a:rPr lang="en-US" altLang="zh-CN" sz="3200">
                            <a:solidFill>
                              <a:srgbClr val="000000"/>
                            </a:solidFill>
                            <a:latin typeface="Cambria Math" panose="02040503050406030204" pitchFamily="18" charset="0"/>
                            <a:ea typeface="微软雅黑" pitchFamily="34" charset="-122"/>
                            <a:cs typeface="Times New Roman" pitchFamily="34" charset="-120"/>
                          </a:rPr>
                          <m:t>1×</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−4</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m</m:t>
                            </m:r>
                          </m:e>
                          <m:sup>
                            <m:r>
                              <a:rPr lang="en-US" altLang="zh-CN" sz="3200">
                                <a:solidFill>
                                  <a:srgbClr val="000000"/>
                                </a:solidFill>
                                <a:latin typeface="Cambria Math" panose="02040503050406030204" pitchFamily="18" charset="0"/>
                                <a:ea typeface="微软雅黑" pitchFamily="34" charset="-122"/>
                                <a:cs typeface="Times New Roman" pitchFamily="34" charset="-120"/>
                              </a:rPr>
                              <m:t>2</m:t>
                            </m:r>
                          </m:sup>
                        </m:sSup>
                      </m:den>
                    </m:f>
                    <m:r>
                      <a:rPr lang="en-US" altLang="zh-CN" sz="3200">
                        <a:solidFill>
                          <a:srgbClr val="000000"/>
                        </a:solidFill>
                        <a:latin typeface="Cambria Math" panose="02040503050406030204" pitchFamily="18" charset="0"/>
                        <a:ea typeface="微软雅黑" pitchFamily="34" charset="-122"/>
                        <a:cs typeface="Times New Roman" pitchFamily="34" charset="-120"/>
                      </a:rPr>
                      <m:t>=5×</m:t>
                    </m:r>
                    <m:sSup>
                      <m:sSup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sSupPr>
                      <m:e>
                        <m:r>
                          <a:rPr lang="en-US" altLang="zh-CN" sz="3200">
                            <a:solidFill>
                              <a:srgbClr val="000000"/>
                            </a:solidFill>
                            <a:latin typeface="Cambria Math" panose="02040503050406030204" pitchFamily="18" charset="0"/>
                            <a:ea typeface="微软雅黑" pitchFamily="34" charset="-122"/>
                            <a:cs typeface="Times New Roman" pitchFamily="34" charset="-120"/>
                          </a:rPr>
                          <m:t>10</m:t>
                        </m:r>
                      </m:e>
                      <m:sup>
                        <m:r>
                          <a:rPr lang="en-US" altLang="zh-CN" sz="3200">
                            <a:solidFill>
                              <a:srgbClr val="000000"/>
                            </a:solidFill>
                            <a:latin typeface="Cambria Math" panose="02040503050406030204" pitchFamily="18" charset="0"/>
                            <a:ea typeface="微软雅黑" pitchFamily="34" charset="-122"/>
                            <a:cs typeface="Times New Roman" pitchFamily="34" charset="-120"/>
                          </a:rPr>
                          <m:t>5</m:t>
                        </m:r>
                      </m:sup>
                    </m:sSup>
                    <m:r>
                      <a:rPr lang="en-US" altLang="zh-CN" sz="3200">
                        <a:solidFill>
                          <a:srgbClr val="000000"/>
                        </a:solidFill>
                        <a:latin typeface="Cambria Math" panose="02040503050406030204" pitchFamily="18" charset="0"/>
                        <a:ea typeface="微软雅黑" pitchFamily="34" charset="-122"/>
                        <a:cs typeface="Times New Roman" pitchFamily="34" charset="-120"/>
                      </a:rPr>
                      <m:t> </m:t>
                    </m:r>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Pa</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6_AS.40_1#11c1cd15d?vcp=1&amp;vis=1&amp;pid=df828e7f5&amp;color=0,0,0&amp;vtp=1&amp;bt=1&amp;bbb=1&amp;hb=1"/>
              <p:cNvSpPr>
                <a:spLocks noRot="1" noChangeAspect="1" noMove="1" noResize="1" noEditPoints="1" noAdjustHandles="1" noChangeArrowheads="1" noChangeShapeType="1" noTextEdit="1"/>
              </p:cNvSpPr>
              <p:nvPr>
                <p:custDataLst>
                  <p:tags r:id="rId7"/>
                </p:custDataLst>
              </p:nvPr>
            </p:nvSpPr>
            <p:spPr>
              <a:xfrm>
                <a:off x="719328" y="608342"/>
                <a:ext cx="10753344" cy="1481159"/>
              </a:xfrm>
              <a:prstGeom prst="rect">
                <a:avLst/>
              </a:prstGeom>
              <a:blipFill>
                <a:blip r:embed="rId8"/>
                <a:stretch>
                  <a:fillRect l="-2268" b="-5350"/>
                </a:stretch>
              </a:blipFill>
            </p:spPr>
            <p:txBody>
              <a:bodyPr/>
              <a:lstStyle/>
              <a:p>
                <a:r>
                  <a:rPr lang="zh-CN" altLang="en-US">
                    <a:noFill/>
                  </a:rPr>
                  <a:t> </a:t>
                </a:r>
              </a:p>
            </p:txBody>
          </p:sp>
        </mc:Fallback>
      </mc:AlternateContent>
      <p:pic>
        <p:nvPicPr>
          <p:cNvPr id="3" name="QB_6_AS.40_2#11c1cd15d?iti=4&amp;vcp=1&amp;vis=1&amp;pid=df828e7f5&amp;color=0,0,0&amp;tib=255,255,255&amp;vtp=1"/>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a:xfrm>
            <a:off x="4523232" y="2264675"/>
            <a:ext cx="3133344" cy="273100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AS.40_3#11c1cd15d?iti=4&amp;vcp=1&amp;vis=1&amp;pid=df828e7f5&amp;color=0,0,0&amp;vtp=1&amp;bbb=1"/>
          <p:cNvSpPr/>
          <p:nvPr>
            <p:custDataLst>
              <p:tags r:id="rId3"/>
            </p:custDataLst>
          </p:nvPr>
        </p:nvSpPr>
        <p:spPr>
          <a:xfrm>
            <a:off x="5129996" y="5165016"/>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（第7题）</a:t>
            </a:r>
            <a:endParaRPr lang="en-US" altLang="zh-CN" sz="3200"/>
          </a:p>
        </p:txBody>
      </p:sp>
      <p:sp>
        <p:nvSpPr>
          <p:cNvPr id="5" name="object 54">
            <a:hlinkClick r:id="rId10"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41_1#06b3afbd9?vcp=1&amp;vis=1&amp;pid=50d910b5b&amp;color=0,0,0&amp;vtp=1&amp;bt=1&amp;bbb=1&amp;hb=1"/>
          <p:cNvSpPr/>
          <p:nvPr>
            <p:custDataLst>
              <p:tags r:id="rId1"/>
            </p:custDataLst>
          </p:nvPr>
        </p:nvSpPr>
        <p:spPr>
          <a:xfrm>
            <a:off x="719328" y="536449"/>
            <a:ext cx="10752672" cy="1200065"/>
          </a:xfrm>
          <a:prstGeom prst="rect">
            <a:avLst/>
          </a:prstGeom>
          <a:noFill/>
        </p:spPr>
        <p:txBody>
          <a:bodyPr wrap="none" lIns="0" tIns="0" rIns="0" bIns="0" rtlCol="0" anchor="t"/>
          <a:lstStyle/>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8.</a:t>
            </a:r>
            <a:r>
              <a:rPr lang="en-US" altLang="zh-CN" sz="32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如图所示，用水平向右的拉力将一木块从甲位置</a:t>
            </a:r>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匀速拉到乙位置，在此过程中，下列说法中正确的是(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pic>
        <p:nvPicPr>
          <p:cNvPr id="3" name="QC_5_BD.41_1#06b3afbd9?vcp=1&amp;vis=1&amp;pid=50d910b5b&amp;color=0,0,0&amp;tib=255,255,255&amp;iip=1&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1236515" y="631528"/>
            <a:ext cx="135331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C_5_BD.41_2#06b3afbd9?vcp=1&amp;vis=1&amp;pid=50d910b5b&amp;color=0,0,0&amp;tib=255,255,255&amp;vtp=1"/>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a:xfrm>
            <a:off x="2279904" y="1907795"/>
            <a:ext cx="7632192" cy="128016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AN.42_1#06b3afbd9.bracket?vcp=1&amp;vis=1&amp;pid=50d910b5b&amp;color=0,0,0&amp;vpa=16&amp;vtp=1"/>
          <p:cNvSpPr/>
          <p:nvPr>
            <p:custDataLst>
              <p:tags r:id="rId4"/>
            </p:custDataLst>
          </p:nvPr>
        </p:nvSpPr>
        <p:spPr>
          <a:xfrm>
            <a:off x="10393553" y="1165268"/>
            <a:ext cx="565151" cy="574633"/>
          </a:xfrm>
          <a:prstGeom prst="rect">
            <a:avLst/>
          </a:prstGeom>
          <a:noFill/>
        </p:spPr>
        <p:txBody>
          <a:bodyPr wrap="none" lIns="0" tIns="0" rIns="0" bIns="0" rtlCol="0" anchor="t"/>
          <a:lstStyle/>
          <a:p>
            <a:pPr algn="ctr" latinLnBrk="1">
              <a:lnSpc>
                <a:spcPts val="4933"/>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B</a:t>
            </a:r>
            <a:endParaRPr lang="en-US" altLang="zh-CN" sz="3200"/>
          </a:p>
        </p:txBody>
      </p:sp>
      <p:sp>
        <p:nvSpPr>
          <p:cNvPr id="6" name="QC_5_BD.41_3#06b3afbd9.choices?vcp=1&amp;vis=1&amp;pid=50d910b5b&amp;color=0,0,0&amp;vtp=1&amp;bbb=1"/>
          <p:cNvSpPr/>
          <p:nvPr>
            <p:custDataLst>
              <p:tags r:id="rId5"/>
            </p:custDataLst>
          </p:nvPr>
        </p:nvSpPr>
        <p:spPr>
          <a:xfrm>
            <a:off x="719328" y="3364062"/>
            <a:ext cx="10753344" cy="2486999"/>
          </a:xfrm>
          <a:prstGeom prst="rect">
            <a:avLst/>
          </a:prstGeom>
          <a:noFill/>
        </p:spPr>
        <p:txBody>
          <a:bodyPr wrap="none" lIns="0" tIns="0" rIns="0" bIns="0" rtlCol="0" anchor="t"/>
          <a:lstStyle/>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压力不变，压强不变，摩擦力不变</a:t>
            </a:r>
            <a:endParaRPr lang="en-US" altLang="zh-CN" sz="3200"/>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压力不变，压强变大，摩擦力不变</a:t>
            </a:r>
            <a:endParaRPr lang="en-US" altLang="zh-CN" sz="3200"/>
          </a:p>
          <a:p>
            <a:pPr latinLnBrk="1">
              <a:lnSpc>
                <a:spcPts val="50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压力不变，压强变大，摩擦力变大</a:t>
            </a:r>
            <a:endParaRPr lang="en-US" altLang="zh-CN" sz="3200"/>
          </a:p>
          <a:p>
            <a:pPr latinLnBrk="1">
              <a:lnSpc>
                <a:spcPts val="48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压力变大，压强变大，摩擦力不变</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43_1#06b3afbd9?vcp=1&amp;vis=1&amp;pid=50d910b5b&amp;color=0,0,0&amp;vtp=1&amp;bt=1&amp;bbb=1&amp;hb=1"/>
              <p:cNvSpPr/>
              <p:nvPr>
                <p:custDataLst>
                  <p:tags r:id="rId1"/>
                </p:custDataLst>
              </p:nvPr>
            </p:nvSpPr>
            <p:spPr>
              <a:xfrm>
                <a:off x="719328" y="655628"/>
                <a:ext cx="10753344" cy="3618400"/>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err="1">
                    <a:solidFill>
                      <a:srgbClr val="000000"/>
                    </a:solidFill>
                    <a:latin typeface="Times New Roman" pitchFamily="34" charset="0"/>
                    <a:ea typeface="微软雅黑" panose="020B0503020204020204" pitchFamily="34" charset="-122"/>
                    <a:cs typeface="Times New Roman" pitchFamily="34" charset="-120"/>
                  </a:rPr>
                  <a:t>木块对下面物体的压力等于木块的重力，所以压力</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大小不变；木块从甲位置被匀速拉到乙位置，与下面物体的</a:t>
                </a:r>
                <a:endParaRPr lang="en-US" altLang="zh-CN" sz="3200">
                  <a:solidFill>
                    <a:srgbClr val="000000"/>
                  </a:solidFill>
                  <a:latin typeface="Times New Roman" pitchFamily="34" charset="0"/>
                  <a:ea typeface="微软雅黑" panose="020B0503020204020204" pitchFamily="34" charset="-122"/>
                  <a:cs typeface="Times New Roman" pitchFamily="34" charset="-120"/>
                </a:endParaRP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接触面积减小，由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p</m:t>
                    </m:r>
                    <m:r>
                      <a:rPr lang="en-US" altLang="zh-CN" sz="3200">
                        <a:solidFill>
                          <a:srgbClr val="000000"/>
                        </a:solidFill>
                        <a:latin typeface="Cambria Math" panose="02040503050406030204" pitchFamily="18" charset="0"/>
                        <a:ea typeface="微软雅黑" pitchFamily="34" charset="-122"/>
                        <a:cs typeface="Times New Roman" pitchFamily="34" charset="-120"/>
                      </a:rPr>
                      <m:t>=</m:t>
                    </m:r>
                    <m:f>
                      <m:fPr>
                        <m:ctrlPr>
                          <a:rPr lang="en-US" altLang="zh-CN" sz="3200" i="1">
                            <a:solidFill>
                              <a:srgbClr val="000000"/>
                            </a:solidFill>
                            <a:latin typeface="Cambria Math" panose="02040503050406030204" pitchFamily="18" charset="0"/>
                            <a:ea typeface="微软雅黑" pitchFamily="34" charset="-122"/>
                            <a:cs typeface="Times New Roman" pitchFamily="34" charset="-120"/>
                          </a:rPr>
                        </m:ctrlPr>
                      </m:fPr>
                      <m:num>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F</m:t>
                        </m:r>
                      </m:num>
                      <m:den>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S</m:t>
                        </m:r>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err="1">
                    <a:solidFill>
                      <a:srgbClr val="000000"/>
                    </a:solidFill>
                    <a:latin typeface="Times New Roman" pitchFamily="34" charset="0"/>
                    <a:ea typeface="微软雅黑" panose="020B0503020204020204" pitchFamily="34" charset="-122"/>
                    <a:cs typeface="Times New Roman" pitchFamily="34" charset="-120"/>
                  </a:rPr>
                  <a:t>可知，压强变大；木块被拉动过程中，</a:t>
                </a:r>
              </a:p>
              <a:p>
                <a:pPr latinLnBrk="1">
                  <a:lnSpc>
                    <a:spcPts val="5867"/>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压力大小和接触面的粗糙程度都没变，所以摩擦力大小不变，</a:t>
                </a:r>
              </a:p>
              <a:p>
                <a:pPr latinLnBrk="1">
                  <a:lnSpc>
                    <a:spcPts val="5600"/>
                  </a:lnSpc>
                </a:pPr>
                <a:r>
                  <a:rPr lang="en-US" altLang="zh-CN" sz="3200" err="1">
                    <a:solidFill>
                      <a:srgbClr val="000000"/>
                    </a:solidFill>
                    <a:latin typeface="Times New Roman" pitchFamily="34" charset="0"/>
                    <a:ea typeface="微软雅黑" panose="020B0503020204020204" pitchFamily="34" charset="-122"/>
                    <a:cs typeface="Times New Roman" pitchFamily="34" charset="-120"/>
                  </a:rPr>
                  <a:t>故B符合题意，</a:t>
                </a:r>
                <a14:m>
                  <m:oMath xmlns:m="http://schemas.openxmlformats.org/officeDocument/2006/math">
                    <m:r>
                      <m:rPr>
                        <m:sty m:val="p"/>
                      </m:rPr>
                      <a:rPr lang="en-US" altLang="zh-CN" sz="3200">
                        <a:solidFill>
                          <a:srgbClr val="000000"/>
                        </a:solidFill>
                        <a:latin typeface="Cambria Math" panose="02040503050406030204" pitchFamily="18" charset="0"/>
                        <a:ea typeface="微软雅黑" pitchFamily="34" charset="-122"/>
                        <a:cs typeface="Times New Roman" pitchFamily="34" charset="-120"/>
                      </a:rPr>
                      <m:t>ACD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不符合题意。</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AS.43_1#06b3afbd9?vcp=1&amp;vis=1&amp;pid=50d910b5b&amp;color=0,0,0&amp;vtp=1&amp;bt=1&amp;bbb=1&amp;hb=1"/>
              <p:cNvSpPr>
                <a:spLocks noRot="1" noChangeAspect="1" noMove="1" noResize="1" noEditPoints="1" noAdjustHandles="1" noChangeArrowheads="1" noChangeShapeType="1" noTextEdit="1"/>
              </p:cNvSpPr>
              <p:nvPr>
                <p:custDataLst>
                  <p:tags r:id="rId6"/>
                </p:custDataLst>
              </p:nvPr>
            </p:nvSpPr>
            <p:spPr>
              <a:xfrm>
                <a:off x="719328" y="655628"/>
                <a:ext cx="10753344" cy="3618400"/>
              </a:xfrm>
              <a:prstGeom prst="rect">
                <a:avLst/>
              </a:prstGeom>
              <a:blipFill>
                <a:blip r:embed="rId7"/>
                <a:stretch>
                  <a:fillRect l="-2268" r="-5839" b="-7083"/>
                </a:stretch>
              </a:blipFill>
            </p:spPr>
            <p:txBody>
              <a:bodyPr/>
              <a:lstStyle/>
              <a:p>
                <a:r>
                  <a:rPr lang="zh-CN" altLang="en-US">
                    <a:noFill/>
                  </a:rPr>
                  <a:t> </a:t>
                </a:r>
              </a:p>
            </p:txBody>
          </p:sp>
        </mc:Fallback>
      </mc:AlternateContent>
      <p:pic>
        <p:nvPicPr>
          <p:cNvPr id="3" name="QC_5_AS.43_2#06b3afbd9?vcp=1&amp;vis=1&amp;pid=50d910b5b&amp;color=0,0,0&amp;tib=255,255,255&amp;vtp=1"/>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a:xfrm>
            <a:off x="2084832" y="4456569"/>
            <a:ext cx="8034528" cy="134112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9"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44_1#717ca39a5?sp=1&amp;vcp=1&amp;vis=1&amp;pid=50d910b5b&amp;color=0,0,0&amp;vtp=1&amp;bt=1&amp;bbb=1&amp;hb=1"/>
          <p:cNvSpPr/>
          <p:nvPr>
            <p:custDataLst>
              <p:tags r:id="rId1"/>
            </p:custDataLst>
          </p:nvPr>
        </p:nvSpPr>
        <p:spPr>
          <a:xfrm>
            <a:off x="719328" y="1175482"/>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9.</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[2023·怀化，多选]</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如图所示，把装满水的矿泉水瓶从正</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立变为倒立，下列物理量大小改变的是(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5_AN.45_1#717ca39a5.bracket?vcp=1&amp;vis=1&amp;pid=50d910b5b&amp;color=0,0,0&amp;vpa=17&amp;vtp=1&amp;bbb=1"/>
          <p:cNvSpPr/>
          <p:nvPr>
            <p:custDataLst>
              <p:tags r:id="rId2"/>
            </p:custDataLst>
          </p:nvPr>
        </p:nvSpPr>
        <p:spPr>
          <a:xfrm>
            <a:off x="7989020" y="1905308"/>
            <a:ext cx="8826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AD</a:t>
            </a:r>
            <a:endParaRPr lang="en-US" altLang="zh-CN" sz="3200"/>
          </a:p>
        </p:txBody>
      </p:sp>
      <p:pic>
        <p:nvPicPr>
          <p:cNvPr id="4" name="QC_5_BD.44_2#717ca39a5?htil=5&amp;vcp=1&amp;vis=1&amp;pid=50d910b5b&amp;color=0,0,0&amp;tib=255,255,255&amp;vtp=1"/>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7440975" y="2737749"/>
            <a:ext cx="2852928" cy="230428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44_3#717ca39a5.choices?htil=5&amp;vcp=1&amp;vis=1&amp;pid=50d910b5b&amp;color=0,0,0&amp;vtp=1&amp;bbb=1"/>
          <p:cNvSpPr/>
          <p:nvPr>
            <p:custDataLst>
              <p:tags r:id="rId4"/>
            </p:custDataLst>
          </p:nvPr>
        </p:nvSpPr>
        <p:spPr>
          <a:xfrm>
            <a:off x="719328" y="2651898"/>
            <a:ext cx="7778496"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桌面的受力面积大小</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矿泉水瓶的重力大小</a:t>
            </a:r>
            <a:endParaRPr lang="en-US" altLang="zh-CN" sz="3200"/>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矿泉水瓶对桌面的压力大小</a:t>
            </a:r>
            <a:endParaRPr lang="en-US" altLang="zh-CN" sz="3200"/>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矿泉水瓶对桌面的压强大小</a:t>
            </a:r>
            <a:endParaRPr lang="en-US" altLang="zh-CN" sz="3200"/>
          </a:p>
        </p:txBody>
      </p:sp>
      <p:pic>
        <p:nvPicPr>
          <p:cNvPr id="6" name="Picture 6"/>
          <p:cNvPicPr>
            <a:picLocks noChangeAspect="1"/>
          </p:cNvPicPr>
          <p:nvPr>
            <p:custDataLst>
              <p:tags r:id="rId5"/>
            </p:custDataLst>
          </p:nvPr>
        </p:nvPicPr>
        <p:blipFill>
          <a:blip r:embed="rId9"/>
          <a:stretch>
            <a:fillRect/>
          </a:stretch>
        </p:blipFill>
        <p:spPr>
          <a:xfrm flipH="1">
            <a:off x="12420600" y="118364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
          <p:cNvSpPr txBox="1"/>
          <p:nvPr>
            <p:custDataLst>
              <p:tags r:id="rId1"/>
            </p:custDataLst>
          </p:nvPr>
        </p:nvSpPr>
        <p:spPr>
          <a:xfrm>
            <a:off x="1864995" y="2238375"/>
            <a:ext cx="8566785" cy="2030095"/>
          </a:xfrm>
          <a:prstGeom prst="rect">
            <a:avLst/>
          </a:prstGeom>
          <a:noFill/>
          <a:ln w="9525">
            <a:noFill/>
          </a:ln>
        </p:spPr>
        <p:txBody>
          <a:bodyPr wrap="square" anchor="t" anchorCtr="0">
            <a:spAutoFit/>
          </a:bodyPr>
          <a:lstStyle/>
          <a:p>
            <a:pPr>
              <a:lnSpc>
                <a:spcPct val="150000"/>
              </a:lnSpc>
            </a:pPr>
            <a:r>
              <a:rPr lang="en-US" altLang="zh-CN" sz="2800" b="1">
                <a:latin typeface="Times New Roman" panose="02020603050405020304" pitchFamily="18" charset="0"/>
                <a:ea typeface="宋体" panose="02010600030101010101" pitchFamily="2" charset="-122"/>
              </a:rPr>
              <a:t>1.</a:t>
            </a:r>
            <a:r>
              <a:rPr lang="zh-CN" altLang="en-US" sz="2800" b="1">
                <a:latin typeface="Times New Roman" panose="02020603050405020304" pitchFamily="18" charset="0"/>
                <a:ea typeface="宋体" panose="02010600030101010101" pitchFamily="2" charset="-122"/>
              </a:rPr>
              <a:t>知道压力的概念，压力的作用效果与哪些因素有关；</a:t>
            </a:r>
          </a:p>
          <a:p>
            <a:pPr>
              <a:lnSpc>
                <a:spcPct val="150000"/>
              </a:lnSpc>
            </a:pP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掌握压强的概念、计算公式、国际单位，会用公式进行简单计算；(重点</a:t>
            </a:r>
            <a:r>
              <a:rPr lang="en-US" altLang="zh-CN" sz="2800" b="1">
                <a:latin typeface="Times New Roman" panose="02020603050405020304" pitchFamily="18" charset="0"/>
                <a:ea typeface="宋体" panose="02010600030101010101" pitchFamily="2" charset="-122"/>
              </a:rPr>
              <a:t>)</a:t>
            </a:r>
          </a:p>
        </p:txBody>
      </p:sp>
      <p:sp>
        <p:nvSpPr>
          <p:cNvPr id="28675" name="文本框 2"/>
          <p:cNvSpPr txBox="1"/>
          <p:nvPr>
            <p:custDataLst>
              <p:tags r:id="rId2"/>
            </p:custDataLst>
          </p:nvPr>
        </p:nvSpPr>
        <p:spPr>
          <a:xfrm>
            <a:off x="5181600" y="1412875"/>
            <a:ext cx="1895475" cy="583565"/>
          </a:xfrm>
          <a:prstGeom prst="rect">
            <a:avLst/>
          </a:prstGeom>
          <a:noFill/>
          <a:ln w="9525">
            <a:noFill/>
          </a:ln>
        </p:spPr>
        <p:txBody>
          <a:bodyPr anchor="t" anchorCtr="0">
            <a:spAutoFit/>
          </a:bodyPr>
          <a:lstStyle/>
          <a:p>
            <a:r>
              <a:rPr lang="zh-CN" altLang="en-US" sz="3200">
                <a:latin typeface="黑体" panose="02010609060101010101" pitchFamily="49" charset="-122"/>
                <a:ea typeface="黑体" panose="02010609060101010101" pitchFamily="49" charset="-122"/>
              </a:rPr>
              <a:t>学习目标</a:t>
            </a:r>
          </a:p>
        </p:txBody>
      </p:sp>
      <p:sp>
        <p:nvSpPr>
          <p:cNvPr id="28676" name="文本框 4103"/>
          <p:cNvSpPr txBox="1"/>
          <p:nvPr>
            <p:custDataLst>
              <p:tags r:id="rId3"/>
            </p:custDataLst>
          </p:nvPr>
        </p:nvSpPr>
        <p:spPr>
          <a:xfrm>
            <a:off x="119063" y="18859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1"/>
          <p:cNvSpPr txBox="1"/>
          <p:nvPr>
            <p:custDataLst>
              <p:tags r:id="rId1"/>
            </p:custDataLst>
          </p:nvPr>
        </p:nvSpPr>
        <p:spPr>
          <a:xfrm>
            <a:off x="1968500" y="1988820"/>
            <a:ext cx="561975" cy="2091690"/>
          </a:xfrm>
          <a:prstGeom prst="rect">
            <a:avLst/>
          </a:prstGeom>
          <a:noFill/>
          <a:ln w="9525">
            <a:noFill/>
          </a:ln>
        </p:spPr>
        <p:txBody>
          <a:bodyPr anchor="t" anchorCtr="0">
            <a:spAutoFit/>
          </a:bodyPr>
          <a:lstStyle/>
          <a:p>
            <a:pPr algn="ctr"/>
            <a:r>
              <a:rPr lang="zh-CN" altLang="en-US" sz="2600">
                <a:latin typeface="黑体" panose="02010609060101010101" pitchFamily="49" charset="-122"/>
                <a:ea typeface="黑体" panose="02010609060101010101" pitchFamily="49" charset="-122"/>
              </a:rPr>
              <a:t>什么是压强</a:t>
            </a:r>
          </a:p>
        </p:txBody>
      </p:sp>
      <p:sp>
        <p:nvSpPr>
          <p:cNvPr id="49154" name="文本框 2"/>
          <p:cNvSpPr txBox="1"/>
          <p:nvPr>
            <p:custDataLst>
              <p:tags r:id="rId2"/>
            </p:custDataLst>
          </p:nvPr>
        </p:nvSpPr>
        <p:spPr>
          <a:xfrm>
            <a:off x="3105150" y="2451100"/>
            <a:ext cx="398970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影响压力作用效果的因素</a:t>
            </a:r>
          </a:p>
        </p:txBody>
      </p:sp>
      <p:sp>
        <p:nvSpPr>
          <p:cNvPr id="49155" name="文本框 3"/>
          <p:cNvSpPr txBox="1"/>
          <p:nvPr>
            <p:custDataLst>
              <p:tags r:id="rId3"/>
            </p:custDataLst>
          </p:nvPr>
        </p:nvSpPr>
        <p:spPr>
          <a:xfrm>
            <a:off x="3157538" y="4035108"/>
            <a:ext cx="1784350"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压强</a:t>
            </a:r>
          </a:p>
        </p:txBody>
      </p:sp>
      <p:sp>
        <p:nvSpPr>
          <p:cNvPr id="49156" name="文本框 4"/>
          <p:cNvSpPr txBox="1"/>
          <p:nvPr>
            <p:custDataLst>
              <p:tags r:id="rId4"/>
            </p:custDataLst>
          </p:nvPr>
        </p:nvSpPr>
        <p:spPr>
          <a:xfrm>
            <a:off x="7410450" y="2063433"/>
            <a:ext cx="852488"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压力</a:t>
            </a:r>
          </a:p>
        </p:txBody>
      </p:sp>
      <p:sp>
        <p:nvSpPr>
          <p:cNvPr id="49157" name="文本框 5"/>
          <p:cNvSpPr txBox="1"/>
          <p:nvPr>
            <p:custDataLst>
              <p:tags r:id="rId5"/>
            </p:custDataLst>
          </p:nvPr>
        </p:nvSpPr>
        <p:spPr>
          <a:xfrm>
            <a:off x="7315200" y="2807970"/>
            <a:ext cx="1574800" cy="491490"/>
          </a:xfrm>
          <a:prstGeom prst="rect">
            <a:avLst/>
          </a:prstGeom>
          <a:noFill/>
          <a:ln w="9525">
            <a:noFill/>
          </a:ln>
        </p:spPr>
        <p:txBody>
          <a:bodyPr anchor="t" anchorCtr="0">
            <a:spAutoFit/>
          </a:bodyPr>
          <a:lstStyle/>
          <a:p>
            <a:r>
              <a:rPr lang="zh-CN" altLang="en-US" sz="2600">
                <a:latin typeface="黑体" panose="02010609060101010101" pitchFamily="49" charset="-122"/>
                <a:ea typeface="黑体" panose="02010609060101010101" pitchFamily="49" charset="-122"/>
              </a:rPr>
              <a:t>受力面积</a:t>
            </a:r>
          </a:p>
        </p:txBody>
      </p:sp>
      <p:sp>
        <p:nvSpPr>
          <p:cNvPr id="49158"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
        <p:nvSpPr>
          <p:cNvPr id="49159" name="AutoShape 14"/>
          <p:cNvSpPr/>
          <p:nvPr>
            <p:custDataLst>
              <p:tags r:id="rId7"/>
            </p:custDataLst>
          </p:nvPr>
        </p:nvSpPr>
        <p:spPr>
          <a:xfrm>
            <a:off x="4264025" y="3550920"/>
            <a:ext cx="288925" cy="1552575"/>
          </a:xfrm>
          <a:prstGeom prst="leftBrace">
            <a:avLst>
              <a:gd name="adj1" fmla="val 70180"/>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49160" name="AutoShape 14"/>
          <p:cNvSpPr/>
          <p:nvPr>
            <p:custDataLst>
              <p:tags r:id="rId8"/>
            </p:custDataLst>
          </p:nvPr>
        </p:nvSpPr>
        <p:spPr>
          <a:xfrm>
            <a:off x="7129145" y="2215833"/>
            <a:ext cx="185738" cy="898525"/>
          </a:xfrm>
          <a:prstGeom prst="leftBrace">
            <a:avLst>
              <a:gd name="adj1" fmla="val 70077"/>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49161" name="AutoShape 14"/>
          <p:cNvSpPr/>
          <p:nvPr>
            <p:custDataLst>
              <p:tags r:id="rId9"/>
            </p:custDataLst>
          </p:nvPr>
        </p:nvSpPr>
        <p:spPr>
          <a:xfrm>
            <a:off x="2765425" y="1655445"/>
            <a:ext cx="315913" cy="2613025"/>
          </a:xfrm>
          <a:prstGeom prst="leftBrace">
            <a:avLst>
              <a:gd name="adj1" fmla="val 69808"/>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600">
              <a:latin typeface="黑体" panose="02010609060101010101" pitchFamily="49" charset="-122"/>
              <a:ea typeface="黑体" panose="02010609060101010101" pitchFamily="49" charset="-122"/>
            </a:endParaRPr>
          </a:p>
        </p:txBody>
      </p:sp>
      <p:sp>
        <p:nvSpPr>
          <p:cNvPr id="49162" name="文本框 2"/>
          <p:cNvSpPr txBox="1"/>
          <p:nvPr>
            <p:custDataLst>
              <p:tags r:id="rId10"/>
            </p:custDataLst>
          </p:nvPr>
        </p:nvSpPr>
        <p:spPr>
          <a:xfrm>
            <a:off x="3105150" y="1414145"/>
            <a:ext cx="6511925" cy="491490"/>
          </a:xfrm>
          <a:prstGeom prst="rect">
            <a:avLst/>
          </a:prstGeom>
          <a:noFill/>
          <a:ln w="9525">
            <a:noFill/>
          </a:ln>
        </p:spPr>
        <p:txBody>
          <a:bodyPr wrap="square" anchor="t" anchorCtr="0">
            <a:spAutoFit/>
          </a:bodyPr>
          <a:lstStyle/>
          <a:p>
            <a:r>
              <a:rPr lang="zh-CN" altLang="en-US" sz="2600">
                <a:latin typeface="黑体" panose="02010609060101010101" pitchFamily="49" charset="-122"/>
                <a:ea typeface="黑体" panose="02010609060101010101" pitchFamily="49" charset="-122"/>
              </a:rPr>
              <a:t>压力</a:t>
            </a:r>
            <a:r>
              <a:rPr lang="en-US" altLang="zh-CN" sz="2600">
                <a:latin typeface="黑体" panose="02010609060101010101" pitchFamily="49" charset="-122"/>
                <a:ea typeface="黑体" panose="02010609060101010101" pitchFamily="49" charset="-122"/>
              </a:rPr>
              <a:t>:</a:t>
            </a:r>
            <a:r>
              <a:rPr lang="zh-CN" altLang="en-US" sz="2600">
                <a:latin typeface="黑体" panose="02010609060101010101" pitchFamily="49" charset="-122"/>
                <a:ea typeface="黑体" panose="02010609060101010101" pitchFamily="49" charset="-122"/>
              </a:rPr>
              <a:t>把垂直压在物体表面上的力叫做压力</a:t>
            </a:r>
          </a:p>
        </p:txBody>
      </p:sp>
      <p:sp>
        <p:nvSpPr>
          <p:cNvPr id="49163" name="文本框 2"/>
          <p:cNvSpPr txBox="1"/>
          <p:nvPr>
            <p:custDataLst>
              <p:tags r:id="rId11"/>
            </p:custDataLst>
          </p:nvPr>
        </p:nvSpPr>
        <p:spPr>
          <a:xfrm>
            <a:off x="4669155" y="3350895"/>
            <a:ext cx="5572760" cy="1091565"/>
          </a:xfrm>
          <a:prstGeom prst="rect">
            <a:avLst/>
          </a:prstGeom>
          <a:noFill/>
          <a:ln w="9525">
            <a:noFill/>
          </a:ln>
        </p:spPr>
        <p:txBody>
          <a:bodyPr wrap="square" anchor="t" anchorCtr="0">
            <a:spAutoFit/>
          </a:bodyPr>
          <a:lstStyle/>
          <a:p>
            <a:pPr>
              <a:lnSpc>
                <a:spcPct val="125000"/>
              </a:lnSpc>
            </a:pPr>
            <a:r>
              <a:rPr lang="zh-CN" altLang="en-US" sz="2600">
                <a:latin typeface="黑体" panose="02010609060101010101" pitchFamily="49" charset="-122"/>
                <a:ea typeface="黑体" panose="02010609060101010101" pitchFamily="49" charset="-122"/>
              </a:rPr>
              <a:t>物体所受压力的大小与受力面积之比叫做压强</a:t>
            </a:r>
          </a:p>
        </p:txBody>
      </p:sp>
      <p:grpSp>
        <p:nvGrpSpPr>
          <p:cNvPr id="49164" name="Group 13"/>
          <p:cNvGrpSpPr/>
          <p:nvPr>
            <p:custDataLst>
              <p:tags r:id="rId12"/>
            </p:custDataLst>
          </p:nvPr>
        </p:nvGrpSpPr>
        <p:grpSpPr>
          <a:xfrm>
            <a:off x="4625975" y="4493895"/>
            <a:ext cx="1447800" cy="1295400"/>
            <a:chOff x="2976" y="2448"/>
            <a:chExt cx="912" cy="816"/>
          </a:xfrm>
        </p:grpSpPr>
        <p:sp>
          <p:nvSpPr>
            <p:cNvPr id="49165" name="Rectangle 14"/>
            <p:cNvSpPr/>
            <p:nvPr>
              <p:custDataLst>
                <p:tags r:id="rId13"/>
              </p:custDataLst>
            </p:nvPr>
          </p:nvSpPr>
          <p:spPr>
            <a:xfrm>
              <a:off x="2976" y="2448"/>
              <a:ext cx="912" cy="816"/>
            </a:xfrm>
            <a:prstGeom prst="rect">
              <a:avLst/>
            </a:prstGeom>
            <a:noFill/>
            <a:ln w="9525">
              <a:noFill/>
            </a:ln>
          </p:spPr>
          <p:txBody>
            <a:bodyPr wrap="none" anchor="ctr" anchorCtr="0"/>
            <a:lstStyle/>
            <a:p>
              <a:pPr algn="ctr"/>
              <a:endParaRPr lang="zh-CN" altLang="en-US" sz="2600" b="1">
                <a:latin typeface="Times New Roman" panose="02020603050405020304" pitchFamily="18" charset="0"/>
                <a:ea typeface="黑体" panose="02010609060101010101" pitchFamily="49" charset="-122"/>
              </a:endParaRPr>
            </a:p>
          </p:txBody>
        </p:sp>
        <p:sp>
          <p:nvSpPr>
            <p:cNvPr id="49166" name="Text Box 15"/>
            <p:cNvSpPr txBox="1"/>
            <p:nvPr>
              <p:custDataLst>
                <p:tags r:id="rId14"/>
              </p:custDataLst>
            </p:nvPr>
          </p:nvSpPr>
          <p:spPr>
            <a:xfrm>
              <a:off x="3024" y="2666"/>
              <a:ext cx="442" cy="310"/>
            </a:xfrm>
            <a:prstGeom prst="rect">
              <a:avLst/>
            </a:prstGeom>
            <a:noFill/>
            <a:ln w="9525">
              <a:noFill/>
            </a:ln>
          </p:spPr>
          <p:txBody>
            <a:bodyPr wrap="none" anchor="t" anchorCtr="0">
              <a:spAutoFit/>
            </a:bodyPr>
            <a:lstStyle/>
            <a:p>
              <a:r>
                <a:rPr lang="en-US" altLang="zh-CN" sz="2600" b="1" i="1">
                  <a:latin typeface="Times New Roman" panose="02020603050405020304" pitchFamily="18" charset="0"/>
                  <a:ea typeface="黑体" panose="02010609060101010101" pitchFamily="49" charset="-122"/>
                </a:rPr>
                <a:t>p =</a:t>
              </a:r>
              <a:r>
                <a:rPr lang="en-US" altLang="zh-CN" sz="2600" b="1" i="1">
                  <a:solidFill>
                    <a:srgbClr val="3333FF"/>
                  </a:solidFill>
                  <a:latin typeface="Times New Roman" panose="02020603050405020304" pitchFamily="18" charset="0"/>
                  <a:ea typeface="黑体" panose="02010609060101010101" pitchFamily="49" charset="-122"/>
                </a:rPr>
                <a:t> </a:t>
              </a:r>
            </a:p>
          </p:txBody>
        </p:sp>
        <p:sp>
          <p:nvSpPr>
            <p:cNvPr id="49167" name="Line 16"/>
            <p:cNvSpPr/>
            <p:nvPr>
              <p:custDataLst>
                <p:tags r:id="rId15"/>
              </p:custDataLst>
            </p:nvPr>
          </p:nvSpPr>
          <p:spPr>
            <a:xfrm>
              <a:off x="3466" y="2816"/>
              <a:ext cx="336" cy="0"/>
            </a:xfrm>
            <a:prstGeom prst="line">
              <a:avLst/>
            </a:prstGeom>
            <a:ln w="25400" cap="flat" cmpd="sng">
              <a:solidFill>
                <a:schemeClr val="tx1"/>
              </a:solidFill>
              <a:prstDash val="solid"/>
              <a:round/>
              <a:headEnd type="none" w="med" len="med"/>
              <a:tailEnd type="none" w="med" len="med"/>
            </a:ln>
          </p:spPr>
          <p:txBody>
            <a:bodyPr/>
            <a:lstStyle/>
            <a:p>
              <a:endParaRPr/>
            </a:p>
          </p:txBody>
        </p:sp>
        <p:sp>
          <p:nvSpPr>
            <p:cNvPr id="49168" name="Text Box 17"/>
            <p:cNvSpPr txBox="1"/>
            <p:nvPr>
              <p:custDataLst>
                <p:tags r:id="rId16"/>
              </p:custDataLst>
            </p:nvPr>
          </p:nvSpPr>
          <p:spPr>
            <a:xfrm>
              <a:off x="3519" y="2508"/>
              <a:ext cx="254" cy="310"/>
            </a:xfrm>
            <a:prstGeom prst="rect">
              <a:avLst/>
            </a:prstGeom>
            <a:noFill/>
            <a:ln w="9525">
              <a:noFill/>
            </a:ln>
          </p:spPr>
          <p:txBody>
            <a:bodyPr wrap="none" anchor="t" anchorCtr="0">
              <a:spAutoFit/>
            </a:bodyPr>
            <a:lstStyle/>
            <a:p>
              <a:r>
                <a:rPr lang="en-US" altLang="zh-CN" sz="2600" b="1" i="1">
                  <a:latin typeface="Times New Roman" panose="02020603050405020304" pitchFamily="18" charset="0"/>
                  <a:ea typeface="黑体" panose="02010609060101010101" pitchFamily="49" charset="-122"/>
                </a:rPr>
                <a:t>F</a:t>
              </a:r>
            </a:p>
          </p:txBody>
        </p:sp>
        <p:sp>
          <p:nvSpPr>
            <p:cNvPr id="49169" name="Text Box 18"/>
            <p:cNvSpPr txBox="1"/>
            <p:nvPr>
              <p:custDataLst>
                <p:tags r:id="rId17"/>
              </p:custDataLst>
            </p:nvPr>
          </p:nvSpPr>
          <p:spPr>
            <a:xfrm>
              <a:off x="3504" y="2831"/>
              <a:ext cx="231" cy="310"/>
            </a:xfrm>
            <a:prstGeom prst="rect">
              <a:avLst/>
            </a:prstGeom>
            <a:noFill/>
            <a:ln w="9525">
              <a:noFill/>
            </a:ln>
          </p:spPr>
          <p:txBody>
            <a:bodyPr wrap="none" anchor="t" anchorCtr="0">
              <a:spAutoFit/>
            </a:bodyPr>
            <a:lstStyle/>
            <a:p>
              <a:r>
                <a:rPr lang="en-US" altLang="zh-CN" sz="2600" b="1" i="1">
                  <a:latin typeface="Times New Roman" panose="02020603050405020304" pitchFamily="18" charset="0"/>
                  <a:ea typeface="黑体" panose="02010609060101010101" pitchFamily="49" charset="-122"/>
                </a:rPr>
                <a: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6"/>
          <p:cNvGraphicFramePr>
            <a:graphicFrameLocks noChangeAspect="1"/>
          </p:cNvGraphicFramePr>
          <p:nvPr>
            <p:custDataLst>
              <p:tags r:id="rId1"/>
            </p:custDataLst>
          </p:nvPr>
        </p:nvGraphicFramePr>
        <p:xfrm>
          <a:off x="6456363" y="1774825"/>
          <a:ext cx="4038600" cy="2246313"/>
        </p:xfrm>
        <a:graphic>
          <a:graphicData uri="http://schemas.openxmlformats.org/presentationml/2006/ole">
            <mc:AlternateContent xmlns:mc="http://schemas.openxmlformats.org/markup-compatibility/2006">
              <mc:Choice xmlns:v="urn:schemas-microsoft-com:vml" Requires="v">
                <p:oleObj r:id="rId25" imgW="3257550" imgH="1600200" progId="Paint.Picture">
                  <p:embed/>
                </p:oleObj>
              </mc:Choice>
              <mc:Fallback>
                <p:oleObj r:id="rId25" imgW="3257550" imgH="1600200" progId="Paint.Picture">
                  <p:embed/>
                  <p:pic>
                    <p:nvPicPr>
                      <p:cNvPr id="0" name="OLE substitute image"/>
                      <p:cNvPicPr/>
                      <p:nvPr/>
                    </p:nvPicPr>
                    <p:blipFill>
                      <a:blip r:embed="rId26"/>
                      <a:stretch>
                        <a:fillRect/>
                      </a:stretch>
                    </p:blipFill>
                    <p:spPr>
                      <a:xfrm>
                        <a:off x="6456363" y="1774825"/>
                        <a:ext cx="4038600" cy="2246313"/>
                      </a:xfrm>
                      <a:prstGeom prst="rect">
                        <a:avLst/>
                      </a:prstGeom>
                      <a:noFill/>
                      <a:ln w="38100">
                        <a:noFill/>
                        <a:miter/>
                      </a:ln>
                    </p:spPr>
                  </p:pic>
                </p:oleObj>
              </mc:Fallback>
            </mc:AlternateContent>
          </a:graphicData>
        </a:graphic>
      </p:graphicFrame>
      <p:grpSp>
        <p:nvGrpSpPr>
          <p:cNvPr id="29699" name="组合 6147"/>
          <p:cNvGrpSpPr/>
          <p:nvPr>
            <p:custDataLst>
              <p:tags r:id="rId2"/>
            </p:custDataLst>
          </p:nvPr>
        </p:nvGrpSpPr>
        <p:grpSpPr>
          <a:xfrm>
            <a:off x="119380" y="548640"/>
            <a:ext cx="2231534" cy="808990"/>
            <a:chOff x="0" y="0"/>
            <a:chExt cx="3516" cy="1274"/>
          </a:xfrm>
        </p:grpSpPr>
        <p:sp>
          <p:nvSpPr>
            <p:cNvPr id="29700" name="矩形 7"/>
            <p:cNvSpPr/>
            <p:nvPr>
              <p:custDataLst>
                <p:tags r:id="rId19"/>
              </p:custDataLst>
            </p:nvPr>
          </p:nvSpPr>
          <p:spPr>
            <a:xfrm>
              <a:off x="882" y="0"/>
              <a:ext cx="2634" cy="1200"/>
            </a:xfrm>
            <a:custGeom>
              <a:avLst/>
              <a:gdLst/>
              <a:ahLst/>
              <a:cxnLst>
                <a:cxn ang="0">
                  <a:pos x="0" y="1872208"/>
                </a:cxn>
                <a:cxn ang="0">
                  <a:pos x="2520280" y="1872208"/>
                </a:cxn>
                <a:cxn ang="0">
                  <a:pos x="0" y="1872208"/>
                </a:cxn>
                <a:cxn ang="0">
                  <a:pos x="0" y="0"/>
                </a:cxn>
                <a:cxn ang="0">
                  <a:pos x="916" y="0"/>
                </a:cxn>
                <a:cxn ang="0">
                  <a:pos x="0" y="0"/>
                </a:cxn>
              </a:cxnLst>
              <a:rect l="0" t="0" r="0" b="0"/>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29701" name="任意多边形 16"/>
            <p:cNvSpPr/>
            <p:nvPr>
              <p:custDataLst>
                <p:tags r:id="rId20"/>
              </p:custDataLst>
            </p:nvPr>
          </p:nvSpPr>
          <p:spPr>
            <a:xfrm>
              <a:off x="0" y="454"/>
              <a:ext cx="826" cy="760"/>
            </a:xfrm>
            <a:custGeom>
              <a:avLst/>
              <a:gdLst/>
              <a:ahLst/>
              <a:cxnLst>
                <a:cxn ang="0">
                  <a:pos x="0" y="0"/>
                </a:cxn>
                <a:cxn ang="0">
                  <a:pos x="459827" y="0"/>
                </a:cxn>
                <a:cxn ang="0">
                  <a:pos x="459827" y="236483"/>
                </a:cxn>
                <a:cxn ang="0">
                  <a:pos x="696310" y="236483"/>
                </a:cxn>
                <a:cxn ang="0">
                  <a:pos x="696310" y="696310"/>
                </a:cxn>
                <a:cxn ang="0">
                  <a:pos x="0" y="696310"/>
                </a:cxn>
                <a:cxn ang="0">
                  <a:pos x="0" y="0"/>
                </a:cxn>
              </a:cxnLst>
              <a:rect l="0" t="0" r="0" b="0"/>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29702" name="矩形 17"/>
            <p:cNvSpPr/>
            <p:nvPr>
              <p:custDataLst>
                <p:tags r:id="rId21"/>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29703" name="文本框 6151"/>
            <p:cNvSpPr txBox="1"/>
            <p:nvPr>
              <p:custDataLst>
                <p:tags r:id="rId22"/>
              </p:custDataLst>
            </p:nvPr>
          </p:nvSpPr>
          <p:spPr>
            <a:xfrm>
              <a:off x="878" y="432"/>
              <a:ext cx="1409" cy="822"/>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压力</a:t>
              </a:r>
            </a:p>
          </p:txBody>
        </p:sp>
        <p:sp>
          <p:nvSpPr>
            <p:cNvPr id="29704" name="文本框 6152"/>
            <p:cNvSpPr txBox="1"/>
            <p:nvPr>
              <p:custDataLst>
                <p:tags r:id="rId23"/>
              </p:custDataLst>
            </p:nvPr>
          </p:nvSpPr>
          <p:spPr>
            <a:xfrm>
              <a:off x="0" y="452"/>
              <a:ext cx="873" cy="822"/>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grpSp>
        <p:nvGrpSpPr>
          <p:cNvPr id="3" name="组合 6"/>
          <p:cNvGrpSpPr/>
          <p:nvPr>
            <p:custDataLst>
              <p:tags r:id="rId3"/>
            </p:custDataLst>
          </p:nvPr>
        </p:nvGrpSpPr>
        <p:grpSpPr>
          <a:xfrm>
            <a:off x="2965450" y="4762500"/>
            <a:ext cx="5657215" cy="1180465"/>
            <a:chOff x="2162" y="7187"/>
            <a:chExt cx="7519" cy="1858"/>
          </a:xfrm>
        </p:grpSpPr>
        <p:sp>
          <p:nvSpPr>
            <p:cNvPr id="29706" name="文本框 2"/>
            <p:cNvSpPr txBox="1"/>
            <p:nvPr>
              <p:custDataLst>
                <p:tags r:id="rId17"/>
              </p:custDataLst>
            </p:nvPr>
          </p:nvSpPr>
          <p:spPr>
            <a:xfrm>
              <a:off x="3074" y="7448"/>
              <a:ext cx="6607" cy="1597"/>
            </a:xfrm>
            <a:prstGeom prst="rect">
              <a:avLst/>
            </a:prstGeom>
            <a:noFill/>
            <a:ln w="9525">
              <a:noFill/>
            </a:ln>
          </p:spPr>
          <p:txBody>
            <a:bodyPr anchor="t" anchorCtr="0">
              <a:spAutoFit/>
            </a:bodyPr>
            <a:lstStyle/>
            <a:p>
              <a:r>
                <a:rPr lang="zh-CN" altLang="en-US" sz="3000">
                  <a:latin typeface="黑体" panose="02010609060101010101" pitchFamily="49" charset="-122"/>
                  <a:ea typeface="黑体" panose="02010609060101010101" pitchFamily="49" charset="-122"/>
                </a:rPr>
                <a:t>这些力的共同特点是什么？</a:t>
              </a:r>
            </a:p>
          </p:txBody>
        </p:sp>
        <p:pic>
          <p:nvPicPr>
            <p:cNvPr id="29707" name="Picture 6" descr="？"/>
            <p:cNvPicPr>
              <a:picLocks noChangeAspect="1"/>
            </p:cNvPicPr>
            <p:nvPr>
              <p:custDataLst>
                <p:tags r:id="rId18"/>
              </p:custDataLst>
            </p:nvPr>
          </p:nvPicPr>
          <p:blipFill>
            <a:blip r:embed="rId27"/>
            <a:stretch>
              <a:fillRect/>
            </a:stretch>
          </p:blipFill>
          <p:spPr>
            <a:xfrm>
              <a:off x="2162" y="7187"/>
              <a:ext cx="862" cy="1152"/>
            </a:xfrm>
            <a:prstGeom prst="rect">
              <a:avLst/>
            </a:prstGeom>
            <a:noFill/>
            <a:ln w="9525">
              <a:noFill/>
            </a:ln>
          </p:spPr>
        </p:pic>
      </p:grpSp>
      <p:sp>
        <p:nvSpPr>
          <p:cNvPr id="2970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graphicFrame>
        <p:nvGraphicFramePr>
          <p:cNvPr id="4" name="Object 13"/>
          <p:cNvGraphicFramePr>
            <a:graphicFrameLocks noChangeAspect="1"/>
          </p:cNvGraphicFramePr>
          <p:nvPr>
            <p:custDataLst>
              <p:tags r:id="rId5"/>
            </p:custDataLst>
          </p:nvPr>
        </p:nvGraphicFramePr>
        <p:xfrm>
          <a:off x="1857375" y="1846263"/>
          <a:ext cx="2438400" cy="2235200"/>
        </p:xfrm>
        <a:graphic>
          <a:graphicData uri="http://schemas.openxmlformats.org/presentationml/2006/ole">
            <mc:AlternateContent xmlns:mc="http://schemas.openxmlformats.org/markup-compatibility/2006">
              <mc:Choice xmlns:v="urn:schemas-microsoft-com:vml" Requires="v">
                <p:oleObj r:id="rId28" imgW="1790700" imgH="1533525" progId="Paint.Picture">
                  <p:embed/>
                </p:oleObj>
              </mc:Choice>
              <mc:Fallback>
                <p:oleObj r:id="rId28" imgW="1790700" imgH="1533525" progId="Paint.Picture">
                  <p:embed/>
                  <p:pic>
                    <p:nvPicPr>
                      <p:cNvPr id="0" name="OLE substitute image"/>
                      <p:cNvPicPr/>
                      <p:nvPr/>
                    </p:nvPicPr>
                    <p:blipFill>
                      <a:blip r:embed="rId29"/>
                      <a:stretch>
                        <a:fillRect/>
                      </a:stretch>
                    </p:blipFill>
                    <p:spPr>
                      <a:xfrm>
                        <a:off x="1857375" y="1846263"/>
                        <a:ext cx="2438400" cy="2235200"/>
                      </a:xfrm>
                      <a:prstGeom prst="rect">
                        <a:avLst/>
                      </a:prstGeom>
                      <a:noFill/>
                      <a:ln w="38100">
                        <a:noFill/>
                        <a:miter/>
                      </a:ln>
                    </p:spPr>
                  </p:pic>
                </p:oleObj>
              </mc:Fallback>
            </mc:AlternateContent>
          </a:graphicData>
        </a:graphic>
      </p:graphicFrame>
      <p:sp>
        <p:nvSpPr>
          <p:cNvPr id="9" name="AutoShape 8"/>
          <p:cNvSpPr/>
          <p:nvPr>
            <p:custDataLst>
              <p:tags r:id="rId6"/>
            </p:custDataLst>
          </p:nvPr>
        </p:nvSpPr>
        <p:spPr>
          <a:xfrm>
            <a:off x="2882900" y="3241675"/>
            <a:ext cx="360363" cy="576263"/>
          </a:xfrm>
          <a:prstGeom prst="downArrow">
            <a:avLst>
              <a:gd name="adj1" fmla="val 50000"/>
              <a:gd name="adj2" fmla="val 39933"/>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11" name="Rectangle 17"/>
          <p:cNvSpPr/>
          <p:nvPr>
            <p:custDataLst>
              <p:tags r:id="rId7"/>
            </p:custDataLst>
          </p:nvPr>
        </p:nvSpPr>
        <p:spPr>
          <a:xfrm>
            <a:off x="2351088" y="3502025"/>
            <a:ext cx="1728787" cy="583565"/>
          </a:xfrm>
          <a:prstGeom prst="rect">
            <a:avLst/>
          </a:prstGeom>
          <a:noFill/>
          <a:ln w="9525">
            <a:noFill/>
          </a:ln>
        </p:spPr>
        <p:txBody>
          <a:bodyPr anchor="t" anchorCtr="0">
            <a:spAutoFit/>
          </a:bodyPr>
          <a:lstStyle/>
          <a:p>
            <a:pPr indent="857250"/>
            <a:r>
              <a:rPr lang="en-US" altLang="zh-CN" sz="3200" b="1" i="1">
                <a:solidFill>
                  <a:srgbClr val="F8081F"/>
                </a:solidFill>
                <a:latin typeface="Times New Roman" panose="02020603050405020304" pitchFamily="18" charset="0"/>
                <a:ea typeface="宋体" panose="02010600030101010101" pitchFamily="2" charset="-122"/>
              </a:rPr>
              <a:t>F</a:t>
            </a:r>
            <a:endParaRPr lang="en-US" altLang="zh-CN" sz="3200" b="1" i="1">
              <a:solidFill>
                <a:srgbClr val="F8081F"/>
              </a:solidFill>
              <a:latin typeface="华文新魏" panose="02010800040101010101" pitchFamily="2" charset="-122"/>
              <a:ea typeface="华文新魏" panose="02010800040101010101" pitchFamily="2" charset="-122"/>
            </a:endParaRPr>
          </a:p>
        </p:txBody>
      </p:sp>
      <p:sp>
        <p:nvSpPr>
          <p:cNvPr id="12" name="Oval 121"/>
          <p:cNvSpPr/>
          <p:nvPr>
            <p:custDataLst>
              <p:tags r:id="rId8"/>
            </p:custDataLst>
          </p:nvPr>
        </p:nvSpPr>
        <p:spPr>
          <a:xfrm>
            <a:off x="2998788" y="3141663"/>
            <a:ext cx="144462" cy="144462"/>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aphicFrame>
        <p:nvGraphicFramePr>
          <p:cNvPr id="13" name="Object 24"/>
          <p:cNvGraphicFramePr>
            <a:graphicFrameLocks noChangeAspect="1"/>
          </p:cNvGraphicFramePr>
          <p:nvPr>
            <p:custDataLst>
              <p:tags r:id="rId9"/>
            </p:custDataLst>
          </p:nvPr>
        </p:nvGraphicFramePr>
        <p:xfrm>
          <a:off x="4367213" y="1774825"/>
          <a:ext cx="2520950" cy="2303463"/>
        </p:xfrm>
        <a:graphic>
          <a:graphicData uri="http://schemas.openxmlformats.org/presentationml/2006/ole">
            <mc:AlternateContent xmlns:mc="http://schemas.openxmlformats.org/markup-compatibility/2006">
              <mc:Choice xmlns:v="urn:schemas-microsoft-com:vml" Requires="v">
                <p:oleObj r:id="rId30" imgW="5610225" imgH="3686175" progId="Paint.Picture">
                  <p:embed/>
                </p:oleObj>
              </mc:Choice>
              <mc:Fallback>
                <p:oleObj r:id="rId30" imgW="5610225" imgH="3686175" progId="Paint.Picture">
                  <p:embed/>
                  <p:pic>
                    <p:nvPicPr>
                      <p:cNvPr id="0" name="OLE substitute image"/>
                      <p:cNvPicPr/>
                      <p:nvPr/>
                    </p:nvPicPr>
                    <p:blipFill>
                      <a:blip r:embed="rId31">
                        <a:clrChange>
                          <a:clrFrom>
                            <a:srgbClr val="E0E4E0"/>
                          </a:clrFrom>
                          <a:clrTo>
                            <a:srgbClr val="E0E4E0">
                              <a:alpha val="0"/>
                            </a:srgbClr>
                          </a:clrTo>
                        </a:clrChange>
                      </a:blip>
                      <a:stretch>
                        <a:fillRect/>
                      </a:stretch>
                    </p:blipFill>
                    <p:spPr>
                      <a:xfrm>
                        <a:off x="4367213" y="1774825"/>
                        <a:ext cx="2520950" cy="2303463"/>
                      </a:xfrm>
                      <a:prstGeom prst="rect">
                        <a:avLst/>
                      </a:prstGeom>
                      <a:noFill/>
                      <a:ln w="38100">
                        <a:noFill/>
                        <a:miter/>
                      </a:ln>
                    </p:spPr>
                  </p:pic>
                </p:oleObj>
              </mc:Fallback>
            </mc:AlternateContent>
          </a:graphicData>
        </a:graphic>
      </p:graphicFrame>
      <p:grpSp>
        <p:nvGrpSpPr>
          <p:cNvPr id="5" name="Group 17"/>
          <p:cNvGrpSpPr/>
          <p:nvPr>
            <p:custDataLst>
              <p:tags r:id="rId10"/>
            </p:custDataLst>
          </p:nvPr>
        </p:nvGrpSpPr>
        <p:grpSpPr>
          <a:xfrm>
            <a:off x="4367213" y="2236788"/>
            <a:ext cx="606425" cy="842962"/>
            <a:chOff x="1565" y="1816"/>
            <a:chExt cx="382" cy="531"/>
          </a:xfrm>
        </p:grpSpPr>
        <p:sp>
          <p:nvSpPr>
            <p:cNvPr id="29715" name="AutoShape 9"/>
            <p:cNvSpPr/>
            <p:nvPr>
              <p:custDataLst>
                <p:tags r:id="rId15"/>
              </p:custDataLst>
            </p:nvPr>
          </p:nvSpPr>
          <p:spPr>
            <a:xfrm flipH="1">
              <a:off x="1565" y="1816"/>
              <a:ext cx="382" cy="201"/>
            </a:xfrm>
            <a:prstGeom prst="rightArrow">
              <a:avLst>
                <a:gd name="adj1" fmla="val 50000"/>
                <a:gd name="adj2" fmla="val 47459"/>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29716" name="Rectangle 26"/>
            <p:cNvSpPr/>
            <p:nvPr>
              <p:custDataLst>
                <p:tags r:id="rId16"/>
              </p:custDataLst>
            </p:nvPr>
          </p:nvSpPr>
          <p:spPr>
            <a:xfrm>
              <a:off x="1612" y="1979"/>
              <a:ext cx="286" cy="368"/>
            </a:xfrm>
            <a:prstGeom prst="rect">
              <a:avLst/>
            </a:prstGeom>
            <a:noFill/>
            <a:ln w="9525">
              <a:noFill/>
            </a:ln>
          </p:spPr>
          <p:txBody>
            <a:bodyPr wrap="none" anchor="t" anchorCtr="0">
              <a:spAutoFit/>
            </a:bodyPr>
            <a:lstStyle/>
            <a:p>
              <a:pPr algn="ctr"/>
              <a:r>
                <a:rPr lang="en-US" altLang="zh-CN" sz="3200" b="1" i="1">
                  <a:solidFill>
                    <a:srgbClr val="F8081F"/>
                  </a:solidFill>
                  <a:latin typeface="Times New Roman" panose="02020603050405020304" pitchFamily="18" charset="0"/>
                  <a:ea typeface="黑体" panose="02010609060101010101" pitchFamily="49" charset="-122"/>
                </a:rPr>
                <a:t>F</a:t>
              </a:r>
            </a:p>
          </p:txBody>
        </p:sp>
      </p:grpSp>
      <p:sp>
        <p:nvSpPr>
          <p:cNvPr id="17" name="Oval 121"/>
          <p:cNvSpPr/>
          <p:nvPr>
            <p:custDataLst>
              <p:tags r:id="rId11"/>
            </p:custDataLst>
          </p:nvPr>
        </p:nvSpPr>
        <p:spPr>
          <a:xfrm>
            <a:off x="4943475" y="2351088"/>
            <a:ext cx="142875" cy="144462"/>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18" name="AutoShape 10"/>
          <p:cNvSpPr/>
          <p:nvPr>
            <p:custDataLst>
              <p:tags r:id="rId12"/>
            </p:custDataLst>
          </p:nvPr>
        </p:nvSpPr>
        <p:spPr>
          <a:xfrm rot="-1356990">
            <a:off x="8401050" y="2640013"/>
            <a:ext cx="469900" cy="646112"/>
          </a:xfrm>
          <a:prstGeom prst="downArrow">
            <a:avLst>
              <a:gd name="adj1" fmla="val 50000"/>
              <a:gd name="adj2" fmla="val 25074"/>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19" name="Rectangle 19"/>
          <p:cNvSpPr/>
          <p:nvPr>
            <p:custDataLst>
              <p:tags r:id="rId13"/>
            </p:custDataLst>
          </p:nvPr>
        </p:nvSpPr>
        <p:spPr>
          <a:xfrm>
            <a:off x="7967663" y="3071813"/>
            <a:ext cx="2124075" cy="645160"/>
          </a:xfrm>
          <a:prstGeom prst="rect">
            <a:avLst/>
          </a:prstGeom>
          <a:noFill/>
          <a:ln w="9525">
            <a:noFill/>
          </a:ln>
        </p:spPr>
        <p:txBody>
          <a:bodyPr anchor="t" anchorCtr="0">
            <a:spAutoFit/>
          </a:bodyPr>
          <a:lstStyle/>
          <a:p>
            <a:pPr indent="857250"/>
            <a:r>
              <a:rPr lang="en-US" altLang="zh-CN" sz="3600" b="1" i="1">
                <a:solidFill>
                  <a:srgbClr val="F8081F"/>
                </a:solidFill>
                <a:latin typeface="Times New Roman" panose="02020603050405020304" pitchFamily="18" charset="0"/>
                <a:ea typeface="宋体" panose="02010600030101010101" pitchFamily="2" charset="-122"/>
              </a:rPr>
              <a:t>F</a:t>
            </a:r>
            <a:endParaRPr lang="en-US" altLang="zh-CN" sz="3600" b="1" i="1">
              <a:solidFill>
                <a:srgbClr val="F8081F"/>
              </a:solidFill>
              <a:latin typeface="华文新魏" panose="02010800040101010101" pitchFamily="2" charset="-122"/>
              <a:ea typeface="华文新魏" panose="02010800040101010101" pitchFamily="2" charset="-122"/>
            </a:endParaRPr>
          </a:p>
        </p:txBody>
      </p:sp>
      <p:sp>
        <p:nvSpPr>
          <p:cNvPr id="21" name="Oval 121"/>
          <p:cNvSpPr/>
          <p:nvPr>
            <p:custDataLst>
              <p:tags r:id="rId14"/>
            </p:custDataLst>
          </p:nvPr>
        </p:nvSpPr>
        <p:spPr>
          <a:xfrm>
            <a:off x="8399463" y="2566988"/>
            <a:ext cx="217487" cy="215900"/>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out)">
                                      <p:cBhvr>
                                        <p:cTn id="28" dur="2000"/>
                                        <p:tgtEl>
                                          <p:spTgt spid="13"/>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7" grpId="0" animBg="1"/>
      <p:bldP spid="18" grpId="0" animBg="1"/>
      <p:bldP spid="1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063750" y="3716973"/>
            <a:ext cx="7926388" cy="2491740"/>
          </a:xfrm>
          <a:prstGeom prst="rect">
            <a:avLst/>
          </a:prstGeom>
          <a:noFill/>
          <a:ln w="9525">
            <a:noFill/>
          </a:ln>
        </p:spPr>
        <p:txBody>
          <a:bodyPr anchor="t" anchorCtr="0">
            <a:spAutoFit/>
          </a:bodyPr>
          <a:lstStyle/>
          <a:p>
            <a:pPr>
              <a:lnSpc>
                <a:spcPct val="150000"/>
              </a:lnSpc>
            </a:pPr>
            <a:r>
              <a:rPr lang="en-US" altLang="zh-CN" sz="2600">
                <a:solidFill>
                  <a:srgbClr val="0000FF"/>
                </a:solidFill>
                <a:latin typeface="黑体" panose="02010609060101010101" pitchFamily="49" charset="-122"/>
                <a:ea typeface="黑体" panose="02010609060101010101" pitchFamily="49" charset="-122"/>
              </a:rPr>
              <a:t>1.</a:t>
            </a:r>
            <a:r>
              <a:rPr lang="zh-CN" altLang="en-US" sz="2600">
                <a:solidFill>
                  <a:srgbClr val="0000FF"/>
                </a:solidFill>
                <a:latin typeface="黑体" panose="02010609060101010101" pitchFamily="49" charset="-122"/>
                <a:ea typeface="黑体" panose="02010609060101010101" pitchFamily="49" charset="-122"/>
              </a:rPr>
              <a:t>定义：</a:t>
            </a:r>
            <a:r>
              <a:rPr lang="zh-CN" altLang="en-US" sz="2600">
                <a:solidFill>
                  <a:srgbClr val="FF0000"/>
                </a:solidFill>
                <a:latin typeface="黑体" panose="02010609060101010101" pitchFamily="49" charset="-122"/>
                <a:ea typeface="黑体" panose="02010609060101010101" pitchFamily="49" charset="-122"/>
              </a:rPr>
              <a:t>垂直作用</a:t>
            </a:r>
            <a:r>
              <a:rPr lang="zh-CN" altLang="en-US" sz="2600">
                <a:latin typeface="黑体" panose="02010609060101010101" pitchFamily="49" charset="-122"/>
                <a:ea typeface="黑体" panose="02010609060101010101" pitchFamily="49" charset="-122"/>
              </a:rPr>
              <a:t>在</a:t>
            </a:r>
            <a:r>
              <a:rPr lang="zh-CN" altLang="en-US" sz="2600">
                <a:solidFill>
                  <a:srgbClr val="FF0000"/>
                </a:solidFill>
                <a:latin typeface="黑体" panose="02010609060101010101" pitchFamily="49" charset="-122"/>
                <a:ea typeface="黑体" panose="02010609060101010101" pitchFamily="49" charset="-122"/>
              </a:rPr>
              <a:t>物体表面上的力</a:t>
            </a:r>
            <a:r>
              <a:rPr lang="zh-CN" altLang="en-US" sz="2600">
                <a:solidFill>
                  <a:schemeClr val="tx1"/>
                </a:solidFill>
                <a:latin typeface="黑体" panose="02010609060101010101" pitchFamily="49" charset="-122"/>
                <a:ea typeface="黑体" panose="02010609060101010101" pitchFamily="49" charset="-122"/>
              </a:rPr>
              <a:t>叫做</a:t>
            </a:r>
            <a:r>
              <a:rPr lang="zh-CN" altLang="en-US" sz="2600">
                <a:latin typeface="黑体" panose="02010609060101010101" pitchFamily="49" charset="-122"/>
                <a:ea typeface="黑体" panose="02010609060101010101" pitchFamily="49" charset="-122"/>
              </a:rPr>
              <a:t>压力。</a:t>
            </a:r>
          </a:p>
          <a:p>
            <a:pPr>
              <a:lnSpc>
                <a:spcPct val="150000"/>
              </a:lnSpc>
            </a:pPr>
            <a:r>
              <a:rPr lang="en-US" altLang="zh-CN" sz="2600">
                <a:solidFill>
                  <a:srgbClr val="0000FF"/>
                </a:solidFill>
                <a:latin typeface="黑体" panose="02010609060101010101" pitchFamily="49" charset="-122"/>
                <a:ea typeface="黑体" panose="02010609060101010101" pitchFamily="49" charset="-122"/>
              </a:rPr>
              <a:t>2.</a:t>
            </a:r>
            <a:r>
              <a:rPr lang="zh-CN" altLang="en-US" sz="2600">
                <a:solidFill>
                  <a:srgbClr val="0000FF"/>
                </a:solidFill>
                <a:latin typeface="黑体" panose="02010609060101010101" pitchFamily="49" charset="-122"/>
                <a:ea typeface="黑体" panose="02010609060101010101" pitchFamily="49" charset="-122"/>
              </a:rPr>
              <a:t>作用效果：</a:t>
            </a:r>
            <a:r>
              <a:rPr lang="zh-CN" altLang="en-US" sz="2600">
                <a:latin typeface="黑体" panose="02010609060101010101" pitchFamily="49" charset="-122"/>
                <a:ea typeface="黑体" panose="02010609060101010101" pitchFamily="49" charset="-122"/>
              </a:rPr>
              <a:t>使受压物体发生形变。</a:t>
            </a:r>
          </a:p>
          <a:p>
            <a:pPr>
              <a:lnSpc>
                <a:spcPct val="150000"/>
              </a:lnSpc>
            </a:pPr>
            <a:r>
              <a:rPr lang="en-US" altLang="zh-CN" sz="2600">
                <a:solidFill>
                  <a:srgbClr val="0000FF"/>
                </a:solidFill>
                <a:latin typeface="黑体" panose="02010609060101010101" pitchFamily="49" charset="-122"/>
                <a:ea typeface="黑体" panose="02010609060101010101" pitchFamily="49" charset="-122"/>
              </a:rPr>
              <a:t>3.</a:t>
            </a:r>
            <a:r>
              <a:rPr lang="zh-CN" altLang="en-US" sz="2600">
                <a:solidFill>
                  <a:srgbClr val="0000FF"/>
                </a:solidFill>
                <a:latin typeface="黑体" panose="02010609060101010101" pitchFamily="49" charset="-122"/>
                <a:ea typeface="黑体" panose="02010609060101010101" pitchFamily="49" charset="-122"/>
              </a:rPr>
              <a:t>压力的方向：</a:t>
            </a:r>
            <a:r>
              <a:rPr lang="zh-CN" altLang="en-US" sz="2600">
                <a:latin typeface="黑体" panose="02010609060101010101" pitchFamily="49" charset="-122"/>
                <a:ea typeface="黑体" panose="02010609060101010101" pitchFamily="49" charset="-122"/>
              </a:rPr>
              <a:t>垂直于接触面指向被压物体。</a:t>
            </a:r>
          </a:p>
          <a:p>
            <a:pPr>
              <a:lnSpc>
                <a:spcPct val="150000"/>
              </a:lnSpc>
            </a:pPr>
            <a:r>
              <a:rPr lang="en-US" altLang="zh-CN" sz="2600">
                <a:solidFill>
                  <a:srgbClr val="0000FF"/>
                </a:solidFill>
                <a:latin typeface="黑体" panose="02010609060101010101" pitchFamily="49" charset="-122"/>
                <a:ea typeface="黑体" panose="02010609060101010101" pitchFamily="49" charset="-122"/>
              </a:rPr>
              <a:t>4.</a:t>
            </a:r>
            <a:r>
              <a:rPr lang="zh-CN" altLang="en-US" sz="2600">
                <a:solidFill>
                  <a:srgbClr val="0000FF"/>
                </a:solidFill>
                <a:latin typeface="黑体" panose="02010609060101010101" pitchFamily="49" charset="-122"/>
                <a:ea typeface="黑体" panose="02010609060101010101" pitchFamily="49" charset="-122"/>
              </a:rPr>
              <a:t>作用点：</a:t>
            </a:r>
            <a:r>
              <a:rPr lang="zh-CN" altLang="en-US" sz="2600">
                <a:latin typeface="黑体" panose="02010609060101010101" pitchFamily="49" charset="-122"/>
                <a:ea typeface="黑体" panose="02010609060101010101" pitchFamily="49" charset="-122"/>
              </a:rPr>
              <a:t>在所压表面</a:t>
            </a:r>
            <a:r>
              <a:rPr lang="zh-CN" altLang="en-US" sz="2600">
                <a:latin typeface="黑体" panose="02010609060101010101" pitchFamily="49" charset="-122"/>
                <a:ea typeface="黑体" panose="02010609060101010101" pitchFamily="49" charset="-122"/>
                <a:sym typeface="Arial" panose="020B0604020202020204" pitchFamily="34" charset="0"/>
              </a:rPr>
              <a:t>上</a:t>
            </a:r>
            <a:r>
              <a:rPr lang="zh-CN" altLang="en-US" sz="2600">
                <a:latin typeface="黑体" panose="02010609060101010101" pitchFamily="49" charset="-122"/>
                <a:ea typeface="黑体" panose="02010609060101010101" pitchFamily="49" charset="-122"/>
              </a:rPr>
              <a:t>。</a:t>
            </a:r>
          </a:p>
        </p:txBody>
      </p:sp>
      <p:sp>
        <p:nvSpPr>
          <p:cNvPr id="30723" name="文本框 4103"/>
          <p:cNvSpPr txBox="1"/>
          <p:nvPr>
            <p:custDataLst>
              <p:tags r:id="rId2"/>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graphicFrame>
        <p:nvGraphicFramePr>
          <p:cNvPr id="30724" name="Object 16"/>
          <p:cNvGraphicFramePr>
            <a:graphicFrameLocks noChangeAspect="1"/>
          </p:cNvGraphicFramePr>
          <p:nvPr>
            <p:custDataLst>
              <p:tags r:id="rId3"/>
            </p:custDataLst>
          </p:nvPr>
        </p:nvGraphicFramePr>
        <p:xfrm>
          <a:off x="6456363" y="1128713"/>
          <a:ext cx="4038600" cy="2246312"/>
        </p:xfrm>
        <a:graphic>
          <a:graphicData uri="http://schemas.openxmlformats.org/presentationml/2006/ole">
            <mc:AlternateContent xmlns:mc="http://schemas.openxmlformats.org/markup-compatibility/2006">
              <mc:Choice xmlns:v="urn:schemas-microsoft-com:vml" Requires="v">
                <p:oleObj r:id="rId17" imgW="3257550" imgH="1600200" progId="Paint.Picture">
                  <p:embed/>
                </p:oleObj>
              </mc:Choice>
              <mc:Fallback>
                <p:oleObj r:id="rId17" imgW="3257550" imgH="1600200" progId="Paint.Picture">
                  <p:embed/>
                  <p:pic>
                    <p:nvPicPr>
                      <p:cNvPr id="0" name="OLE substitute image"/>
                      <p:cNvPicPr/>
                      <p:nvPr/>
                    </p:nvPicPr>
                    <p:blipFill>
                      <a:blip r:embed="rId18"/>
                      <a:stretch>
                        <a:fillRect/>
                      </a:stretch>
                    </p:blipFill>
                    <p:spPr>
                      <a:xfrm>
                        <a:off x="6456363" y="1128713"/>
                        <a:ext cx="4038600" cy="2246312"/>
                      </a:xfrm>
                      <a:prstGeom prst="rect">
                        <a:avLst/>
                      </a:prstGeom>
                      <a:noFill/>
                      <a:ln w="38100">
                        <a:noFill/>
                        <a:miter/>
                      </a:ln>
                    </p:spPr>
                  </p:pic>
                </p:oleObj>
              </mc:Fallback>
            </mc:AlternateContent>
          </a:graphicData>
        </a:graphic>
      </p:graphicFrame>
      <p:graphicFrame>
        <p:nvGraphicFramePr>
          <p:cNvPr id="30725" name="Object 13"/>
          <p:cNvGraphicFramePr>
            <a:graphicFrameLocks noChangeAspect="1"/>
          </p:cNvGraphicFramePr>
          <p:nvPr>
            <p:custDataLst>
              <p:tags r:id="rId4"/>
            </p:custDataLst>
          </p:nvPr>
        </p:nvGraphicFramePr>
        <p:xfrm>
          <a:off x="1857375" y="1201738"/>
          <a:ext cx="2438400" cy="2235200"/>
        </p:xfrm>
        <a:graphic>
          <a:graphicData uri="http://schemas.openxmlformats.org/presentationml/2006/ole">
            <mc:AlternateContent xmlns:mc="http://schemas.openxmlformats.org/markup-compatibility/2006">
              <mc:Choice xmlns:v="urn:schemas-microsoft-com:vml" Requires="v">
                <p:oleObj r:id="rId19" imgW="1790700" imgH="1533525" progId="Paint.Picture">
                  <p:embed/>
                </p:oleObj>
              </mc:Choice>
              <mc:Fallback>
                <p:oleObj r:id="rId19" imgW="1790700" imgH="1533525" progId="Paint.Picture">
                  <p:embed/>
                  <p:pic>
                    <p:nvPicPr>
                      <p:cNvPr id="0" name="OLE substitute image"/>
                      <p:cNvPicPr/>
                      <p:nvPr/>
                    </p:nvPicPr>
                    <p:blipFill>
                      <a:blip r:embed="rId20"/>
                      <a:stretch>
                        <a:fillRect/>
                      </a:stretch>
                    </p:blipFill>
                    <p:spPr>
                      <a:xfrm>
                        <a:off x="1857375" y="1201738"/>
                        <a:ext cx="2438400" cy="2235200"/>
                      </a:xfrm>
                      <a:prstGeom prst="rect">
                        <a:avLst/>
                      </a:prstGeom>
                      <a:noFill/>
                      <a:ln w="38100">
                        <a:noFill/>
                        <a:miter/>
                      </a:ln>
                    </p:spPr>
                  </p:pic>
                </p:oleObj>
              </mc:Fallback>
            </mc:AlternateContent>
          </a:graphicData>
        </a:graphic>
      </p:graphicFrame>
      <p:sp>
        <p:nvSpPr>
          <p:cNvPr id="30726" name="AutoShape 8"/>
          <p:cNvSpPr/>
          <p:nvPr>
            <p:custDataLst>
              <p:tags r:id="rId5"/>
            </p:custDataLst>
          </p:nvPr>
        </p:nvSpPr>
        <p:spPr>
          <a:xfrm>
            <a:off x="2882900" y="2597150"/>
            <a:ext cx="360363" cy="576263"/>
          </a:xfrm>
          <a:prstGeom prst="downArrow">
            <a:avLst>
              <a:gd name="adj1" fmla="val 50000"/>
              <a:gd name="adj2" fmla="val 39933"/>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30727" name="Rectangle 17"/>
          <p:cNvSpPr/>
          <p:nvPr>
            <p:custDataLst>
              <p:tags r:id="rId6"/>
            </p:custDataLst>
          </p:nvPr>
        </p:nvSpPr>
        <p:spPr>
          <a:xfrm>
            <a:off x="2351088" y="2857500"/>
            <a:ext cx="1728787" cy="583565"/>
          </a:xfrm>
          <a:prstGeom prst="rect">
            <a:avLst/>
          </a:prstGeom>
          <a:noFill/>
          <a:ln w="9525">
            <a:noFill/>
          </a:ln>
        </p:spPr>
        <p:txBody>
          <a:bodyPr anchor="t" anchorCtr="0">
            <a:spAutoFit/>
          </a:bodyPr>
          <a:lstStyle/>
          <a:p>
            <a:pPr indent="857250"/>
            <a:r>
              <a:rPr lang="en-US" altLang="zh-CN" sz="3200" b="1" i="1">
                <a:solidFill>
                  <a:srgbClr val="F8081F"/>
                </a:solidFill>
                <a:latin typeface="Times New Roman" panose="02020603050405020304" pitchFamily="18" charset="0"/>
                <a:ea typeface="宋体" panose="02010600030101010101" pitchFamily="2" charset="-122"/>
              </a:rPr>
              <a:t>F</a:t>
            </a:r>
            <a:endParaRPr lang="en-US" altLang="zh-CN" sz="3200" b="1" i="1">
              <a:solidFill>
                <a:srgbClr val="F8081F"/>
              </a:solidFill>
              <a:latin typeface="华文新魏" panose="02010800040101010101" pitchFamily="2" charset="-122"/>
              <a:ea typeface="华文新魏" panose="02010800040101010101" pitchFamily="2" charset="-122"/>
            </a:endParaRPr>
          </a:p>
        </p:txBody>
      </p:sp>
      <p:sp>
        <p:nvSpPr>
          <p:cNvPr id="30728" name="Oval 121"/>
          <p:cNvSpPr/>
          <p:nvPr>
            <p:custDataLst>
              <p:tags r:id="rId7"/>
            </p:custDataLst>
          </p:nvPr>
        </p:nvSpPr>
        <p:spPr>
          <a:xfrm>
            <a:off x="2998788" y="2497138"/>
            <a:ext cx="144462" cy="144462"/>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graphicFrame>
        <p:nvGraphicFramePr>
          <p:cNvPr id="30729" name="Object 24"/>
          <p:cNvGraphicFramePr>
            <a:graphicFrameLocks noChangeAspect="1"/>
          </p:cNvGraphicFramePr>
          <p:nvPr>
            <p:custDataLst>
              <p:tags r:id="rId8"/>
            </p:custDataLst>
          </p:nvPr>
        </p:nvGraphicFramePr>
        <p:xfrm>
          <a:off x="4367213" y="1128713"/>
          <a:ext cx="2520950" cy="2303462"/>
        </p:xfrm>
        <a:graphic>
          <a:graphicData uri="http://schemas.openxmlformats.org/presentationml/2006/ole">
            <mc:AlternateContent xmlns:mc="http://schemas.openxmlformats.org/markup-compatibility/2006">
              <mc:Choice xmlns:v="urn:schemas-microsoft-com:vml" Requires="v">
                <p:oleObj r:id="rId21" imgW="5610225" imgH="3686175" progId="Paint.Picture">
                  <p:embed/>
                </p:oleObj>
              </mc:Choice>
              <mc:Fallback>
                <p:oleObj r:id="rId21" imgW="5610225" imgH="3686175" progId="Paint.Picture">
                  <p:embed/>
                  <p:pic>
                    <p:nvPicPr>
                      <p:cNvPr id="0" name="OLE substitute image"/>
                      <p:cNvPicPr/>
                      <p:nvPr/>
                    </p:nvPicPr>
                    <p:blipFill>
                      <a:blip r:embed="rId22">
                        <a:clrChange>
                          <a:clrFrom>
                            <a:srgbClr val="E0E4E0"/>
                          </a:clrFrom>
                          <a:clrTo>
                            <a:srgbClr val="E0E4E0">
                              <a:alpha val="0"/>
                            </a:srgbClr>
                          </a:clrTo>
                        </a:clrChange>
                      </a:blip>
                      <a:stretch>
                        <a:fillRect/>
                      </a:stretch>
                    </p:blipFill>
                    <p:spPr>
                      <a:xfrm>
                        <a:off x="4367213" y="1128713"/>
                        <a:ext cx="2520950" cy="2303462"/>
                      </a:xfrm>
                      <a:prstGeom prst="rect">
                        <a:avLst/>
                      </a:prstGeom>
                      <a:noFill/>
                      <a:ln w="38100">
                        <a:noFill/>
                        <a:miter/>
                      </a:ln>
                    </p:spPr>
                  </p:pic>
                </p:oleObj>
              </mc:Fallback>
            </mc:AlternateContent>
          </a:graphicData>
        </a:graphic>
      </p:graphicFrame>
      <p:grpSp>
        <p:nvGrpSpPr>
          <p:cNvPr id="30730" name="Group 17"/>
          <p:cNvGrpSpPr/>
          <p:nvPr>
            <p:custDataLst>
              <p:tags r:id="rId9"/>
            </p:custDataLst>
          </p:nvPr>
        </p:nvGrpSpPr>
        <p:grpSpPr>
          <a:xfrm>
            <a:off x="4367213" y="1590675"/>
            <a:ext cx="606425" cy="842963"/>
            <a:chOff x="1565" y="1816"/>
            <a:chExt cx="382" cy="531"/>
          </a:xfrm>
        </p:grpSpPr>
        <p:sp>
          <p:nvSpPr>
            <p:cNvPr id="30731" name="AutoShape 9"/>
            <p:cNvSpPr/>
            <p:nvPr>
              <p:custDataLst>
                <p:tags r:id="rId14"/>
              </p:custDataLst>
            </p:nvPr>
          </p:nvSpPr>
          <p:spPr>
            <a:xfrm flipH="1">
              <a:off x="1565" y="1816"/>
              <a:ext cx="382" cy="201"/>
            </a:xfrm>
            <a:prstGeom prst="rightArrow">
              <a:avLst>
                <a:gd name="adj1" fmla="val 50000"/>
                <a:gd name="adj2" fmla="val 47459"/>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30732" name="Rectangle 26"/>
            <p:cNvSpPr/>
            <p:nvPr>
              <p:custDataLst>
                <p:tags r:id="rId15"/>
              </p:custDataLst>
            </p:nvPr>
          </p:nvSpPr>
          <p:spPr>
            <a:xfrm>
              <a:off x="1612" y="1979"/>
              <a:ext cx="286" cy="368"/>
            </a:xfrm>
            <a:prstGeom prst="rect">
              <a:avLst/>
            </a:prstGeom>
            <a:noFill/>
            <a:ln w="9525">
              <a:noFill/>
            </a:ln>
          </p:spPr>
          <p:txBody>
            <a:bodyPr wrap="none" anchor="t" anchorCtr="0">
              <a:spAutoFit/>
            </a:bodyPr>
            <a:lstStyle/>
            <a:p>
              <a:pPr algn="ctr"/>
              <a:r>
                <a:rPr lang="en-US" altLang="zh-CN" sz="3200" b="1" i="1">
                  <a:solidFill>
                    <a:srgbClr val="F8081F"/>
                  </a:solidFill>
                  <a:latin typeface="Times New Roman" panose="02020603050405020304" pitchFamily="18" charset="0"/>
                  <a:ea typeface="黑体" panose="02010609060101010101" pitchFamily="49" charset="-122"/>
                </a:rPr>
                <a:t>F</a:t>
              </a:r>
            </a:p>
          </p:txBody>
        </p:sp>
      </p:grpSp>
      <p:sp>
        <p:nvSpPr>
          <p:cNvPr id="30733" name="Oval 121"/>
          <p:cNvSpPr/>
          <p:nvPr>
            <p:custDataLst>
              <p:tags r:id="rId10"/>
            </p:custDataLst>
          </p:nvPr>
        </p:nvSpPr>
        <p:spPr>
          <a:xfrm>
            <a:off x="4943475" y="1704975"/>
            <a:ext cx="142875" cy="144463"/>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
        <p:nvSpPr>
          <p:cNvPr id="30734" name="AutoShape 10"/>
          <p:cNvSpPr/>
          <p:nvPr>
            <p:custDataLst>
              <p:tags r:id="rId11"/>
            </p:custDataLst>
          </p:nvPr>
        </p:nvSpPr>
        <p:spPr>
          <a:xfrm rot="-1356990">
            <a:off x="8401050" y="1993900"/>
            <a:ext cx="469900" cy="646113"/>
          </a:xfrm>
          <a:prstGeom prst="downArrow">
            <a:avLst>
              <a:gd name="adj1" fmla="val 50000"/>
              <a:gd name="adj2" fmla="val 25074"/>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3200">
              <a:solidFill>
                <a:srgbClr val="A50021"/>
              </a:solidFill>
              <a:latin typeface="Times New Roman" panose="02020603050405020304" pitchFamily="18" charset="0"/>
              <a:ea typeface="黑体" panose="02010609060101010101" pitchFamily="49" charset="-122"/>
            </a:endParaRPr>
          </a:p>
        </p:txBody>
      </p:sp>
      <p:sp>
        <p:nvSpPr>
          <p:cNvPr id="30735" name="Rectangle 19"/>
          <p:cNvSpPr/>
          <p:nvPr>
            <p:custDataLst>
              <p:tags r:id="rId12"/>
            </p:custDataLst>
          </p:nvPr>
        </p:nvSpPr>
        <p:spPr>
          <a:xfrm>
            <a:off x="7967663" y="2425700"/>
            <a:ext cx="2124075" cy="645160"/>
          </a:xfrm>
          <a:prstGeom prst="rect">
            <a:avLst/>
          </a:prstGeom>
          <a:noFill/>
          <a:ln w="9525">
            <a:noFill/>
          </a:ln>
        </p:spPr>
        <p:txBody>
          <a:bodyPr anchor="t" anchorCtr="0">
            <a:spAutoFit/>
          </a:bodyPr>
          <a:lstStyle/>
          <a:p>
            <a:pPr indent="857250"/>
            <a:r>
              <a:rPr lang="en-US" altLang="zh-CN" sz="3600" b="1" i="1">
                <a:solidFill>
                  <a:srgbClr val="F8081F"/>
                </a:solidFill>
                <a:latin typeface="Times New Roman" panose="02020603050405020304" pitchFamily="18" charset="0"/>
                <a:ea typeface="宋体" panose="02010600030101010101" pitchFamily="2" charset="-122"/>
              </a:rPr>
              <a:t>F</a:t>
            </a:r>
            <a:endParaRPr lang="en-US" altLang="zh-CN" sz="3600" b="1" i="1">
              <a:solidFill>
                <a:srgbClr val="F8081F"/>
              </a:solidFill>
              <a:latin typeface="华文新魏" panose="02010800040101010101" pitchFamily="2" charset="-122"/>
              <a:ea typeface="华文新魏" panose="02010800040101010101" pitchFamily="2" charset="-122"/>
            </a:endParaRPr>
          </a:p>
        </p:txBody>
      </p:sp>
      <p:sp>
        <p:nvSpPr>
          <p:cNvPr id="30736" name="Oval 121"/>
          <p:cNvSpPr/>
          <p:nvPr>
            <p:custDataLst>
              <p:tags r:id="rId13"/>
            </p:custDataLst>
          </p:nvPr>
        </p:nvSpPr>
        <p:spPr>
          <a:xfrm>
            <a:off x="8399463" y="1920875"/>
            <a:ext cx="217487" cy="215900"/>
          </a:xfrm>
          <a:prstGeom prst="ellipse">
            <a:avLst/>
          </a:prstGeom>
          <a:solidFill>
            <a:srgbClr val="FF00FF"/>
          </a:solidFill>
          <a:ln w="9525" cap="flat" cmpd="sng">
            <a:solidFill>
              <a:schemeClr val="tx1"/>
            </a:solidFill>
            <a:prstDash val="solid"/>
            <a:round/>
            <a:headEnd type="none" w="med" len="med"/>
            <a:tailEnd type="none" w="med" len="med"/>
          </a:ln>
        </p:spPr>
        <p:txBody>
          <a:bodyPr wrap="none" anchor="ctr" anchorCtr="0"/>
          <a:lstStyle/>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p:nvPr>
            <p:custDataLst>
              <p:tags r:id="rId1"/>
            </p:custDataLst>
          </p:nvPr>
        </p:nvSpPr>
        <p:spPr>
          <a:xfrm>
            <a:off x="2079625" y="1757363"/>
            <a:ext cx="2820988" cy="570865"/>
          </a:xfrm>
          <a:prstGeom prst="rect">
            <a:avLst/>
          </a:prstGeom>
          <a:noFill/>
          <a:ln w="9525">
            <a:noFill/>
          </a:ln>
        </p:spPr>
        <p:txBody>
          <a:bodyPr anchor="t" anchorCtr="0">
            <a:spAutoFit/>
          </a:bodyPr>
          <a:lstStyle/>
          <a:p>
            <a:pPr>
              <a:lnSpc>
                <a:spcPct val="120000"/>
              </a:lnSpc>
            </a:pPr>
            <a:r>
              <a:rPr lang="zh-CN" altLang="en-US" sz="2600">
                <a:solidFill>
                  <a:srgbClr val="FF0000"/>
                </a:solidFill>
                <a:latin typeface="黑体" panose="02010609060101010101" pitchFamily="49" charset="-122"/>
                <a:ea typeface="黑体" panose="02010609060101010101" pitchFamily="49" charset="-122"/>
              </a:rPr>
              <a:t>①压力不是重力。</a:t>
            </a:r>
          </a:p>
        </p:txBody>
      </p:sp>
      <p:sp>
        <p:nvSpPr>
          <p:cNvPr id="31747" name="Text Box 3"/>
          <p:cNvSpPr txBox="1"/>
          <p:nvPr>
            <p:custDataLst>
              <p:tags r:id="rId2"/>
            </p:custDataLst>
          </p:nvPr>
        </p:nvSpPr>
        <p:spPr>
          <a:xfrm>
            <a:off x="1897063" y="871538"/>
            <a:ext cx="4724400" cy="521970"/>
          </a:xfrm>
          <a:prstGeom prst="rect">
            <a:avLst/>
          </a:prstGeom>
          <a:noFill/>
          <a:ln w="9525">
            <a:noFill/>
          </a:ln>
        </p:spPr>
        <p:txBody>
          <a:bodyPr anchor="t" anchorCtr="0">
            <a:spAutoFit/>
          </a:bodyPr>
          <a:lstStyle/>
          <a:p>
            <a:r>
              <a:rPr lang="en-US" altLang="zh-CN" sz="2800">
                <a:solidFill>
                  <a:srgbClr val="3333FF"/>
                </a:solidFill>
                <a:latin typeface="黑体" panose="02010609060101010101" pitchFamily="49" charset="-122"/>
                <a:ea typeface="黑体" panose="02010609060101010101" pitchFamily="49" charset="-122"/>
              </a:rPr>
              <a:t>5.</a:t>
            </a:r>
            <a:r>
              <a:rPr lang="zh-CN" altLang="en-US" sz="2800">
                <a:solidFill>
                  <a:srgbClr val="3333FF"/>
                </a:solidFill>
                <a:latin typeface="黑体" panose="02010609060101010101" pitchFamily="49" charset="-122"/>
                <a:ea typeface="黑体" panose="02010609060101010101" pitchFamily="49" charset="-122"/>
              </a:rPr>
              <a:t>压力大小：</a:t>
            </a:r>
          </a:p>
        </p:txBody>
      </p:sp>
      <p:sp>
        <p:nvSpPr>
          <p:cNvPr id="28676" name="AutoShape 4"/>
          <p:cNvSpPr/>
          <p:nvPr>
            <p:custDataLst>
              <p:tags r:id="rId3"/>
            </p:custDataLst>
          </p:nvPr>
        </p:nvSpPr>
        <p:spPr>
          <a:xfrm>
            <a:off x="5448300" y="836613"/>
            <a:ext cx="4724400" cy="914400"/>
          </a:xfrm>
          <a:prstGeom prst="cloudCallout">
            <a:avLst>
              <a:gd name="adj1" fmla="val -48755"/>
              <a:gd name="adj2" fmla="val 87676"/>
            </a:avLst>
          </a:prstGeom>
          <a:solidFill>
            <a:schemeClr val="accent6">
              <a:lumMod val="75000"/>
            </a:schemeClr>
          </a:solidFill>
          <a:ln w="9525" cap="flat" cmpd="sng">
            <a:noFill/>
            <a:prstDash val="solid"/>
            <a:round/>
            <a:headEnd type="none" w="med" len="med"/>
            <a:tailEnd type="none" w="med" len="med"/>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  </a:t>
            </a:r>
            <a:r>
              <a:rPr kumimoji="0" lang="zh-CN" altLang="en-US" sz="26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等于重力大小吗？</a:t>
            </a:r>
          </a:p>
        </p:txBody>
      </p:sp>
      <p:graphicFrame>
        <p:nvGraphicFramePr>
          <p:cNvPr id="28677" name="Group 5"/>
          <p:cNvGraphicFramePr>
            <a:graphicFrameLocks noGrp="1"/>
          </p:cNvGraphicFramePr>
          <p:nvPr>
            <p:ph sz="half" idx="4294967295"/>
            <p:custDataLst>
              <p:tags r:id="rId4"/>
            </p:custDataLst>
            <p:extLst>
              <p:ext uri="{D42A27DB-BD31-4B8C-83A1-F6EECF244321}">
                <p14:modId xmlns:p14="http://schemas.microsoft.com/office/powerpoint/2010/main" val="288394386"/>
              </p:ext>
            </p:extLst>
          </p:nvPr>
        </p:nvGraphicFramePr>
        <p:xfrm>
          <a:off x="2943225" y="2781300"/>
          <a:ext cx="9248775" cy="2389188"/>
        </p:xfrm>
        <a:graphic>
          <a:graphicData uri="http://schemas.openxmlformats.org/drawingml/2006/table">
            <a:tbl>
              <a:tblPr/>
              <a:tblGrid>
                <a:gridCol w="1157605">
                  <a:extLst>
                    <a:ext uri="{9D8B030D-6E8A-4147-A177-3AD203B41FA5}">
                      <a16:colId xmlns:a16="http://schemas.microsoft.com/office/drawing/2014/main" val="20000"/>
                    </a:ext>
                  </a:extLst>
                </a:gridCol>
                <a:gridCol w="1851660">
                  <a:extLst>
                    <a:ext uri="{9D8B030D-6E8A-4147-A177-3AD203B41FA5}">
                      <a16:colId xmlns:a16="http://schemas.microsoft.com/office/drawing/2014/main" val="20001"/>
                    </a:ext>
                  </a:extLst>
                </a:gridCol>
                <a:gridCol w="1931670">
                  <a:extLst>
                    <a:ext uri="{9D8B030D-6E8A-4147-A177-3AD203B41FA5}">
                      <a16:colId xmlns:a16="http://schemas.microsoft.com/office/drawing/2014/main" val="20002"/>
                    </a:ext>
                  </a:extLst>
                </a:gridCol>
                <a:gridCol w="2005330">
                  <a:extLst>
                    <a:ext uri="{9D8B030D-6E8A-4147-A177-3AD203B41FA5}">
                      <a16:colId xmlns:a16="http://schemas.microsoft.com/office/drawing/2014/main" val="20003"/>
                    </a:ext>
                  </a:extLst>
                </a:gridCol>
                <a:gridCol w="2301875">
                  <a:extLst>
                    <a:ext uri="{9D8B030D-6E8A-4147-A177-3AD203B41FA5}">
                      <a16:colId xmlns:a16="http://schemas.microsoft.com/office/drawing/2014/main" val="20004"/>
                    </a:ext>
                  </a:extLst>
                </a:gridCol>
              </a:tblGrid>
              <a:tr h="770255">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28575">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施力物体</a:t>
                      </a:r>
                    </a:p>
                  </a:txBody>
                  <a:tcPr anchor="ctr" horzOverflow="overflow">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受力物体</a:t>
                      </a:r>
                    </a:p>
                  </a:txBody>
                  <a:tcPr anchor="ctr" horzOverflow="overflow">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力的方向</a:t>
                      </a:r>
                    </a:p>
                  </a:txBody>
                  <a:tcPr anchor="ctr" horzOverflow="overflow">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力的大小</a:t>
                      </a:r>
                    </a:p>
                  </a:txBody>
                  <a:tcPr anchor="ctr" horzOverflow="overflow">
                    <a:lnL w="12700">
                      <a:solidFill>
                        <a:schemeClr val="accent6">
                          <a:lumMod val="50000"/>
                        </a:schemeClr>
                      </a:solidFill>
                      <a:prstDash val="solid"/>
                    </a:lnL>
                    <a:lnR w="28575">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0"/>
                  </a:ext>
                </a:extLst>
              </a:tr>
              <a:tr h="796290">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压力</a:t>
                      </a:r>
                    </a:p>
                  </a:txBody>
                  <a:tcPr anchor="ctr" horzOverflow="overflow">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0" fontAlgn="base" latinLnBrk="0" hangingPunct="0">
                        <a:spcBef>
                          <a:spcPct val="20000"/>
                        </a:spcBef>
                        <a:spcAft>
                          <a:spcPct val="0"/>
                        </a:spcAft>
                        <a:buClrTx/>
                        <a:buSzTx/>
                        <a:buFontTx/>
                        <a:buNone/>
                      </a:pPr>
                      <a:r>
                        <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rPr>
                        <a:t>重力</a:t>
                      </a:r>
                    </a:p>
                  </a:txBody>
                  <a:tcPr anchor="ctr" horzOverflow="overflow">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p>
                      <a:pPr marL="0" marR="0" lvl="0" indent="0" algn="ctr" defTabSz="914400" rtl="0" eaLnBrk="0" fontAlgn="base" latinLnBrk="0" hangingPunct="0">
                        <a:spcBef>
                          <a:spcPct val="2000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黑体" panose="02010609060101010101" pitchFamily="49" charset="-122"/>
                      </a:endParaRPr>
                    </a:p>
                  </a:txBody>
                  <a:tcPr anchor="ctr" horzOverflow="overflow">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03" name="Text Box 31"/>
          <p:cNvSpPr txBox="1"/>
          <p:nvPr>
            <p:custDataLst>
              <p:tags r:id="rId5"/>
            </p:custDataLst>
          </p:nvPr>
        </p:nvSpPr>
        <p:spPr>
          <a:xfrm>
            <a:off x="3003550" y="4556125"/>
            <a:ext cx="1387475" cy="460375"/>
          </a:xfrm>
          <a:prstGeom prst="rect">
            <a:avLst/>
          </a:prstGeom>
          <a:noFill/>
          <a:ln w="9525">
            <a:noFill/>
          </a:ln>
        </p:spPr>
        <p:txBody>
          <a:bodyPr anchor="t" anchorCtr="0">
            <a:spAutoFit/>
          </a:bodyPr>
          <a:lstStyle/>
          <a:p>
            <a:pPr algn="ctr"/>
            <a:r>
              <a:rPr lang="zh-CN" altLang="en-US" sz="2400">
                <a:solidFill>
                  <a:srgbClr val="0000FF"/>
                </a:solidFill>
                <a:latin typeface="黑体" panose="02010609060101010101" pitchFamily="49" charset="-122"/>
                <a:ea typeface="黑体" panose="02010609060101010101" pitchFamily="49" charset="-122"/>
              </a:rPr>
              <a:t>地球</a:t>
            </a:r>
          </a:p>
        </p:txBody>
      </p:sp>
      <p:sp>
        <p:nvSpPr>
          <p:cNvPr id="28704" name="Text Box 32"/>
          <p:cNvSpPr txBox="1"/>
          <p:nvPr>
            <p:custDataLst>
              <p:tags r:id="rId6"/>
            </p:custDataLst>
          </p:nvPr>
        </p:nvSpPr>
        <p:spPr>
          <a:xfrm>
            <a:off x="4603750" y="4556125"/>
            <a:ext cx="1920875" cy="460375"/>
          </a:xfrm>
          <a:prstGeom prst="rect">
            <a:avLst/>
          </a:prstGeom>
          <a:noFill/>
          <a:ln w="9525">
            <a:noFill/>
          </a:ln>
        </p:spPr>
        <p:txBody>
          <a:bodyPr anchor="t" anchorCtr="0">
            <a:spAutoFit/>
          </a:bodyPr>
          <a:lstStyle/>
          <a:p>
            <a:pPr algn="ctr"/>
            <a:r>
              <a:rPr lang="zh-CN" altLang="en-US" sz="2400">
                <a:solidFill>
                  <a:srgbClr val="0000FF"/>
                </a:solidFill>
                <a:latin typeface="黑体" panose="02010609060101010101" pitchFamily="49" charset="-122"/>
                <a:ea typeface="黑体" panose="02010609060101010101" pitchFamily="49" charset="-122"/>
              </a:rPr>
              <a:t>某物体</a:t>
            </a:r>
          </a:p>
        </p:txBody>
      </p:sp>
      <p:sp>
        <p:nvSpPr>
          <p:cNvPr id="28705" name="Text Box 33"/>
          <p:cNvSpPr txBox="1"/>
          <p:nvPr>
            <p:custDataLst>
              <p:tags r:id="rId7"/>
            </p:custDataLst>
          </p:nvPr>
        </p:nvSpPr>
        <p:spPr>
          <a:xfrm>
            <a:off x="2765425" y="3717925"/>
            <a:ext cx="1905000" cy="460375"/>
          </a:xfrm>
          <a:prstGeom prst="rect">
            <a:avLst/>
          </a:prstGeom>
          <a:noFill/>
          <a:ln w="9525">
            <a:noFill/>
          </a:ln>
        </p:spPr>
        <p:txBody>
          <a:bodyPr anchor="t" anchorCtr="0">
            <a:spAutoFit/>
          </a:bodyPr>
          <a:lstStyle/>
          <a:p>
            <a:pPr algn="ctr"/>
            <a:r>
              <a:rPr lang="zh-CN" altLang="en-US" sz="2400">
                <a:solidFill>
                  <a:srgbClr val="FF0000"/>
                </a:solidFill>
                <a:latin typeface="黑体" panose="02010609060101010101" pitchFamily="49" charset="-122"/>
                <a:ea typeface="黑体" panose="02010609060101010101" pitchFamily="49" charset="-122"/>
              </a:rPr>
              <a:t>某物体</a:t>
            </a:r>
          </a:p>
        </p:txBody>
      </p:sp>
      <p:sp>
        <p:nvSpPr>
          <p:cNvPr id="28706" name="Text Box 34"/>
          <p:cNvSpPr txBox="1"/>
          <p:nvPr>
            <p:custDataLst>
              <p:tags r:id="rId8"/>
            </p:custDataLst>
          </p:nvPr>
        </p:nvSpPr>
        <p:spPr>
          <a:xfrm>
            <a:off x="4603750" y="3717925"/>
            <a:ext cx="1828800" cy="460375"/>
          </a:xfrm>
          <a:prstGeom prst="rect">
            <a:avLst/>
          </a:prstGeom>
          <a:noFill/>
          <a:ln w="9525">
            <a:noFill/>
          </a:ln>
        </p:spPr>
        <p:txBody>
          <a:bodyPr anchor="t" anchorCtr="0">
            <a:spAutoFit/>
          </a:bodyPr>
          <a:lstStyle/>
          <a:p>
            <a:pPr algn="ctr"/>
            <a:r>
              <a:rPr lang="zh-CN" altLang="en-US" sz="2400">
                <a:solidFill>
                  <a:srgbClr val="FF0000"/>
                </a:solidFill>
                <a:latin typeface="黑体" panose="02010609060101010101" pitchFamily="49" charset="-122"/>
                <a:ea typeface="黑体" panose="02010609060101010101" pitchFamily="49" charset="-122"/>
              </a:rPr>
              <a:t>接触面</a:t>
            </a:r>
          </a:p>
        </p:txBody>
      </p:sp>
      <p:sp>
        <p:nvSpPr>
          <p:cNvPr id="28707" name="Rectangle 35"/>
          <p:cNvSpPr/>
          <p:nvPr>
            <p:custDataLst>
              <p:tags r:id="rId9"/>
            </p:custDataLst>
          </p:nvPr>
        </p:nvSpPr>
        <p:spPr>
          <a:xfrm>
            <a:off x="6584950" y="3565525"/>
            <a:ext cx="1752600" cy="829945"/>
          </a:xfrm>
          <a:prstGeom prst="rect">
            <a:avLst/>
          </a:prstGeom>
          <a:noFill/>
          <a:ln w="9525">
            <a:noFill/>
          </a:ln>
        </p:spPr>
        <p:txBody>
          <a:bodyPr anchor="t" anchorCtr="0">
            <a:spAutoFit/>
          </a:bodyPr>
          <a:lstStyle/>
          <a:p>
            <a:pPr algn="ctr"/>
            <a:r>
              <a:rPr lang="zh-CN" altLang="en-US" sz="2400">
                <a:solidFill>
                  <a:srgbClr val="FF0000"/>
                </a:solidFill>
                <a:latin typeface="黑体" panose="02010609060101010101" pitchFamily="49" charset="-122"/>
                <a:ea typeface="黑体" panose="02010609060101010101" pitchFamily="49" charset="-122"/>
              </a:rPr>
              <a:t>可以是任何方向</a:t>
            </a:r>
          </a:p>
        </p:txBody>
      </p:sp>
      <p:sp>
        <p:nvSpPr>
          <p:cNvPr id="28708" name="Text Box 36"/>
          <p:cNvSpPr txBox="1"/>
          <p:nvPr>
            <p:custDataLst>
              <p:tags r:id="rId10"/>
            </p:custDataLst>
          </p:nvPr>
        </p:nvSpPr>
        <p:spPr>
          <a:xfrm>
            <a:off x="6508750" y="4556125"/>
            <a:ext cx="1981200" cy="460375"/>
          </a:xfrm>
          <a:prstGeom prst="rect">
            <a:avLst/>
          </a:prstGeom>
          <a:noFill/>
          <a:ln w="9525">
            <a:noFill/>
          </a:ln>
        </p:spPr>
        <p:txBody>
          <a:bodyPr anchor="t" anchorCtr="0">
            <a:spAutoFit/>
          </a:bodyPr>
          <a:lstStyle/>
          <a:p>
            <a:pPr algn="ctr"/>
            <a:r>
              <a:rPr lang="zh-CN" altLang="en-US" sz="2400">
                <a:solidFill>
                  <a:srgbClr val="0000FF"/>
                </a:solidFill>
                <a:latin typeface="黑体" panose="02010609060101010101" pitchFamily="49" charset="-122"/>
                <a:ea typeface="黑体" panose="02010609060101010101" pitchFamily="49" charset="-122"/>
              </a:rPr>
              <a:t>竖直向下</a:t>
            </a:r>
          </a:p>
        </p:txBody>
      </p:sp>
      <p:sp>
        <p:nvSpPr>
          <p:cNvPr id="28709" name="Rectangle 37"/>
          <p:cNvSpPr/>
          <p:nvPr>
            <p:custDataLst>
              <p:tags r:id="rId11"/>
            </p:custDataLst>
          </p:nvPr>
        </p:nvSpPr>
        <p:spPr>
          <a:xfrm>
            <a:off x="8450263" y="3565525"/>
            <a:ext cx="1873250" cy="829945"/>
          </a:xfrm>
          <a:prstGeom prst="rect">
            <a:avLst/>
          </a:prstGeom>
          <a:noFill/>
          <a:ln w="9525">
            <a:noFill/>
          </a:ln>
        </p:spPr>
        <p:txBody>
          <a:bodyPr anchor="t" anchorCtr="0">
            <a:spAutoFit/>
          </a:bodyPr>
          <a:lstStyle/>
          <a:p>
            <a:pPr algn="ctr"/>
            <a:r>
              <a:rPr lang="zh-CN" altLang="en-US" sz="2400">
                <a:solidFill>
                  <a:srgbClr val="FF0000"/>
                </a:solidFill>
                <a:latin typeface="黑体" panose="02010609060101010101" pitchFamily="49" charset="-122"/>
                <a:ea typeface="黑体" panose="02010609060101010101" pitchFamily="49" charset="-122"/>
              </a:rPr>
              <a:t>一般和重力大小无关</a:t>
            </a:r>
          </a:p>
        </p:txBody>
      </p:sp>
      <p:sp>
        <p:nvSpPr>
          <p:cNvPr id="28710" name="Text Box 38"/>
          <p:cNvSpPr txBox="1"/>
          <p:nvPr>
            <p:custDataLst>
              <p:tags r:id="rId12"/>
            </p:custDataLst>
          </p:nvPr>
        </p:nvSpPr>
        <p:spPr>
          <a:xfrm>
            <a:off x="8489950" y="4556125"/>
            <a:ext cx="1752600" cy="460375"/>
          </a:xfrm>
          <a:prstGeom prst="rect">
            <a:avLst/>
          </a:prstGeom>
          <a:noFill/>
          <a:ln w="9525">
            <a:noFill/>
          </a:ln>
        </p:spPr>
        <p:txBody>
          <a:bodyPr anchor="t" anchorCtr="0">
            <a:spAutoFit/>
          </a:bodyPr>
          <a:lstStyle/>
          <a:p>
            <a:pPr algn="ctr"/>
            <a:r>
              <a:rPr lang="en-US" altLang="zh-CN" sz="2400" b="1" i="1">
                <a:solidFill>
                  <a:srgbClr val="0000FF"/>
                </a:solidFill>
                <a:latin typeface="Times New Roman" panose="02020603050405020304" pitchFamily="18" charset="0"/>
                <a:ea typeface="黑体" panose="02010609060101010101" pitchFamily="49" charset="-122"/>
              </a:rPr>
              <a:t>G=mg</a:t>
            </a:r>
          </a:p>
        </p:txBody>
      </p:sp>
      <p:sp>
        <p:nvSpPr>
          <p:cNvPr id="31783" name="文本框 4103"/>
          <p:cNvSpPr txBox="1"/>
          <p:nvPr>
            <p:custDataLst>
              <p:tags r:id="rId1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down)">
                                      <p:cBhvr>
                                        <p:cTn id="7" dur="500"/>
                                        <p:tgtEl>
                                          <p:spTgt spid="2867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500" fill="hold"/>
                                        <p:tgtEl>
                                          <p:spTgt spid="28674"/>
                                        </p:tgtEl>
                                        <p:attrNameLst>
                                          <p:attrName>ppt_x</p:attrName>
                                        </p:attrNameLst>
                                      </p:cBhvr>
                                      <p:tavLst>
                                        <p:tav tm="0">
                                          <p:val>
                                            <p:strVal val="0-#ppt_w/2"/>
                                          </p:val>
                                        </p:tav>
                                        <p:tav tm="100000">
                                          <p:val>
                                            <p:strVal val="#ppt_x"/>
                                          </p:val>
                                        </p:tav>
                                      </p:tavLst>
                                    </p:anim>
                                    <p:anim calcmode="lin" valueType="num">
                                      <p:cBhvr>
                                        <p:cTn id="13" dur="500" fill="hold"/>
                                        <p:tgtEl>
                                          <p:spTgt spid="286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15" name="chimes.wav"/>
                                        </p:tgtEl>
                                      </p:cMediaNode>
                                    </p:audio>
                                  </p:subTnLst>
                                </p:cTn>
                              </p:par>
                            </p:childTnLst>
                          </p:cTn>
                        </p:par>
                      </p:childTnLst>
                    </p:cTn>
                  </p:par>
                  <p:par>
                    <p:cTn id="14" fill="hold" nodeType="clickPar">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8677"/>
                                        </p:tgtEl>
                                        <p:attrNameLst>
                                          <p:attrName>style.visibility</p:attrName>
                                        </p:attrNameLst>
                                      </p:cBhvr>
                                      <p:to>
                                        <p:strVal val="visible"/>
                                      </p:to>
                                    </p:set>
                                    <p:animEffect transition="in" filter="slide(fromBottom)">
                                      <p:cBhvr>
                                        <p:cTn id="18" dur="500"/>
                                        <p:tgtEl>
                                          <p:spTgt spid="28677"/>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705"/>
                                        </p:tgtEl>
                                        <p:attrNameLst>
                                          <p:attrName>style.visibility</p:attrName>
                                        </p:attrNameLst>
                                      </p:cBhvr>
                                      <p:to>
                                        <p:strVal val="visible"/>
                                      </p:to>
                                    </p:set>
                                    <p:anim calcmode="lin" valueType="num">
                                      <p:cBhvr>
                                        <p:cTn id="23" dur="500" fill="hold"/>
                                        <p:tgtEl>
                                          <p:spTgt spid="28705"/>
                                        </p:tgtEl>
                                        <p:attrNameLst>
                                          <p:attrName>ppt_x</p:attrName>
                                        </p:attrNameLst>
                                      </p:cBhvr>
                                      <p:tavLst>
                                        <p:tav tm="0">
                                          <p:val>
                                            <p:strVal val="#ppt_x"/>
                                          </p:val>
                                        </p:tav>
                                        <p:tav tm="100000">
                                          <p:val>
                                            <p:strVal val="#ppt_x"/>
                                          </p:val>
                                        </p:tav>
                                      </p:tavLst>
                                    </p:anim>
                                    <p:anim calcmode="lin" valueType="num">
                                      <p:cBhvr>
                                        <p:cTn id="24" dur="500" fill="hold"/>
                                        <p:tgtEl>
                                          <p:spTgt spid="2870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703"/>
                                        </p:tgtEl>
                                        <p:attrNameLst>
                                          <p:attrName>style.visibility</p:attrName>
                                        </p:attrNameLst>
                                      </p:cBhvr>
                                      <p:to>
                                        <p:strVal val="visible"/>
                                      </p:to>
                                    </p:set>
                                    <p:anim calcmode="lin" valueType="num">
                                      <p:cBhvr>
                                        <p:cTn id="29" dur="500" fill="hold"/>
                                        <p:tgtEl>
                                          <p:spTgt spid="28703"/>
                                        </p:tgtEl>
                                        <p:attrNameLst>
                                          <p:attrName>ppt_x</p:attrName>
                                        </p:attrNameLst>
                                      </p:cBhvr>
                                      <p:tavLst>
                                        <p:tav tm="0">
                                          <p:val>
                                            <p:strVal val="#ppt_x"/>
                                          </p:val>
                                        </p:tav>
                                        <p:tav tm="100000">
                                          <p:val>
                                            <p:strVal val="#ppt_x"/>
                                          </p:val>
                                        </p:tav>
                                      </p:tavLst>
                                    </p:anim>
                                    <p:anim calcmode="lin" valueType="num">
                                      <p:cBhvr>
                                        <p:cTn id="30" dur="500" fill="hold"/>
                                        <p:tgtEl>
                                          <p:spTgt spid="2870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706"/>
                                        </p:tgtEl>
                                        <p:attrNameLst>
                                          <p:attrName>style.visibility</p:attrName>
                                        </p:attrNameLst>
                                      </p:cBhvr>
                                      <p:to>
                                        <p:strVal val="visible"/>
                                      </p:to>
                                    </p:set>
                                    <p:anim calcmode="lin" valueType="num">
                                      <p:cBhvr>
                                        <p:cTn id="35" dur="500" fill="hold"/>
                                        <p:tgtEl>
                                          <p:spTgt spid="28706"/>
                                        </p:tgtEl>
                                        <p:attrNameLst>
                                          <p:attrName>ppt_x</p:attrName>
                                        </p:attrNameLst>
                                      </p:cBhvr>
                                      <p:tavLst>
                                        <p:tav tm="0">
                                          <p:val>
                                            <p:strVal val="#ppt_x"/>
                                          </p:val>
                                        </p:tav>
                                        <p:tav tm="100000">
                                          <p:val>
                                            <p:strVal val="#ppt_x"/>
                                          </p:val>
                                        </p:tav>
                                      </p:tavLst>
                                    </p:anim>
                                    <p:anim calcmode="lin" valueType="num">
                                      <p:cBhvr>
                                        <p:cTn id="36" dur="500" fill="hold"/>
                                        <p:tgtEl>
                                          <p:spTgt spid="2870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704"/>
                                        </p:tgtEl>
                                        <p:attrNameLst>
                                          <p:attrName>style.visibility</p:attrName>
                                        </p:attrNameLst>
                                      </p:cBhvr>
                                      <p:to>
                                        <p:strVal val="visible"/>
                                      </p:to>
                                    </p:set>
                                    <p:anim calcmode="lin" valueType="num">
                                      <p:cBhvr>
                                        <p:cTn id="41" dur="500" fill="hold"/>
                                        <p:tgtEl>
                                          <p:spTgt spid="28704"/>
                                        </p:tgtEl>
                                        <p:attrNameLst>
                                          <p:attrName>ppt_x</p:attrName>
                                        </p:attrNameLst>
                                      </p:cBhvr>
                                      <p:tavLst>
                                        <p:tav tm="0">
                                          <p:val>
                                            <p:strVal val="#ppt_x"/>
                                          </p:val>
                                        </p:tav>
                                        <p:tav tm="100000">
                                          <p:val>
                                            <p:strVal val="#ppt_x"/>
                                          </p:val>
                                        </p:tav>
                                      </p:tavLst>
                                    </p:anim>
                                    <p:anim calcmode="lin" valueType="num">
                                      <p:cBhvr>
                                        <p:cTn id="42" dur="500" fill="hold"/>
                                        <p:tgtEl>
                                          <p:spTgt spid="2870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707"/>
                                        </p:tgtEl>
                                        <p:attrNameLst>
                                          <p:attrName>style.visibility</p:attrName>
                                        </p:attrNameLst>
                                      </p:cBhvr>
                                      <p:to>
                                        <p:strVal val="visible"/>
                                      </p:to>
                                    </p:set>
                                    <p:animEffect transition="in" filter="wipe(down)">
                                      <p:cBhvr>
                                        <p:cTn id="47" dur="500"/>
                                        <p:tgtEl>
                                          <p:spTgt spid="28707"/>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708"/>
                                        </p:tgtEl>
                                        <p:attrNameLst>
                                          <p:attrName>style.visibility</p:attrName>
                                        </p:attrNameLst>
                                      </p:cBhvr>
                                      <p:to>
                                        <p:strVal val="visible"/>
                                      </p:to>
                                    </p:set>
                                    <p:animEffect transition="in" filter="wipe(left)">
                                      <p:cBhvr>
                                        <p:cTn id="52" dur="500"/>
                                        <p:tgtEl>
                                          <p:spTgt spid="28708"/>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709"/>
                                        </p:tgtEl>
                                        <p:attrNameLst>
                                          <p:attrName>style.visibility</p:attrName>
                                        </p:attrNameLst>
                                      </p:cBhvr>
                                      <p:to>
                                        <p:strVal val="visible"/>
                                      </p:to>
                                    </p:set>
                                    <p:animEffect transition="in" filter="wipe(down)">
                                      <p:cBhvr>
                                        <p:cTn id="57" dur="500"/>
                                        <p:tgtEl>
                                          <p:spTgt spid="28709"/>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28710"/>
                                        </p:tgtEl>
                                        <p:attrNameLst>
                                          <p:attrName>style.visibility</p:attrName>
                                        </p:attrNameLst>
                                      </p:cBhvr>
                                      <p:to>
                                        <p:strVal val="visible"/>
                                      </p:to>
                                    </p:set>
                                    <p:anim calcmode="lin" valueType="num">
                                      <p:cBhvr>
                                        <p:cTn id="62" dur="500" fill="hold"/>
                                        <p:tgtEl>
                                          <p:spTgt spid="28710"/>
                                        </p:tgtEl>
                                        <p:attrNameLst>
                                          <p:attrName>ppt_w</p:attrName>
                                        </p:attrNameLst>
                                      </p:cBhvr>
                                      <p:tavLst>
                                        <p:tav tm="0">
                                          <p:val>
                                            <p:fltVal val="0"/>
                                          </p:val>
                                        </p:tav>
                                        <p:tav tm="100000">
                                          <p:val>
                                            <p:strVal val="#ppt_w"/>
                                          </p:val>
                                        </p:tav>
                                      </p:tavLst>
                                    </p:anim>
                                    <p:anim calcmode="lin" valueType="num">
                                      <p:cBhvr>
                                        <p:cTn id="63" dur="500" fill="hold"/>
                                        <p:tgtEl>
                                          <p:spTgt spid="287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animBg="1"/>
      <p:bldP spid="28703" grpId="0"/>
      <p:bldP spid="28704" grpId="0"/>
      <p:bldP spid="28705" grpId="0"/>
      <p:bldP spid="28706" grpId="0"/>
      <p:bldP spid="28707" grpId="0"/>
      <p:bldP spid="28708" grpId="0"/>
      <p:bldP spid="28709" grpId="0"/>
      <p:bldP spid="287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p:nvPr>
            <p:custDataLst>
              <p:tags r:id="rId1"/>
            </p:custDataLst>
          </p:nvPr>
        </p:nvSpPr>
        <p:spPr>
          <a:xfrm>
            <a:off x="1510665" y="1406525"/>
            <a:ext cx="8557260" cy="1291590"/>
          </a:xfrm>
          <a:prstGeom prst="rect">
            <a:avLst/>
          </a:prstGeom>
          <a:noFill/>
          <a:ln w="9525">
            <a:noFill/>
          </a:ln>
        </p:spPr>
        <p:txBody>
          <a:bodyPr wrap="square" anchor="t" anchorCtr="0">
            <a:spAutoFit/>
          </a:bodyPr>
          <a:lstStyle/>
          <a:p>
            <a:pPr>
              <a:lnSpc>
                <a:spcPct val="150000"/>
              </a:lnSpc>
            </a:pPr>
            <a:r>
              <a:rPr lang="zh-CN" altLang="en-US" sz="2600">
                <a:solidFill>
                  <a:srgbClr val="FF0000"/>
                </a:solidFill>
                <a:latin typeface="Times New Roman" panose="02020603050405020304" pitchFamily="18" charset="0"/>
                <a:ea typeface="黑体" panose="02010609060101010101" pitchFamily="49" charset="-122"/>
              </a:rPr>
              <a:t>③只有当物体放在水平面时，物体对水平面的压力等于重力，即                。</a:t>
            </a:r>
          </a:p>
        </p:txBody>
      </p:sp>
      <p:sp>
        <p:nvSpPr>
          <p:cNvPr id="30723" name="Rectangle 3"/>
          <p:cNvSpPr/>
          <p:nvPr>
            <p:custDataLst>
              <p:tags r:id="rId2"/>
            </p:custDataLst>
          </p:nvPr>
        </p:nvSpPr>
        <p:spPr>
          <a:xfrm>
            <a:off x="2647315" y="2143443"/>
            <a:ext cx="1282700" cy="491490"/>
          </a:xfrm>
          <a:prstGeom prst="rect">
            <a:avLst/>
          </a:prstGeom>
          <a:noFill/>
          <a:ln w="9525">
            <a:noFill/>
          </a:ln>
        </p:spPr>
        <p:txBody>
          <a:bodyPr anchor="t" anchorCtr="0">
            <a:spAutoFit/>
          </a:bodyPr>
          <a:lstStyle/>
          <a:p>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压</a:t>
            </a:r>
            <a:r>
              <a:rPr lang="zh-CN" altLang="en-US" sz="2600" b="1">
                <a:solidFill>
                  <a:srgbClr val="FF0000"/>
                </a:solidFill>
                <a:latin typeface="Times New Roman" panose="02020603050405020304" pitchFamily="18" charset="0"/>
                <a:ea typeface="黑体" panose="02010609060101010101" pitchFamily="49" charset="-122"/>
              </a:rPr>
              <a:t> </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 G</a:t>
            </a:r>
          </a:p>
        </p:txBody>
      </p:sp>
      <p:sp>
        <p:nvSpPr>
          <p:cNvPr id="32772" name="Text Box 4"/>
          <p:cNvSpPr txBox="1"/>
          <p:nvPr>
            <p:custDataLst>
              <p:tags r:id="rId3"/>
            </p:custDataLst>
          </p:nvPr>
        </p:nvSpPr>
        <p:spPr>
          <a:xfrm>
            <a:off x="3662363" y="4076700"/>
            <a:ext cx="544512" cy="635000"/>
          </a:xfrm>
          <a:prstGeom prst="rect">
            <a:avLst/>
          </a:prstGeom>
          <a:noFill/>
          <a:ln w="9525">
            <a:noFill/>
          </a:ln>
        </p:spPr>
        <p:txBody>
          <a:bodyPr anchor="t" anchorCtr="0"/>
          <a:lstStyle/>
          <a:p>
            <a:pPr algn="ctr"/>
            <a:endParaRPr lang="en-US" altLang="zh-CN" b="1">
              <a:latin typeface="Times New Roman" panose="02020603050405020304" pitchFamily="18" charset="0"/>
              <a:ea typeface="宋体" panose="02010600030101010101" pitchFamily="2" charset="-122"/>
            </a:endParaRPr>
          </a:p>
        </p:txBody>
      </p:sp>
      <p:grpSp>
        <p:nvGrpSpPr>
          <p:cNvPr id="2" name="Group 5"/>
          <p:cNvGrpSpPr/>
          <p:nvPr>
            <p:custDataLst>
              <p:tags r:id="rId4"/>
            </p:custDataLst>
          </p:nvPr>
        </p:nvGrpSpPr>
        <p:grpSpPr>
          <a:xfrm>
            <a:off x="5105400" y="3178175"/>
            <a:ext cx="1506538" cy="700088"/>
            <a:chOff x="2301" y="1995"/>
            <a:chExt cx="949" cy="441"/>
          </a:xfrm>
        </p:grpSpPr>
        <p:grpSp>
          <p:nvGrpSpPr>
            <p:cNvPr id="32774" name="Group 6"/>
            <p:cNvGrpSpPr/>
            <p:nvPr>
              <p:custDataLst>
                <p:tags r:id="rId104"/>
              </p:custDataLst>
            </p:nvPr>
          </p:nvGrpSpPr>
          <p:grpSpPr>
            <a:xfrm rot="-1512945">
              <a:off x="2301" y="2378"/>
              <a:ext cx="949" cy="58"/>
              <a:chOff x="0" y="0"/>
              <a:chExt cx="1338" cy="130"/>
            </a:xfrm>
          </p:grpSpPr>
          <p:sp>
            <p:nvSpPr>
              <p:cNvPr id="32775" name="Line 7"/>
              <p:cNvSpPr/>
              <p:nvPr>
                <p:custDataLst>
                  <p:tags r:id="rId106"/>
                </p:custDataLst>
              </p:nvPr>
            </p:nvSpPr>
            <p:spPr>
              <a:xfrm flipH="1">
                <a:off x="0"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76" name="Line 8"/>
              <p:cNvSpPr/>
              <p:nvPr>
                <p:custDataLst>
                  <p:tags r:id="rId107"/>
                </p:custDataLst>
              </p:nvPr>
            </p:nvSpPr>
            <p:spPr>
              <a:xfrm flipH="1">
                <a:off x="120"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77" name="Line 9"/>
              <p:cNvSpPr/>
              <p:nvPr>
                <p:custDataLst>
                  <p:tags r:id="rId108"/>
                </p:custDataLst>
              </p:nvPr>
            </p:nvSpPr>
            <p:spPr>
              <a:xfrm flipH="1">
                <a:off x="24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78" name="Line 10"/>
              <p:cNvSpPr/>
              <p:nvPr>
                <p:custDataLst>
                  <p:tags r:id="rId109"/>
                </p:custDataLst>
              </p:nvPr>
            </p:nvSpPr>
            <p:spPr>
              <a:xfrm flipH="1">
                <a:off x="36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79" name="Line 11"/>
              <p:cNvSpPr/>
              <p:nvPr>
                <p:custDataLst>
                  <p:tags r:id="rId110"/>
                </p:custDataLst>
              </p:nvPr>
            </p:nvSpPr>
            <p:spPr>
              <a:xfrm flipH="1">
                <a:off x="48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0" name="Line 12"/>
              <p:cNvSpPr/>
              <p:nvPr>
                <p:custDataLst>
                  <p:tags r:id="rId111"/>
                </p:custDataLst>
              </p:nvPr>
            </p:nvSpPr>
            <p:spPr>
              <a:xfrm flipH="1">
                <a:off x="601"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1" name="Line 13"/>
              <p:cNvSpPr/>
              <p:nvPr>
                <p:custDataLst>
                  <p:tags r:id="rId112"/>
                </p:custDataLst>
              </p:nvPr>
            </p:nvSpPr>
            <p:spPr>
              <a:xfrm flipH="1">
                <a:off x="72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2" name="Line 14"/>
              <p:cNvSpPr/>
              <p:nvPr>
                <p:custDataLst>
                  <p:tags r:id="rId113"/>
                </p:custDataLst>
              </p:nvPr>
            </p:nvSpPr>
            <p:spPr>
              <a:xfrm flipH="1">
                <a:off x="84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3" name="Line 15"/>
              <p:cNvSpPr/>
              <p:nvPr>
                <p:custDataLst>
                  <p:tags r:id="rId114"/>
                </p:custDataLst>
              </p:nvPr>
            </p:nvSpPr>
            <p:spPr>
              <a:xfrm flipH="1">
                <a:off x="96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4" name="Line 16"/>
              <p:cNvSpPr/>
              <p:nvPr>
                <p:custDataLst>
                  <p:tags r:id="rId115"/>
                </p:custDataLst>
              </p:nvPr>
            </p:nvSpPr>
            <p:spPr>
              <a:xfrm flipH="1">
                <a:off x="1082"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5" name="Line 17"/>
              <p:cNvSpPr/>
              <p:nvPr>
                <p:custDataLst>
                  <p:tags r:id="rId116"/>
                </p:custDataLst>
              </p:nvPr>
            </p:nvSpPr>
            <p:spPr>
              <a:xfrm flipH="1">
                <a:off x="1203"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86" name="Line 18"/>
              <p:cNvSpPr/>
              <p:nvPr>
                <p:custDataLst>
                  <p:tags r:id="rId117"/>
                </p:custDataLst>
              </p:nvPr>
            </p:nvSpPr>
            <p:spPr>
              <a:xfrm>
                <a:off x="23" y="0"/>
                <a:ext cx="1315" cy="0"/>
              </a:xfrm>
              <a:prstGeom prst="line">
                <a:avLst/>
              </a:prstGeom>
              <a:ln w="38100" cap="flat" cmpd="sng">
                <a:solidFill>
                  <a:srgbClr val="000000"/>
                </a:solidFill>
                <a:prstDash val="solid"/>
                <a:round/>
                <a:headEnd type="none" w="med" len="med"/>
                <a:tailEnd type="none" w="med" len="med"/>
              </a:ln>
            </p:spPr>
            <p:txBody>
              <a:bodyPr/>
              <a:lstStyle/>
              <a:p>
                <a:endParaRPr/>
              </a:p>
            </p:txBody>
          </p:sp>
        </p:grpSp>
        <p:sp>
          <p:nvSpPr>
            <p:cNvPr id="10258" name="Rectangle 19"/>
            <p:cNvSpPr/>
            <p:nvPr>
              <p:custDataLst>
                <p:tags r:id="rId105"/>
              </p:custDataLst>
            </p:nvPr>
          </p:nvSpPr>
          <p:spPr>
            <a:xfrm rot="-1660261">
              <a:off x="2517" y="1995"/>
              <a:ext cx="388" cy="383"/>
            </a:xfrm>
            <a:prstGeom prst="rect">
              <a:avLst/>
            </a:prstGeom>
            <a:gradFill rotWithShape="1">
              <a:gsLst>
                <a:gs pos="0">
                  <a:schemeClr val="accent1">
                    <a:lumMod val="45000"/>
                    <a:lumOff val="55000"/>
                  </a:schemeClr>
                </a:gs>
                <a:gs pos="55000">
                  <a:srgbClr val="80807E"/>
                </a:gs>
                <a:gs pos="100000">
                  <a:schemeClr val="tx2"/>
                </a:gs>
              </a:gsLst>
              <a:path path="circle">
                <a:fillToRect l="100000" b="100000"/>
              </a:path>
              <a:tileRect t="-100000" r="-100000"/>
            </a:gra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 name="Group 20"/>
          <p:cNvGrpSpPr/>
          <p:nvPr>
            <p:custDataLst>
              <p:tags r:id="rId5"/>
            </p:custDataLst>
          </p:nvPr>
        </p:nvGrpSpPr>
        <p:grpSpPr>
          <a:xfrm>
            <a:off x="8488363" y="2906713"/>
            <a:ext cx="1892300" cy="2093912"/>
            <a:chOff x="4192" y="1941"/>
            <a:chExt cx="1192" cy="1319"/>
          </a:xfrm>
        </p:grpSpPr>
        <p:grpSp>
          <p:nvGrpSpPr>
            <p:cNvPr id="32789" name="Group 21"/>
            <p:cNvGrpSpPr/>
            <p:nvPr>
              <p:custDataLst>
                <p:tags r:id="rId56"/>
              </p:custDataLst>
            </p:nvPr>
          </p:nvGrpSpPr>
          <p:grpSpPr>
            <a:xfrm rot="5347773">
              <a:off x="3692" y="2441"/>
              <a:ext cx="1052" cy="52"/>
              <a:chOff x="0" y="0"/>
              <a:chExt cx="1338" cy="130"/>
            </a:xfrm>
          </p:grpSpPr>
          <p:sp>
            <p:nvSpPr>
              <p:cNvPr id="32790" name="Line 22"/>
              <p:cNvSpPr/>
              <p:nvPr>
                <p:custDataLst>
                  <p:tags r:id="rId92"/>
                </p:custDataLst>
              </p:nvPr>
            </p:nvSpPr>
            <p:spPr>
              <a:xfrm flipH="1">
                <a:off x="0"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1" name="Line 23"/>
              <p:cNvSpPr/>
              <p:nvPr>
                <p:custDataLst>
                  <p:tags r:id="rId93"/>
                </p:custDataLst>
              </p:nvPr>
            </p:nvSpPr>
            <p:spPr>
              <a:xfrm flipH="1">
                <a:off x="120"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2" name="Line 24"/>
              <p:cNvSpPr/>
              <p:nvPr>
                <p:custDataLst>
                  <p:tags r:id="rId94"/>
                </p:custDataLst>
              </p:nvPr>
            </p:nvSpPr>
            <p:spPr>
              <a:xfrm flipH="1">
                <a:off x="24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3" name="Line 25"/>
              <p:cNvSpPr/>
              <p:nvPr>
                <p:custDataLst>
                  <p:tags r:id="rId95"/>
                </p:custDataLst>
              </p:nvPr>
            </p:nvSpPr>
            <p:spPr>
              <a:xfrm flipH="1">
                <a:off x="36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4" name="Line 26"/>
              <p:cNvSpPr/>
              <p:nvPr>
                <p:custDataLst>
                  <p:tags r:id="rId96"/>
                </p:custDataLst>
              </p:nvPr>
            </p:nvSpPr>
            <p:spPr>
              <a:xfrm flipH="1">
                <a:off x="48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5" name="Line 27"/>
              <p:cNvSpPr/>
              <p:nvPr>
                <p:custDataLst>
                  <p:tags r:id="rId97"/>
                </p:custDataLst>
              </p:nvPr>
            </p:nvSpPr>
            <p:spPr>
              <a:xfrm flipH="1">
                <a:off x="601"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6" name="Line 28"/>
              <p:cNvSpPr/>
              <p:nvPr>
                <p:custDataLst>
                  <p:tags r:id="rId98"/>
                </p:custDataLst>
              </p:nvPr>
            </p:nvSpPr>
            <p:spPr>
              <a:xfrm flipH="1">
                <a:off x="72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7" name="Line 29"/>
              <p:cNvSpPr/>
              <p:nvPr>
                <p:custDataLst>
                  <p:tags r:id="rId99"/>
                </p:custDataLst>
              </p:nvPr>
            </p:nvSpPr>
            <p:spPr>
              <a:xfrm flipH="1">
                <a:off x="84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8" name="Line 30"/>
              <p:cNvSpPr/>
              <p:nvPr>
                <p:custDataLst>
                  <p:tags r:id="rId100"/>
                </p:custDataLst>
              </p:nvPr>
            </p:nvSpPr>
            <p:spPr>
              <a:xfrm flipH="1">
                <a:off x="96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799" name="Line 31"/>
              <p:cNvSpPr/>
              <p:nvPr>
                <p:custDataLst>
                  <p:tags r:id="rId101"/>
                </p:custDataLst>
              </p:nvPr>
            </p:nvSpPr>
            <p:spPr>
              <a:xfrm flipH="1">
                <a:off x="1082"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00" name="Line 32"/>
              <p:cNvSpPr/>
              <p:nvPr>
                <p:custDataLst>
                  <p:tags r:id="rId102"/>
                </p:custDataLst>
              </p:nvPr>
            </p:nvSpPr>
            <p:spPr>
              <a:xfrm flipH="1">
                <a:off x="1203"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01" name="Line 33"/>
              <p:cNvSpPr/>
              <p:nvPr>
                <p:custDataLst>
                  <p:tags r:id="rId103"/>
                </p:custDataLst>
              </p:nvPr>
            </p:nvSpPr>
            <p:spPr>
              <a:xfrm>
                <a:off x="23" y="0"/>
                <a:ext cx="1315" cy="0"/>
              </a:xfrm>
              <a:prstGeom prst="line">
                <a:avLst/>
              </a:prstGeom>
              <a:ln w="38100" cap="flat" cmpd="sng">
                <a:solidFill>
                  <a:srgbClr val="000000"/>
                </a:solidFill>
                <a:prstDash val="solid"/>
                <a:round/>
                <a:headEnd type="none" w="med" len="med"/>
                <a:tailEnd type="none" w="med" len="med"/>
              </a:ln>
            </p:spPr>
            <p:txBody>
              <a:bodyPr/>
              <a:lstStyle/>
              <a:p>
                <a:endParaRPr/>
              </a:p>
            </p:txBody>
          </p:sp>
        </p:grpSp>
        <p:grpSp>
          <p:nvGrpSpPr>
            <p:cNvPr id="32802" name="Group 34"/>
            <p:cNvGrpSpPr/>
            <p:nvPr>
              <p:custDataLst>
                <p:tags r:id="rId57"/>
              </p:custDataLst>
            </p:nvPr>
          </p:nvGrpSpPr>
          <p:grpSpPr>
            <a:xfrm rot="5400000">
              <a:off x="4255" y="2142"/>
              <a:ext cx="287" cy="388"/>
              <a:chOff x="0" y="0"/>
              <a:chExt cx="294" cy="1530"/>
            </a:xfrm>
          </p:grpSpPr>
          <p:sp>
            <p:nvSpPr>
              <p:cNvPr id="10274" name="AutoShape 35"/>
              <p:cNvSpPr/>
              <p:nvPr>
                <p:custDataLst>
                  <p:tags r:id="rId90"/>
                </p:custDataLst>
              </p:nvPr>
            </p:nvSpPr>
            <p:spPr>
              <a:xfrm flipV="1">
                <a:off x="105" y="90"/>
                <a:ext cx="105" cy="1440"/>
              </a:xfrm>
              <a:prstGeom prst="triangle">
                <a:avLst>
                  <a:gd name="adj" fmla="val 50000"/>
                </a:avLst>
              </a:prstGeom>
              <a:gradFill>
                <a:gsLst>
                  <a:gs pos="0">
                    <a:schemeClr val="accent1">
                      <a:lumMod val="45000"/>
                      <a:lumOff val="55000"/>
                    </a:schemeClr>
                  </a:gs>
                  <a:gs pos="55000">
                    <a:srgbClr val="80807E"/>
                  </a:gs>
                  <a:gs pos="100000">
                    <a:schemeClr val="tx2"/>
                  </a:gs>
                </a:gsLst>
                <a:path path="circle">
                  <a:fillToRect l="100000" b="100000"/>
                </a:path>
                <a:tileRect t="-100000" r="-100000"/>
              </a:gradFill>
              <a:ln w="9525" cap="flat" cmpd="sng">
                <a:solidFill>
                  <a:srgbClr val="000000"/>
                </a:solidFill>
                <a:prstDash val="solid"/>
                <a:miter/>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804" name="Oval 36"/>
              <p:cNvSpPr/>
              <p:nvPr>
                <p:custDataLst>
                  <p:tags r:id="rId91"/>
                </p:custDataLst>
              </p:nvPr>
            </p:nvSpPr>
            <p:spPr>
              <a:xfrm>
                <a:off x="0" y="0"/>
                <a:ext cx="294" cy="77"/>
              </a:xfrm>
              <a:prstGeom prst="ellipse">
                <a:avLst/>
              </a:prstGeom>
              <a:solidFill>
                <a:srgbClr val="969696"/>
              </a:solidFill>
              <a:ln w="9525" cap="flat" cmpd="sng">
                <a:solidFill>
                  <a:srgbClr val="000000"/>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grpSp>
        <p:grpSp>
          <p:nvGrpSpPr>
            <p:cNvPr id="32805" name="Group 37"/>
            <p:cNvGrpSpPr/>
            <p:nvPr>
              <p:custDataLst>
                <p:tags r:id="rId58"/>
              </p:custDataLst>
            </p:nvPr>
          </p:nvGrpSpPr>
          <p:grpSpPr>
            <a:xfrm rot="5400000">
              <a:off x="4494" y="2370"/>
              <a:ext cx="1004" cy="776"/>
              <a:chOff x="0" y="0"/>
              <a:chExt cx="2475" cy="3140"/>
            </a:xfrm>
          </p:grpSpPr>
          <p:grpSp>
            <p:nvGrpSpPr>
              <p:cNvPr id="32806" name="Group 38"/>
              <p:cNvGrpSpPr/>
              <p:nvPr>
                <p:custDataLst>
                  <p:tags r:id="rId59"/>
                </p:custDataLst>
              </p:nvPr>
            </p:nvGrpSpPr>
            <p:grpSpPr>
              <a:xfrm>
                <a:off x="0" y="739"/>
                <a:ext cx="2288" cy="2401"/>
                <a:chOff x="0" y="0"/>
                <a:chExt cx="2288" cy="2401"/>
              </a:xfrm>
            </p:grpSpPr>
            <p:grpSp>
              <p:nvGrpSpPr>
                <p:cNvPr id="32807" name="Group 39"/>
                <p:cNvGrpSpPr/>
                <p:nvPr>
                  <p:custDataLst>
                    <p:tags r:id="rId63"/>
                  </p:custDataLst>
                </p:nvPr>
              </p:nvGrpSpPr>
              <p:grpSpPr>
                <a:xfrm>
                  <a:off x="1803" y="0"/>
                  <a:ext cx="485" cy="328"/>
                  <a:chOff x="0" y="0"/>
                  <a:chExt cx="485" cy="328"/>
                </a:xfrm>
              </p:grpSpPr>
              <p:sp>
                <p:nvSpPr>
                  <p:cNvPr id="32808" name="未知"/>
                  <p:cNvSpPr/>
                  <p:nvPr>
                    <p:custDataLst>
                      <p:tags r:id="rId88"/>
                    </p:custDataLst>
                  </p:nvPr>
                </p:nvSpPr>
                <p:spPr>
                  <a:xfrm>
                    <a:off x="0" y="150"/>
                    <a:ext cx="293" cy="178"/>
                  </a:xfrm>
                  <a:custGeom>
                    <a:avLst/>
                    <a:gdLst/>
                    <a:ahLst/>
                    <a:cxnLst>
                      <a:cxn ang="0">
                        <a:pos x="0" y="178"/>
                      </a:cxn>
                      <a:cxn ang="0">
                        <a:pos x="293" y="144"/>
                      </a:cxn>
                      <a:cxn ang="0">
                        <a:pos x="98" y="0"/>
                      </a:cxn>
                      <a:cxn ang="0">
                        <a:pos x="0" y="178"/>
                      </a:cxn>
                    </a:cxnLst>
                    <a:rect l="0" t="0" r="0" b="0"/>
                    <a:pathLst>
                      <a:path w="293" h="178">
                        <a:moveTo>
                          <a:pt x="0" y="178"/>
                        </a:moveTo>
                        <a:lnTo>
                          <a:pt x="293" y="144"/>
                        </a:lnTo>
                        <a:lnTo>
                          <a:pt x="98" y="0"/>
                        </a:lnTo>
                        <a:lnTo>
                          <a:pt x="0" y="178"/>
                        </a:lnTo>
                        <a:close/>
                      </a:path>
                    </a:pathLst>
                  </a:custGeom>
                  <a:solidFill>
                    <a:srgbClr val="5F5F5F"/>
                  </a:solidFill>
                  <a:ln w="9525">
                    <a:noFill/>
                  </a:ln>
                </p:spPr>
                <p:txBody>
                  <a:bodyPr/>
                  <a:lstStyle/>
                  <a:p>
                    <a:endParaRPr lang="zh-CN" altLang="en-US"/>
                  </a:p>
                </p:txBody>
              </p:sp>
              <p:sp>
                <p:nvSpPr>
                  <p:cNvPr id="32809" name="未知"/>
                  <p:cNvSpPr/>
                  <p:nvPr>
                    <p:custDataLst>
                      <p:tags r:id="rId89"/>
                    </p:custDataLst>
                  </p:nvPr>
                </p:nvSpPr>
                <p:spPr>
                  <a:xfrm>
                    <a:off x="276" y="0"/>
                    <a:ext cx="209" cy="189"/>
                  </a:xfrm>
                  <a:custGeom>
                    <a:avLst/>
                    <a:gdLst/>
                    <a:ahLst/>
                    <a:cxnLst>
                      <a:cxn ang="0">
                        <a:pos x="0" y="178"/>
                      </a:cxn>
                      <a:cxn ang="0">
                        <a:pos x="209" y="189"/>
                      </a:cxn>
                      <a:cxn ang="0">
                        <a:pos x="160" y="0"/>
                      </a:cxn>
                      <a:cxn ang="0">
                        <a:pos x="0" y="178"/>
                      </a:cxn>
                    </a:cxnLst>
                    <a:rect l="0" t="0" r="0" b="0"/>
                    <a:pathLst>
                      <a:path w="209" h="189">
                        <a:moveTo>
                          <a:pt x="0" y="178"/>
                        </a:moveTo>
                        <a:lnTo>
                          <a:pt x="209" y="189"/>
                        </a:lnTo>
                        <a:lnTo>
                          <a:pt x="160" y="0"/>
                        </a:lnTo>
                        <a:lnTo>
                          <a:pt x="0" y="178"/>
                        </a:lnTo>
                        <a:close/>
                      </a:path>
                    </a:pathLst>
                  </a:custGeom>
                  <a:solidFill>
                    <a:srgbClr val="5F5F5F"/>
                  </a:solidFill>
                  <a:ln w="9525">
                    <a:noFill/>
                  </a:ln>
                </p:spPr>
                <p:txBody>
                  <a:bodyPr/>
                  <a:lstStyle/>
                  <a:p>
                    <a:endParaRPr lang="zh-CN" altLang="en-US"/>
                  </a:p>
                </p:txBody>
              </p:sp>
            </p:grpSp>
            <p:grpSp>
              <p:nvGrpSpPr>
                <p:cNvPr id="32810" name="Group 42"/>
                <p:cNvGrpSpPr/>
                <p:nvPr>
                  <p:custDataLst>
                    <p:tags r:id="rId64"/>
                  </p:custDataLst>
                </p:nvPr>
              </p:nvGrpSpPr>
              <p:grpSpPr>
                <a:xfrm>
                  <a:off x="0" y="83"/>
                  <a:ext cx="2197" cy="2318"/>
                  <a:chOff x="0" y="0"/>
                  <a:chExt cx="2197" cy="2318"/>
                </a:xfrm>
              </p:grpSpPr>
              <p:sp>
                <p:nvSpPr>
                  <p:cNvPr id="32811" name="未知"/>
                  <p:cNvSpPr/>
                  <p:nvPr>
                    <p:custDataLst>
                      <p:tags r:id="rId65"/>
                    </p:custDataLst>
                  </p:nvPr>
                </p:nvSpPr>
                <p:spPr>
                  <a:xfrm>
                    <a:off x="0" y="0"/>
                    <a:ext cx="2197" cy="2318"/>
                  </a:xfrm>
                  <a:custGeom>
                    <a:avLst/>
                    <a:gdLst/>
                    <a:ahLst/>
                    <a:cxnLst>
                      <a:cxn ang="0">
                        <a:pos x="902" y="73"/>
                      </a:cxn>
                      <a:cxn ang="0">
                        <a:pos x="893" y="199"/>
                      </a:cxn>
                      <a:cxn ang="0">
                        <a:pos x="860" y="355"/>
                      </a:cxn>
                      <a:cxn ang="0">
                        <a:pos x="796" y="482"/>
                      </a:cxn>
                      <a:cxn ang="0">
                        <a:pos x="696" y="597"/>
                      </a:cxn>
                      <a:cxn ang="0">
                        <a:pos x="589" y="722"/>
                      </a:cxn>
                      <a:cxn ang="0">
                        <a:pos x="486" y="989"/>
                      </a:cxn>
                      <a:cxn ang="0">
                        <a:pos x="453" y="1213"/>
                      </a:cxn>
                      <a:cxn ang="0">
                        <a:pos x="404" y="1463"/>
                      </a:cxn>
                      <a:cxn ang="0">
                        <a:pos x="321" y="1667"/>
                      </a:cxn>
                      <a:cxn ang="0">
                        <a:pos x="198" y="1890"/>
                      </a:cxn>
                      <a:cxn ang="0">
                        <a:pos x="85" y="2082"/>
                      </a:cxn>
                      <a:cxn ang="0">
                        <a:pos x="0" y="2208"/>
                      </a:cxn>
                      <a:cxn ang="0">
                        <a:pos x="15" y="2247"/>
                      </a:cxn>
                      <a:cxn ang="0">
                        <a:pos x="64" y="2287"/>
                      </a:cxn>
                      <a:cxn ang="0">
                        <a:pos x="232" y="2318"/>
                      </a:cxn>
                      <a:cxn ang="0">
                        <a:pos x="381" y="2259"/>
                      </a:cxn>
                      <a:cxn ang="0">
                        <a:pos x="525" y="2105"/>
                      </a:cxn>
                      <a:cxn ang="0">
                        <a:pos x="571" y="2001"/>
                      </a:cxn>
                      <a:cxn ang="0">
                        <a:pos x="678" y="1775"/>
                      </a:cxn>
                      <a:cxn ang="0">
                        <a:pos x="832" y="1783"/>
                      </a:cxn>
                      <a:cxn ang="0">
                        <a:pos x="881" y="1983"/>
                      </a:cxn>
                      <a:cxn ang="0">
                        <a:pos x="933" y="2097"/>
                      </a:cxn>
                      <a:cxn ang="0">
                        <a:pos x="989" y="2189"/>
                      </a:cxn>
                      <a:cxn ang="0">
                        <a:pos x="1053" y="2252"/>
                      </a:cxn>
                      <a:cxn ang="0">
                        <a:pos x="1144" y="2287"/>
                      </a:cxn>
                      <a:cxn ang="0">
                        <a:pos x="1241" y="2288"/>
                      </a:cxn>
                      <a:cxn ang="0">
                        <a:pos x="1314" y="2267"/>
                      </a:cxn>
                      <a:cxn ang="0">
                        <a:pos x="1434" y="2040"/>
                      </a:cxn>
                      <a:cxn ang="0">
                        <a:pos x="1553" y="2069"/>
                      </a:cxn>
                      <a:cxn ang="0">
                        <a:pos x="1623" y="2060"/>
                      </a:cxn>
                      <a:cxn ang="0">
                        <a:pos x="1680" y="2001"/>
                      </a:cxn>
                      <a:cxn ang="0">
                        <a:pos x="1729" y="1907"/>
                      </a:cxn>
                      <a:cxn ang="0">
                        <a:pos x="1741" y="1826"/>
                      </a:cxn>
                      <a:cxn ang="0">
                        <a:pos x="1814" y="1790"/>
                      </a:cxn>
                      <a:cxn ang="0">
                        <a:pos x="1886" y="1765"/>
                      </a:cxn>
                      <a:cxn ang="0">
                        <a:pos x="1942" y="1711"/>
                      </a:cxn>
                      <a:cxn ang="0">
                        <a:pos x="1989" y="1639"/>
                      </a:cxn>
                      <a:cxn ang="0">
                        <a:pos x="2009" y="1558"/>
                      </a:cxn>
                      <a:cxn ang="0">
                        <a:pos x="1966" y="1442"/>
                      </a:cxn>
                      <a:cxn ang="0">
                        <a:pos x="2071" y="1437"/>
                      </a:cxn>
                      <a:cxn ang="0">
                        <a:pos x="2123" y="1391"/>
                      </a:cxn>
                      <a:cxn ang="0">
                        <a:pos x="2167" y="1313"/>
                      </a:cxn>
                      <a:cxn ang="0">
                        <a:pos x="2197" y="1236"/>
                      </a:cxn>
                      <a:cxn ang="0">
                        <a:pos x="2192" y="1157"/>
                      </a:cxn>
                      <a:cxn ang="0">
                        <a:pos x="2167" y="1084"/>
                      </a:cxn>
                      <a:cxn ang="0">
                        <a:pos x="2105" y="1005"/>
                      </a:cxn>
                      <a:cxn ang="0">
                        <a:pos x="2064" y="835"/>
                      </a:cxn>
                      <a:cxn ang="0">
                        <a:pos x="1993" y="695"/>
                      </a:cxn>
                      <a:cxn ang="0">
                        <a:pos x="1993" y="603"/>
                      </a:cxn>
                      <a:cxn ang="0">
                        <a:pos x="1934" y="480"/>
                      </a:cxn>
                      <a:cxn ang="0">
                        <a:pos x="1916" y="361"/>
                      </a:cxn>
                      <a:cxn ang="0">
                        <a:pos x="1888" y="257"/>
                      </a:cxn>
                      <a:cxn ang="0">
                        <a:pos x="1888" y="150"/>
                      </a:cxn>
                      <a:cxn ang="0">
                        <a:pos x="1860" y="0"/>
                      </a:cxn>
                    </a:cxnLst>
                    <a:rect l="0" t="0" r="0" b="0"/>
                    <a:pathLst>
                      <a:path w="2197" h="2318">
                        <a:moveTo>
                          <a:pt x="893" y="10"/>
                        </a:moveTo>
                        <a:lnTo>
                          <a:pt x="902" y="73"/>
                        </a:lnTo>
                        <a:lnTo>
                          <a:pt x="906" y="123"/>
                        </a:lnTo>
                        <a:lnTo>
                          <a:pt x="893" y="199"/>
                        </a:lnTo>
                        <a:lnTo>
                          <a:pt x="868" y="317"/>
                        </a:lnTo>
                        <a:lnTo>
                          <a:pt x="860" y="355"/>
                        </a:lnTo>
                        <a:lnTo>
                          <a:pt x="837" y="412"/>
                        </a:lnTo>
                        <a:lnTo>
                          <a:pt x="796" y="482"/>
                        </a:lnTo>
                        <a:lnTo>
                          <a:pt x="745" y="546"/>
                        </a:lnTo>
                        <a:lnTo>
                          <a:pt x="696" y="597"/>
                        </a:lnTo>
                        <a:lnTo>
                          <a:pt x="646" y="649"/>
                        </a:lnTo>
                        <a:lnTo>
                          <a:pt x="589" y="722"/>
                        </a:lnTo>
                        <a:lnTo>
                          <a:pt x="530" y="830"/>
                        </a:lnTo>
                        <a:lnTo>
                          <a:pt x="486" y="989"/>
                        </a:lnTo>
                        <a:lnTo>
                          <a:pt x="479" y="1074"/>
                        </a:lnTo>
                        <a:lnTo>
                          <a:pt x="453" y="1213"/>
                        </a:lnTo>
                        <a:lnTo>
                          <a:pt x="428" y="1371"/>
                        </a:lnTo>
                        <a:lnTo>
                          <a:pt x="404" y="1463"/>
                        </a:lnTo>
                        <a:lnTo>
                          <a:pt x="373" y="1535"/>
                        </a:lnTo>
                        <a:lnTo>
                          <a:pt x="321" y="1667"/>
                        </a:lnTo>
                        <a:lnTo>
                          <a:pt x="249" y="1814"/>
                        </a:lnTo>
                        <a:lnTo>
                          <a:pt x="198" y="1890"/>
                        </a:lnTo>
                        <a:lnTo>
                          <a:pt x="147" y="1981"/>
                        </a:lnTo>
                        <a:lnTo>
                          <a:pt x="85" y="2082"/>
                        </a:lnTo>
                        <a:lnTo>
                          <a:pt x="8" y="2180"/>
                        </a:lnTo>
                        <a:lnTo>
                          <a:pt x="0" y="2208"/>
                        </a:lnTo>
                        <a:lnTo>
                          <a:pt x="2" y="2228"/>
                        </a:lnTo>
                        <a:lnTo>
                          <a:pt x="15" y="2247"/>
                        </a:lnTo>
                        <a:lnTo>
                          <a:pt x="36" y="2269"/>
                        </a:lnTo>
                        <a:lnTo>
                          <a:pt x="64" y="2287"/>
                        </a:lnTo>
                        <a:lnTo>
                          <a:pt x="172" y="2313"/>
                        </a:lnTo>
                        <a:lnTo>
                          <a:pt x="232" y="2318"/>
                        </a:lnTo>
                        <a:lnTo>
                          <a:pt x="301" y="2305"/>
                        </a:lnTo>
                        <a:lnTo>
                          <a:pt x="381" y="2259"/>
                        </a:lnTo>
                        <a:lnTo>
                          <a:pt x="453" y="2190"/>
                        </a:lnTo>
                        <a:lnTo>
                          <a:pt x="525" y="2105"/>
                        </a:lnTo>
                        <a:lnTo>
                          <a:pt x="551" y="2061"/>
                        </a:lnTo>
                        <a:lnTo>
                          <a:pt x="571" y="2001"/>
                        </a:lnTo>
                        <a:lnTo>
                          <a:pt x="618" y="1885"/>
                        </a:lnTo>
                        <a:lnTo>
                          <a:pt x="678" y="1775"/>
                        </a:lnTo>
                        <a:lnTo>
                          <a:pt x="788" y="1597"/>
                        </a:lnTo>
                        <a:lnTo>
                          <a:pt x="832" y="1783"/>
                        </a:lnTo>
                        <a:lnTo>
                          <a:pt x="852" y="1888"/>
                        </a:lnTo>
                        <a:lnTo>
                          <a:pt x="881" y="1983"/>
                        </a:lnTo>
                        <a:lnTo>
                          <a:pt x="907" y="2037"/>
                        </a:lnTo>
                        <a:lnTo>
                          <a:pt x="933" y="2097"/>
                        </a:lnTo>
                        <a:lnTo>
                          <a:pt x="968" y="2156"/>
                        </a:lnTo>
                        <a:lnTo>
                          <a:pt x="989" y="2189"/>
                        </a:lnTo>
                        <a:lnTo>
                          <a:pt x="1012" y="2220"/>
                        </a:lnTo>
                        <a:lnTo>
                          <a:pt x="1053" y="2252"/>
                        </a:lnTo>
                        <a:lnTo>
                          <a:pt x="1082" y="2272"/>
                        </a:lnTo>
                        <a:lnTo>
                          <a:pt x="1144" y="2287"/>
                        </a:lnTo>
                        <a:lnTo>
                          <a:pt x="1190" y="2292"/>
                        </a:lnTo>
                        <a:lnTo>
                          <a:pt x="1241" y="2288"/>
                        </a:lnTo>
                        <a:lnTo>
                          <a:pt x="1282" y="2279"/>
                        </a:lnTo>
                        <a:lnTo>
                          <a:pt x="1314" y="2267"/>
                        </a:lnTo>
                        <a:lnTo>
                          <a:pt x="1353" y="2197"/>
                        </a:lnTo>
                        <a:lnTo>
                          <a:pt x="1434" y="2040"/>
                        </a:lnTo>
                        <a:lnTo>
                          <a:pt x="1499" y="2063"/>
                        </a:lnTo>
                        <a:lnTo>
                          <a:pt x="1553" y="2069"/>
                        </a:lnTo>
                        <a:lnTo>
                          <a:pt x="1597" y="2069"/>
                        </a:lnTo>
                        <a:lnTo>
                          <a:pt x="1623" y="2060"/>
                        </a:lnTo>
                        <a:lnTo>
                          <a:pt x="1654" y="2027"/>
                        </a:lnTo>
                        <a:lnTo>
                          <a:pt x="1680" y="2001"/>
                        </a:lnTo>
                        <a:lnTo>
                          <a:pt x="1707" y="1965"/>
                        </a:lnTo>
                        <a:lnTo>
                          <a:pt x="1729" y="1907"/>
                        </a:lnTo>
                        <a:lnTo>
                          <a:pt x="1741" y="1857"/>
                        </a:lnTo>
                        <a:lnTo>
                          <a:pt x="1741" y="1826"/>
                        </a:lnTo>
                        <a:lnTo>
                          <a:pt x="1777" y="1795"/>
                        </a:lnTo>
                        <a:lnTo>
                          <a:pt x="1814" y="1790"/>
                        </a:lnTo>
                        <a:lnTo>
                          <a:pt x="1855" y="1775"/>
                        </a:lnTo>
                        <a:lnTo>
                          <a:pt x="1886" y="1765"/>
                        </a:lnTo>
                        <a:lnTo>
                          <a:pt x="1919" y="1736"/>
                        </a:lnTo>
                        <a:lnTo>
                          <a:pt x="1942" y="1711"/>
                        </a:lnTo>
                        <a:lnTo>
                          <a:pt x="1966" y="1682"/>
                        </a:lnTo>
                        <a:lnTo>
                          <a:pt x="1989" y="1639"/>
                        </a:lnTo>
                        <a:lnTo>
                          <a:pt x="2001" y="1599"/>
                        </a:lnTo>
                        <a:lnTo>
                          <a:pt x="2009" y="1558"/>
                        </a:lnTo>
                        <a:lnTo>
                          <a:pt x="1997" y="1515"/>
                        </a:lnTo>
                        <a:lnTo>
                          <a:pt x="1966" y="1442"/>
                        </a:lnTo>
                        <a:lnTo>
                          <a:pt x="2042" y="1442"/>
                        </a:lnTo>
                        <a:lnTo>
                          <a:pt x="2071" y="1437"/>
                        </a:lnTo>
                        <a:lnTo>
                          <a:pt x="2099" y="1417"/>
                        </a:lnTo>
                        <a:lnTo>
                          <a:pt x="2123" y="1391"/>
                        </a:lnTo>
                        <a:lnTo>
                          <a:pt x="2146" y="1355"/>
                        </a:lnTo>
                        <a:lnTo>
                          <a:pt x="2167" y="1313"/>
                        </a:lnTo>
                        <a:lnTo>
                          <a:pt x="2187" y="1275"/>
                        </a:lnTo>
                        <a:lnTo>
                          <a:pt x="2197" y="1236"/>
                        </a:lnTo>
                        <a:lnTo>
                          <a:pt x="2197" y="1198"/>
                        </a:lnTo>
                        <a:lnTo>
                          <a:pt x="2192" y="1157"/>
                        </a:lnTo>
                        <a:lnTo>
                          <a:pt x="2185" y="1116"/>
                        </a:lnTo>
                        <a:lnTo>
                          <a:pt x="2167" y="1084"/>
                        </a:lnTo>
                        <a:lnTo>
                          <a:pt x="2141" y="1049"/>
                        </a:lnTo>
                        <a:lnTo>
                          <a:pt x="2105" y="1005"/>
                        </a:lnTo>
                        <a:lnTo>
                          <a:pt x="2086" y="909"/>
                        </a:lnTo>
                        <a:lnTo>
                          <a:pt x="2064" y="835"/>
                        </a:lnTo>
                        <a:lnTo>
                          <a:pt x="2045" y="789"/>
                        </a:lnTo>
                        <a:lnTo>
                          <a:pt x="1993" y="695"/>
                        </a:lnTo>
                        <a:lnTo>
                          <a:pt x="1991" y="668"/>
                        </a:lnTo>
                        <a:lnTo>
                          <a:pt x="1993" y="603"/>
                        </a:lnTo>
                        <a:lnTo>
                          <a:pt x="1970" y="543"/>
                        </a:lnTo>
                        <a:lnTo>
                          <a:pt x="1934" y="480"/>
                        </a:lnTo>
                        <a:lnTo>
                          <a:pt x="1926" y="435"/>
                        </a:lnTo>
                        <a:lnTo>
                          <a:pt x="1916" y="361"/>
                        </a:lnTo>
                        <a:lnTo>
                          <a:pt x="1898" y="312"/>
                        </a:lnTo>
                        <a:lnTo>
                          <a:pt x="1888" y="257"/>
                        </a:lnTo>
                        <a:lnTo>
                          <a:pt x="1883" y="198"/>
                        </a:lnTo>
                        <a:lnTo>
                          <a:pt x="1888" y="150"/>
                        </a:lnTo>
                        <a:lnTo>
                          <a:pt x="1906" y="105"/>
                        </a:lnTo>
                        <a:lnTo>
                          <a:pt x="1860" y="0"/>
                        </a:lnTo>
                        <a:lnTo>
                          <a:pt x="893" y="10"/>
                        </a:lnTo>
                        <a:close/>
                      </a:path>
                    </a:pathLst>
                  </a:custGeom>
                  <a:solidFill>
                    <a:srgbClr val="FF9F9F"/>
                  </a:solidFill>
                  <a:ln w="8255" cap="flat" cmpd="sng">
                    <a:solidFill>
                      <a:srgbClr val="000000"/>
                    </a:solidFill>
                    <a:prstDash val="solid"/>
                    <a:round/>
                    <a:headEnd type="none" w="med" len="med"/>
                    <a:tailEnd type="none" w="med" len="med"/>
                  </a:ln>
                </p:spPr>
                <p:txBody>
                  <a:bodyPr/>
                  <a:lstStyle/>
                  <a:p>
                    <a:endParaRPr lang="zh-CN" altLang="en-US"/>
                  </a:p>
                </p:txBody>
              </p:sp>
              <p:grpSp>
                <p:nvGrpSpPr>
                  <p:cNvPr id="32812" name="Group 44"/>
                  <p:cNvGrpSpPr/>
                  <p:nvPr>
                    <p:custDataLst>
                      <p:tags r:id="rId66"/>
                    </p:custDataLst>
                  </p:nvPr>
                </p:nvGrpSpPr>
                <p:grpSpPr>
                  <a:xfrm>
                    <a:off x="75" y="173"/>
                    <a:ext cx="2039" cy="2061"/>
                    <a:chOff x="0" y="0"/>
                    <a:chExt cx="2039" cy="2061"/>
                  </a:xfrm>
                </p:grpSpPr>
                <p:grpSp>
                  <p:nvGrpSpPr>
                    <p:cNvPr id="32813" name="Group 45"/>
                    <p:cNvGrpSpPr/>
                    <p:nvPr>
                      <p:custDataLst>
                        <p:tags r:id="rId67"/>
                      </p:custDataLst>
                    </p:nvPr>
                  </p:nvGrpSpPr>
                  <p:grpSpPr>
                    <a:xfrm>
                      <a:off x="0" y="0"/>
                      <a:ext cx="2039" cy="2061"/>
                      <a:chOff x="0" y="0"/>
                      <a:chExt cx="2039" cy="2061"/>
                    </a:xfrm>
                  </p:grpSpPr>
                  <p:sp>
                    <p:nvSpPr>
                      <p:cNvPr id="32814" name="未知"/>
                      <p:cNvSpPr/>
                      <p:nvPr>
                        <p:custDataLst>
                          <p:tags r:id="rId69"/>
                        </p:custDataLst>
                      </p:nvPr>
                    </p:nvSpPr>
                    <p:spPr>
                      <a:xfrm>
                        <a:off x="1182" y="960"/>
                        <a:ext cx="485" cy="689"/>
                      </a:xfrm>
                      <a:custGeom>
                        <a:avLst/>
                        <a:gdLst/>
                        <a:ahLst/>
                        <a:cxnLst>
                          <a:cxn ang="0">
                            <a:pos x="75" y="482"/>
                          </a:cxn>
                          <a:cxn ang="0">
                            <a:pos x="80" y="451"/>
                          </a:cxn>
                          <a:cxn ang="0">
                            <a:pos x="77" y="430"/>
                          </a:cxn>
                          <a:cxn ang="0">
                            <a:pos x="69" y="400"/>
                          </a:cxn>
                          <a:cxn ang="0">
                            <a:pos x="56" y="374"/>
                          </a:cxn>
                          <a:cxn ang="0">
                            <a:pos x="47" y="350"/>
                          </a:cxn>
                          <a:cxn ang="0">
                            <a:pos x="34" y="315"/>
                          </a:cxn>
                          <a:cxn ang="0">
                            <a:pos x="23" y="281"/>
                          </a:cxn>
                          <a:cxn ang="0">
                            <a:pos x="13" y="240"/>
                          </a:cxn>
                          <a:cxn ang="0">
                            <a:pos x="7" y="206"/>
                          </a:cxn>
                          <a:cxn ang="0">
                            <a:pos x="2" y="173"/>
                          </a:cxn>
                          <a:cxn ang="0">
                            <a:pos x="0" y="137"/>
                          </a:cxn>
                          <a:cxn ang="0">
                            <a:pos x="0" y="111"/>
                          </a:cxn>
                          <a:cxn ang="0">
                            <a:pos x="7" y="86"/>
                          </a:cxn>
                          <a:cxn ang="0">
                            <a:pos x="18" y="65"/>
                          </a:cxn>
                          <a:cxn ang="0">
                            <a:pos x="33" y="49"/>
                          </a:cxn>
                          <a:cxn ang="0">
                            <a:pos x="61" y="29"/>
                          </a:cxn>
                          <a:cxn ang="0">
                            <a:pos x="87" y="14"/>
                          </a:cxn>
                          <a:cxn ang="0">
                            <a:pos x="118" y="3"/>
                          </a:cxn>
                          <a:cxn ang="0">
                            <a:pos x="147" y="0"/>
                          </a:cxn>
                          <a:cxn ang="0">
                            <a:pos x="177" y="3"/>
                          </a:cxn>
                          <a:cxn ang="0">
                            <a:pos x="204" y="14"/>
                          </a:cxn>
                          <a:cxn ang="0">
                            <a:pos x="234" y="29"/>
                          </a:cxn>
                          <a:cxn ang="0">
                            <a:pos x="263" y="47"/>
                          </a:cxn>
                          <a:cxn ang="0">
                            <a:pos x="288" y="75"/>
                          </a:cxn>
                          <a:cxn ang="0">
                            <a:pos x="307" y="98"/>
                          </a:cxn>
                          <a:cxn ang="0">
                            <a:pos x="320" y="117"/>
                          </a:cxn>
                          <a:cxn ang="0">
                            <a:pos x="338" y="144"/>
                          </a:cxn>
                          <a:cxn ang="0">
                            <a:pos x="353" y="166"/>
                          </a:cxn>
                          <a:cxn ang="0">
                            <a:pos x="366" y="191"/>
                          </a:cxn>
                          <a:cxn ang="0">
                            <a:pos x="378" y="217"/>
                          </a:cxn>
                          <a:cxn ang="0">
                            <a:pos x="402" y="297"/>
                          </a:cxn>
                          <a:cxn ang="0">
                            <a:pos x="432" y="390"/>
                          </a:cxn>
                          <a:cxn ang="0">
                            <a:pos x="436" y="454"/>
                          </a:cxn>
                          <a:cxn ang="0">
                            <a:pos x="466" y="533"/>
                          </a:cxn>
                          <a:cxn ang="0">
                            <a:pos x="485" y="601"/>
                          </a:cxn>
                          <a:cxn ang="0">
                            <a:pos x="485" y="689"/>
                          </a:cxn>
                          <a:cxn ang="0">
                            <a:pos x="481" y="689"/>
                          </a:cxn>
                        </a:cxnLst>
                        <a:rect l="0" t="0" r="0" b="0"/>
                        <a:pathLst>
                          <a:path w="485" h="689">
                            <a:moveTo>
                              <a:pt x="75" y="482"/>
                            </a:moveTo>
                            <a:lnTo>
                              <a:pt x="80" y="451"/>
                            </a:lnTo>
                            <a:lnTo>
                              <a:pt x="77" y="430"/>
                            </a:lnTo>
                            <a:lnTo>
                              <a:pt x="69" y="400"/>
                            </a:lnTo>
                            <a:lnTo>
                              <a:pt x="56" y="374"/>
                            </a:lnTo>
                            <a:lnTo>
                              <a:pt x="47" y="350"/>
                            </a:lnTo>
                            <a:lnTo>
                              <a:pt x="34" y="315"/>
                            </a:lnTo>
                            <a:lnTo>
                              <a:pt x="23" y="281"/>
                            </a:lnTo>
                            <a:lnTo>
                              <a:pt x="13" y="240"/>
                            </a:lnTo>
                            <a:lnTo>
                              <a:pt x="7" y="206"/>
                            </a:lnTo>
                            <a:lnTo>
                              <a:pt x="2" y="173"/>
                            </a:lnTo>
                            <a:lnTo>
                              <a:pt x="0" y="137"/>
                            </a:lnTo>
                            <a:lnTo>
                              <a:pt x="0" y="111"/>
                            </a:lnTo>
                            <a:lnTo>
                              <a:pt x="7" y="86"/>
                            </a:lnTo>
                            <a:lnTo>
                              <a:pt x="18" y="65"/>
                            </a:lnTo>
                            <a:lnTo>
                              <a:pt x="33" y="49"/>
                            </a:lnTo>
                            <a:lnTo>
                              <a:pt x="61" y="29"/>
                            </a:lnTo>
                            <a:lnTo>
                              <a:pt x="87" y="14"/>
                            </a:lnTo>
                            <a:lnTo>
                              <a:pt x="118" y="3"/>
                            </a:lnTo>
                            <a:lnTo>
                              <a:pt x="147" y="0"/>
                            </a:lnTo>
                            <a:lnTo>
                              <a:pt x="177" y="3"/>
                            </a:lnTo>
                            <a:lnTo>
                              <a:pt x="204" y="14"/>
                            </a:lnTo>
                            <a:lnTo>
                              <a:pt x="234" y="29"/>
                            </a:lnTo>
                            <a:lnTo>
                              <a:pt x="263" y="47"/>
                            </a:lnTo>
                            <a:lnTo>
                              <a:pt x="288" y="75"/>
                            </a:lnTo>
                            <a:lnTo>
                              <a:pt x="307" y="98"/>
                            </a:lnTo>
                            <a:lnTo>
                              <a:pt x="320" y="117"/>
                            </a:lnTo>
                            <a:lnTo>
                              <a:pt x="338" y="144"/>
                            </a:lnTo>
                            <a:lnTo>
                              <a:pt x="353" y="166"/>
                            </a:lnTo>
                            <a:lnTo>
                              <a:pt x="366" y="191"/>
                            </a:lnTo>
                            <a:lnTo>
                              <a:pt x="378" y="217"/>
                            </a:lnTo>
                            <a:lnTo>
                              <a:pt x="402" y="297"/>
                            </a:lnTo>
                            <a:lnTo>
                              <a:pt x="432" y="390"/>
                            </a:lnTo>
                            <a:lnTo>
                              <a:pt x="436" y="454"/>
                            </a:lnTo>
                            <a:lnTo>
                              <a:pt x="466" y="533"/>
                            </a:lnTo>
                            <a:lnTo>
                              <a:pt x="485" y="601"/>
                            </a:lnTo>
                            <a:lnTo>
                              <a:pt x="485" y="689"/>
                            </a:lnTo>
                            <a:lnTo>
                              <a:pt x="481" y="689"/>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15" name="未知"/>
                      <p:cNvSpPr/>
                      <p:nvPr>
                        <p:custDataLst>
                          <p:tags r:id="rId70"/>
                        </p:custDataLst>
                      </p:nvPr>
                    </p:nvSpPr>
                    <p:spPr>
                      <a:xfrm>
                        <a:off x="974" y="1295"/>
                        <a:ext cx="414" cy="578"/>
                      </a:xfrm>
                      <a:custGeom>
                        <a:avLst/>
                        <a:gdLst/>
                        <a:ahLst/>
                        <a:cxnLst>
                          <a:cxn ang="0">
                            <a:pos x="0" y="137"/>
                          </a:cxn>
                          <a:cxn ang="0">
                            <a:pos x="4" y="121"/>
                          </a:cxn>
                          <a:cxn ang="0">
                            <a:pos x="9" y="100"/>
                          </a:cxn>
                          <a:cxn ang="0">
                            <a:pos x="17" y="80"/>
                          </a:cxn>
                          <a:cxn ang="0">
                            <a:pos x="28" y="59"/>
                          </a:cxn>
                          <a:cxn ang="0">
                            <a:pos x="38" y="44"/>
                          </a:cxn>
                          <a:cxn ang="0">
                            <a:pos x="59" y="23"/>
                          </a:cxn>
                          <a:cxn ang="0">
                            <a:pos x="77" y="10"/>
                          </a:cxn>
                          <a:cxn ang="0">
                            <a:pos x="92" y="3"/>
                          </a:cxn>
                          <a:cxn ang="0">
                            <a:pos x="123" y="0"/>
                          </a:cxn>
                          <a:cxn ang="0">
                            <a:pos x="146" y="1"/>
                          </a:cxn>
                          <a:cxn ang="0">
                            <a:pos x="167" y="6"/>
                          </a:cxn>
                          <a:cxn ang="0">
                            <a:pos x="192" y="18"/>
                          </a:cxn>
                          <a:cxn ang="0">
                            <a:pos x="216" y="39"/>
                          </a:cxn>
                          <a:cxn ang="0">
                            <a:pos x="233" y="59"/>
                          </a:cxn>
                          <a:cxn ang="0">
                            <a:pos x="247" y="83"/>
                          </a:cxn>
                          <a:cxn ang="0">
                            <a:pos x="262" y="108"/>
                          </a:cxn>
                          <a:cxn ang="0">
                            <a:pos x="278" y="142"/>
                          </a:cxn>
                          <a:cxn ang="0">
                            <a:pos x="303" y="191"/>
                          </a:cxn>
                          <a:cxn ang="0">
                            <a:pos x="329" y="234"/>
                          </a:cxn>
                          <a:cxn ang="0">
                            <a:pos x="345" y="260"/>
                          </a:cxn>
                          <a:cxn ang="0">
                            <a:pos x="370" y="301"/>
                          </a:cxn>
                          <a:cxn ang="0">
                            <a:pos x="393" y="337"/>
                          </a:cxn>
                          <a:cxn ang="0">
                            <a:pos x="406" y="364"/>
                          </a:cxn>
                          <a:cxn ang="0">
                            <a:pos x="412" y="395"/>
                          </a:cxn>
                          <a:cxn ang="0">
                            <a:pos x="414" y="425"/>
                          </a:cxn>
                          <a:cxn ang="0">
                            <a:pos x="414" y="453"/>
                          </a:cxn>
                          <a:cxn ang="0">
                            <a:pos x="409" y="477"/>
                          </a:cxn>
                          <a:cxn ang="0">
                            <a:pos x="403" y="502"/>
                          </a:cxn>
                          <a:cxn ang="0">
                            <a:pos x="394" y="528"/>
                          </a:cxn>
                          <a:cxn ang="0">
                            <a:pos x="388" y="551"/>
                          </a:cxn>
                          <a:cxn ang="0">
                            <a:pos x="378" y="578"/>
                          </a:cxn>
                        </a:cxnLst>
                        <a:rect l="0" t="0" r="0" b="0"/>
                        <a:pathLst>
                          <a:path w="412" h="578">
                            <a:moveTo>
                              <a:pt x="0" y="137"/>
                            </a:moveTo>
                            <a:lnTo>
                              <a:pt x="4" y="121"/>
                            </a:lnTo>
                            <a:lnTo>
                              <a:pt x="9" y="100"/>
                            </a:lnTo>
                            <a:lnTo>
                              <a:pt x="17" y="80"/>
                            </a:lnTo>
                            <a:lnTo>
                              <a:pt x="28" y="59"/>
                            </a:lnTo>
                            <a:lnTo>
                              <a:pt x="38" y="44"/>
                            </a:lnTo>
                            <a:lnTo>
                              <a:pt x="59" y="23"/>
                            </a:lnTo>
                            <a:lnTo>
                              <a:pt x="77" y="10"/>
                            </a:lnTo>
                            <a:lnTo>
                              <a:pt x="92" y="3"/>
                            </a:lnTo>
                            <a:lnTo>
                              <a:pt x="123" y="0"/>
                            </a:lnTo>
                            <a:lnTo>
                              <a:pt x="146" y="1"/>
                            </a:lnTo>
                            <a:lnTo>
                              <a:pt x="167" y="6"/>
                            </a:lnTo>
                            <a:lnTo>
                              <a:pt x="192" y="18"/>
                            </a:lnTo>
                            <a:lnTo>
                              <a:pt x="216" y="39"/>
                            </a:lnTo>
                            <a:lnTo>
                              <a:pt x="233" y="59"/>
                            </a:lnTo>
                            <a:lnTo>
                              <a:pt x="247" y="83"/>
                            </a:lnTo>
                            <a:lnTo>
                              <a:pt x="262" y="108"/>
                            </a:lnTo>
                            <a:lnTo>
                              <a:pt x="278" y="142"/>
                            </a:lnTo>
                            <a:lnTo>
                              <a:pt x="303" y="191"/>
                            </a:lnTo>
                            <a:lnTo>
                              <a:pt x="329" y="234"/>
                            </a:lnTo>
                            <a:lnTo>
                              <a:pt x="345" y="260"/>
                            </a:lnTo>
                            <a:lnTo>
                              <a:pt x="370" y="301"/>
                            </a:lnTo>
                            <a:lnTo>
                              <a:pt x="393" y="337"/>
                            </a:lnTo>
                            <a:lnTo>
                              <a:pt x="406" y="364"/>
                            </a:lnTo>
                            <a:lnTo>
                              <a:pt x="412" y="395"/>
                            </a:lnTo>
                            <a:lnTo>
                              <a:pt x="414" y="425"/>
                            </a:lnTo>
                            <a:lnTo>
                              <a:pt x="414" y="453"/>
                            </a:lnTo>
                            <a:lnTo>
                              <a:pt x="409" y="477"/>
                            </a:lnTo>
                            <a:lnTo>
                              <a:pt x="403" y="502"/>
                            </a:lnTo>
                            <a:lnTo>
                              <a:pt x="394" y="528"/>
                            </a:lnTo>
                            <a:lnTo>
                              <a:pt x="388" y="551"/>
                            </a:lnTo>
                            <a:lnTo>
                              <a:pt x="378" y="578"/>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16" name="未知"/>
                      <p:cNvSpPr/>
                      <p:nvPr>
                        <p:custDataLst>
                          <p:tags r:id="rId71"/>
                        </p:custDataLst>
                      </p:nvPr>
                    </p:nvSpPr>
                    <p:spPr>
                      <a:xfrm>
                        <a:off x="1275" y="731"/>
                        <a:ext cx="618" cy="536"/>
                      </a:xfrm>
                      <a:custGeom>
                        <a:avLst/>
                        <a:gdLst/>
                        <a:ahLst/>
                        <a:cxnLst>
                          <a:cxn ang="0">
                            <a:pos x="25" y="234"/>
                          </a:cxn>
                          <a:cxn ang="0">
                            <a:pos x="15" y="203"/>
                          </a:cxn>
                          <a:cxn ang="0">
                            <a:pos x="8" y="176"/>
                          </a:cxn>
                          <a:cxn ang="0">
                            <a:pos x="3" y="144"/>
                          </a:cxn>
                          <a:cxn ang="0">
                            <a:pos x="0" y="114"/>
                          </a:cxn>
                          <a:cxn ang="0">
                            <a:pos x="2" y="91"/>
                          </a:cxn>
                          <a:cxn ang="0">
                            <a:pos x="10" y="72"/>
                          </a:cxn>
                          <a:cxn ang="0">
                            <a:pos x="25" y="51"/>
                          </a:cxn>
                          <a:cxn ang="0">
                            <a:pos x="48" y="28"/>
                          </a:cxn>
                          <a:cxn ang="0">
                            <a:pos x="72" y="11"/>
                          </a:cxn>
                          <a:cxn ang="0">
                            <a:pos x="97" y="1"/>
                          </a:cxn>
                          <a:cxn ang="0">
                            <a:pos x="124" y="0"/>
                          </a:cxn>
                          <a:cxn ang="0">
                            <a:pos x="160" y="5"/>
                          </a:cxn>
                          <a:cxn ang="0">
                            <a:pos x="203" y="16"/>
                          </a:cxn>
                          <a:cxn ang="0">
                            <a:pos x="232" y="34"/>
                          </a:cxn>
                          <a:cxn ang="0">
                            <a:pos x="257" y="49"/>
                          </a:cxn>
                          <a:cxn ang="0">
                            <a:pos x="280" y="69"/>
                          </a:cxn>
                          <a:cxn ang="0">
                            <a:pos x="298" y="88"/>
                          </a:cxn>
                          <a:cxn ang="0">
                            <a:pos x="319" y="113"/>
                          </a:cxn>
                          <a:cxn ang="0">
                            <a:pos x="340" y="142"/>
                          </a:cxn>
                          <a:cxn ang="0">
                            <a:pos x="368" y="185"/>
                          </a:cxn>
                          <a:cxn ang="0">
                            <a:pos x="396" y="234"/>
                          </a:cxn>
                          <a:cxn ang="0">
                            <a:pos x="410" y="260"/>
                          </a:cxn>
                          <a:cxn ang="0">
                            <a:pos x="427" y="281"/>
                          </a:cxn>
                          <a:cxn ang="0">
                            <a:pos x="451" y="306"/>
                          </a:cxn>
                          <a:cxn ang="0">
                            <a:pos x="476" y="333"/>
                          </a:cxn>
                          <a:cxn ang="0">
                            <a:pos x="509" y="364"/>
                          </a:cxn>
                          <a:cxn ang="0">
                            <a:pos x="527" y="387"/>
                          </a:cxn>
                          <a:cxn ang="0">
                            <a:pos x="554" y="425"/>
                          </a:cxn>
                          <a:cxn ang="0">
                            <a:pos x="574" y="456"/>
                          </a:cxn>
                          <a:cxn ang="0">
                            <a:pos x="592" y="485"/>
                          </a:cxn>
                          <a:cxn ang="0">
                            <a:pos x="607" y="511"/>
                          </a:cxn>
                          <a:cxn ang="0">
                            <a:pos x="618" y="536"/>
                          </a:cxn>
                        </a:cxnLst>
                        <a:rect l="0" t="0" r="0" b="0"/>
                        <a:pathLst>
                          <a:path w="618" h="536">
                            <a:moveTo>
                              <a:pt x="25" y="234"/>
                            </a:moveTo>
                            <a:lnTo>
                              <a:pt x="15" y="203"/>
                            </a:lnTo>
                            <a:lnTo>
                              <a:pt x="8" y="176"/>
                            </a:lnTo>
                            <a:lnTo>
                              <a:pt x="3" y="144"/>
                            </a:lnTo>
                            <a:lnTo>
                              <a:pt x="0" y="114"/>
                            </a:lnTo>
                            <a:lnTo>
                              <a:pt x="2" y="91"/>
                            </a:lnTo>
                            <a:lnTo>
                              <a:pt x="10" y="72"/>
                            </a:lnTo>
                            <a:lnTo>
                              <a:pt x="25" y="51"/>
                            </a:lnTo>
                            <a:lnTo>
                              <a:pt x="48" y="28"/>
                            </a:lnTo>
                            <a:lnTo>
                              <a:pt x="72" y="11"/>
                            </a:lnTo>
                            <a:lnTo>
                              <a:pt x="97" y="1"/>
                            </a:lnTo>
                            <a:lnTo>
                              <a:pt x="124" y="0"/>
                            </a:lnTo>
                            <a:lnTo>
                              <a:pt x="160" y="5"/>
                            </a:lnTo>
                            <a:lnTo>
                              <a:pt x="203" y="16"/>
                            </a:lnTo>
                            <a:lnTo>
                              <a:pt x="232" y="34"/>
                            </a:lnTo>
                            <a:lnTo>
                              <a:pt x="257" y="49"/>
                            </a:lnTo>
                            <a:lnTo>
                              <a:pt x="280" y="69"/>
                            </a:lnTo>
                            <a:lnTo>
                              <a:pt x="298" y="88"/>
                            </a:lnTo>
                            <a:lnTo>
                              <a:pt x="319" y="113"/>
                            </a:lnTo>
                            <a:lnTo>
                              <a:pt x="340" y="142"/>
                            </a:lnTo>
                            <a:lnTo>
                              <a:pt x="368" y="185"/>
                            </a:lnTo>
                            <a:lnTo>
                              <a:pt x="396" y="234"/>
                            </a:lnTo>
                            <a:lnTo>
                              <a:pt x="410" y="260"/>
                            </a:lnTo>
                            <a:lnTo>
                              <a:pt x="427" y="281"/>
                            </a:lnTo>
                            <a:lnTo>
                              <a:pt x="451" y="306"/>
                            </a:lnTo>
                            <a:lnTo>
                              <a:pt x="476" y="333"/>
                            </a:lnTo>
                            <a:lnTo>
                              <a:pt x="509" y="364"/>
                            </a:lnTo>
                            <a:lnTo>
                              <a:pt x="527" y="387"/>
                            </a:lnTo>
                            <a:lnTo>
                              <a:pt x="554" y="425"/>
                            </a:lnTo>
                            <a:lnTo>
                              <a:pt x="574" y="456"/>
                            </a:lnTo>
                            <a:lnTo>
                              <a:pt x="592" y="485"/>
                            </a:lnTo>
                            <a:lnTo>
                              <a:pt x="607" y="511"/>
                            </a:lnTo>
                            <a:lnTo>
                              <a:pt x="618" y="536"/>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grpSp>
                    <p:nvGrpSpPr>
                      <p:cNvPr id="32817" name="Group 49"/>
                      <p:cNvGrpSpPr/>
                      <p:nvPr>
                        <p:custDataLst>
                          <p:tags r:id="rId72"/>
                        </p:custDataLst>
                      </p:nvPr>
                    </p:nvGrpSpPr>
                    <p:grpSpPr>
                      <a:xfrm>
                        <a:off x="0" y="0"/>
                        <a:ext cx="2039" cy="2061"/>
                        <a:chOff x="0" y="0"/>
                        <a:chExt cx="2039" cy="2061"/>
                      </a:xfrm>
                    </p:grpSpPr>
                    <p:grpSp>
                      <p:nvGrpSpPr>
                        <p:cNvPr id="32818" name="Group 50"/>
                        <p:cNvGrpSpPr/>
                        <p:nvPr>
                          <p:custDataLst>
                            <p:tags r:id="rId73"/>
                          </p:custDataLst>
                        </p:nvPr>
                      </p:nvGrpSpPr>
                      <p:grpSpPr>
                        <a:xfrm>
                          <a:off x="652" y="0"/>
                          <a:ext cx="1387" cy="1893"/>
                          <a:chOff x="0" y="0"/>
                          <a:chExt cx="1387" cy="1893"/>
                        </a:xfrm>
                      </p:grpSpPr>
                      <p:grpSp>
                        <p:nvGrpSpPr>
                          <p:cNvPr id="32819" name="Group 51"/>
                          <p:cNvGrpSpPr/>
                          <p:nvPr>
                            <p:custDataLst>
                              <p:tags r:id="rId75"/>
                            </p:custDataLst>
                          </p:nvPr>
                        </p:nvGrpSpPr>
                        <p:grpSpPr>
                          <a:xfrm>
                            <a:off x="247" y="1522"/>
                            <a:ext cx="214" cy="371"/>
                            <a:chOff x="0" y="0"/>
                            <a:chExt cx="214" cy="371"/>
                          </a:xfrm>
                        </p:grpSpPr>
                        <p:sp>
                          <p:nvSpPr>
                            <p:cNvPr id="32820" name="未知"/>
                            <p:cNvSpPr/>
                            <p:nvPr>
                              <p:custDataLst>
                                <p:tags r:id="rId85"/>
                              </p:custDataLst>
                            </p:nvPr>
                          </p:nvSpPr>
                          <p:spPr>
                            <a:xfrm>
                              <a:off x="80" y="0"/>
                              <a:ext cx="134" cy="301"/>
                            </a:xfrm>
                            <a:custGeom>
                              <a:avLst/>
                              <a:gdLst/>
                              <a:ahLst/>
                              <a:cxnLst>
                                <a:cxn ang="0">
                                  <a:pos x="0" y="0"/>
                                </a:cxn>
                                <a:cxn ang="0">
                                  <a:pos x="2" y="33"/>
                                </a:cxn>
                                <a:cxn ang="0">
                                  <a:pos x="7" y="65"/>
                                </a:cxn>
                                <a:cxn ang="0">
                                  <a:pos x="10" y="88"/>
                                </a:cxn>
                                <a:cxn ang="0">
                                  <a:pos x="15" y="114"/>
                                </a:cxn>
                                <a:cxn ang="0">
                                  <a:pos x="25" y="150"/>
                                </a:cxn>
                                <a:cxn ang="0">
                                  <a:pos x="36" y="183"/>
                                </a:cxn>
                                <a:cxn ang="0">
                                  <a:pos x="51" y="209"/>
                                </a:cxn>
                                <a:cxn ang="0">
                                  <a:pos x="67" y="232"/>
                                </a:cxn>
                                <a:cxn ang="0">
                                  <a:pos x="90" y="260"/>
                                </a:cxn>
                                <a:cxn ang="0">
                                  <a:pos x="112" y="281"/>
                                </a:cxn>
                                <a:cxn ang="0">
                                  <a:pos x="134" y="301"/>
                                </a:cxn>
                              </a:cxnLst>
                              <a:rect l="0" t="0" r="0" b="0"/>
                              <a:pathLst>
                                <a:path w="134" h="301">
                                  <a:moveTo>
                                    <a:pt x="0" y="0"/>
                                  </a:moveTo>
                                  <a:lnTo>
                                    <a:pt x="2" y="33"/>
                                  </a:lnTo>
                                  <a:lnTo>
                                    <a:pt x="7" y="65"/>
                                  </a:lnTo>
                                  <a:lnTo>
                                    <a:pt x="10" y="88"/>
                                  </a:lnTo>
                                  <a:lnTo>
                                    <a:pt x="15" y="114"/>
                                  </a:lnTo>
                                  <a:lnTo>
                                    <a:pt x="25" y="150"/>
                                  </a:lnTo>
                                  <a:lnTo>
                                    <a:pt x="36" y="183"/>
                                  </a:lnTo>
                                  <a:lnTo>
                                    <a:pt x="51" y="209"/>
                                  </a:lnTo>
                                  <a:lnTo>
                                    <a:pt x="67" y="232"/>
                                  </a:lnTo>
                                  <a:lnTo>
                                    <a:pt x="90" y="260"/>
                                  </a:lnTo>
                                  <a:lnTo>
                                    <a:pt x="112" y="281"/>
                                  </a:lnTo>
                                  <a:lnTo>
                                    <a:pt x="134" y="301"/>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1" name="未知"/>
                            <p:cNvSpPr/>
                            <p:nvPr>
                              <p:custDataLst>
                                <p:tags r:id="rId86"/>
                              </p:custDataLst>
                            </p:nvPr>
                          </p:nvSpPr>
                          <p:spPr>
                            <a:xfrm>
                              <a:off x="123" y="265"/>
                              <a:ext cx="46" cy="106"/>
                            </a:xfrm>
                            <a:custGeom>
                              <a:avLst/>
                              <a:gdLst/>
                              <a:ahLst/>
                              <a:cxnLst>
                                <a:cxn ang="0">
                                  <a:pos x="46" y="0"/>
                                </a:cxn>
                                <a:cxn ang="0">
                                  <a:pos x="29" y="11"/>
                                </a:cxn>
                                <a:cxn ang="0">
                                  <a:pos x="18" y="23"/>
                                </a:cxn>
                                <a:cxn ang="0">
                                  <a:pos x="6" y="37"/>
                                </a:cxn>
                                <a:cxn ang="0">
                                  <a:pos x="2" y="54"/>
                                </a:cxn>
                                <a:cxn ang="0">
                                  <a:pos x="0" y="75"/>
                                </a:cxn>
                                <a:cxn ang="0">
                                  <a:pos x="3" y="106"/>
                                </a:cxn>
                              </a:cxnLst>
                              <a:rect l="0" t="0" r="0" b="0"/>
                              <a:pathLst>
                                <a:path w="46" h="105">
                                  <a:moveTo>
                                    <a:pt x="46" y="0"/>
                                  </a:moveTo>
                                  <a:lnTo>
                                    <a:pt x="29" y="11"/>
                                  </a:lnTo>
                                  <a:lnTo>
                                    <a:pt x="18" y="23"/>
                                  </a:lnTo>
                                  <a:lnTo>
                                    <a:pt x="6" y="37"/>
                                  </a:lnTo>
                                  <a:lnTo>
                                    <a:pt x="2" y="54"/>
                                  </a:lnTo>
                                  <a:lnTo>
                                    <a:pt x="0" y="75"/>
                                  </a:lnTo>
                                  <a:lnTo>
                                    <a:pt x="3" y="106"/>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2" name="未知"/>
                            <p:cNvSpPr/>
                            <p:nvPr>
                              <p:custDataLst>
                                <p:tags r:id="rId87"/>
                              </p:custDataLst>
                            </p:nvPr>
                          </p:nvSpPr>
                          <p:spPr>
                            <a:xfrm>
                              <a:off x="0" y="38"/>
                              <a:ext cx="80" cy="58"/>
                            </a:xfrm>
                            <a:custGeom>
                              <a:avLst/>
                              <a:gdLst/>
                              <a:ahLst/>
                              <a:cxnLst>
                                <a:cxn ang="0">
                                  <a:pos x="80" y="0"/>
                                </a:cxn>
                                <a:cxn ang="0">
                                  <a:pos x="61" y="4"/>
                                </a:cxn>
                                <a:cxn ang="0">
                                  <a:pos x="43" y="13"/>
                                </a:cxn>
                                <a:cxn ang="0">
                                  <a:pos x="28" y="26"/>
                                </a:cxn>
                                <a:cxn ang="0">
                                  <a:pos x="10" y="42"/>
                                </a:cxn>
                                <a:cxn ang="0">
                                  <a:pos x="0" y="58"/>
                                </a:cxn>
                              </a:cxnLst>
                              <a:rect l="0" t="0" r="0" b="0"/>
                              <a:pathLst>
                                <a:path w="80" h="57">
                                  <a:moveTo>
                                    <a:pt x="80" y="0"/>
                                  </a:moveTo>
                                  <a:lnTo>
                                    <a:pt x="61" y="4"/>
                                  </a:lnTo>
                                  <a:lnTo>
                                    <a:pt x="43" y="13"/>
                                  </a:lnTo>
                                  <a:lnTo>
                                    <a:pt x="28" y="26"/>
                                  </a:lnTo>
                                  <a:lnTo>
                                    <a:pt x="10" y="42"/>
                                  </a:lnTo>
                                  <a:lnTo>
                                    <a:pt x="0" y="58"/>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grpSp>
                      <p:sp>
                        <p:nvSpPr>
                          <p:cNvPr id="32823" name="未知"/>
                          <p:cNvSpPr/>
                          <p:nvPr>
                            <p:custDataLst>
                              <p:tags r:id="rId76"/>
                            </p:custDataLst>
                          </p:nvPr>
                        </p:nvSpPr>
                        <p:spPr>
                          <a:xfrm>
                            <a:off x="403" y="1491"/>
                            <a:ext cx="219" cy="114"/>
                          </a:xfrm>
                          <a:custGeom>
                            <a:avLst/>
                            <a:gdLst/>
                            <a:ahLst/>
                            <a:cxnLst>
                              <a:cxn ang="0">
                                <a:pos x="0" y="42"/>
                              </a:cxn>
                              <a:cxn ang="0">
                                <a:pos x="8" y="56"/>
                              </a:cxn>
                              <a:cxn ang="0">
                                <a:pos x="22" y="75"/>
                              </a:cxn>
                              <a:cxn ang="0">
                                <a:pos x="37" y="91"/>
                              </a:cxn>
                              <a:cxn ang="0">
                                <a:pos x="54" y="101"/>
                              </a:cxn>
                              <a:cxn ang="0">
                                <a:pos x="75" y="113"/>
                              </a:cxn>
                              <a:cxn ang="0">
                                <a:pos x="101" y="114"/>
                              </a:cxn>
                              <a:cxn ang="0">
                                <a:pos x="122" y="111"/>
                              </a:cxn>
                              <a:cxn ang="0">
                                <a:pos x="142" y="105"/>
                              </a:cxn>
                              <a:cxn ang="0">
                                <a:pos x="163" y="91"/>
                              </a:cxn>
                              <a:cxn ang="0">
                                <a:pos x="178" y="80"/>
                              </a:cxn>
                              <a:cxn ang="0">
                                <a:pos x="191" y="64"/>
                              </a:cxn>
                              <a:cxn ang="0">
                                <a:pos x="201" y="47"/>
                              </a:cxn>
                              <a:cxn ang="0">
                                <a:pos x="210" y="28"/>
                              </a:cxn>
                              <a:cxn ang="0">
                                <a:pos x="219" y="0"/>
                              </a:cxn>
                            </a:cxnLst>
                            <a:rect l="0" t="0" r="0" b="0"/>
                            <a:pathLst>
                              <a:path w="219" h="114">
                                <a:moveTo>
                                  <a:pt x="0" y="42"/>
                                </a:moveTo>
                                <a:lnTo>
                                  <a:pt x="8" y="56"/>
                                </a:lnTo>
                                <a:lnTo>
                                  <a:pt x="22" y="75"/>
                                </a:lnTo>
                                <a:lnTo>
                                  <a:pt x="37" y="91"/>
                                </a:lnTo>
                                <a:lnTo>
                                  <a:pt x="54" y="101"/>
                                </a:lnTo>
                                <a:lnTo>
                                  <a:pt x="75" y="113"/>
                                </a:lnTo>
                                <a:lnTo>
                                  <a:pt x="101" y="114"/>
                                </a:lnTo>
                                <a:lnTo>
                                  <a:pt x="122" y="111"/>
                                </a:lnTo>
                                <a:lnTo>
                                  <a:pt x="142" y="105"/>
                                </a:lnTo>
                                <a:lnTo>
                                  <a:pt x="163" y="91"/>
                                </a:lnTo>
                                <a:lnTo>
                                  <a:pt x="178" y="80"/>
                                </a:lnTo>
                                <a:lnTo>
                                  <a:pt x="191" y="64"/>
                                </a:lnTo>
                                <a:lnTo>
                                  <a:pt x="201" y="47"/>
                                </a:lnTo>
                                <a:lnTo>
                                  <a:pt x="210" y="28"/>
                                </a:lnTo>
                                <a:lnTo>
                                  <a:pt x="219" y="0"/>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4" name="未知"/>
                          <p:cNvSpPr/>
                          <p:nvPr>
                            <p:custDataLst>
                              <p:tags r:id="rId77"/>
                            </p:custDataLst>
                          </p:nvPr>
                        </p:nvSpPr>
                        <p:spPr>
                          <a:xfrm>
                            <a:off x="571" y="1017"/>
                            <a:ext cx="219" cy="227"/>
                          </a:xfrm>
                          <a:custGeom>
                            <a:avLst/>
                            <a:gdLst/>
                            <a:ahLst/>
                            <a:cxnLst>
                              <a:cxn ang="0">
                                <a:pos x="0" y="121"/>
                              </a:cxn>
                              <a:cxn ang="0">
                                <a:pos x="13" y="137"/>
                              </a:cxn>
                              <a:cxn ang="0">
                                <a:pos x="24" y="155"/>
                              </a:cxn>
                              <a:cxn ang="0">
                                <a:pos x="44" y="180"/>
                              </a:cxn>
                              <a:cxn ang="0">
                                <a:pos x="64" y="203"/>
                              </a:cxn>
                              <a:cxn ang="0">
                                <a:pos x="87" y="219"/>
                              </a:cxn>
                              <a:cxn ang="0">
                                <a:pos x="108" y="227"/>
                              </a:cxn>
                              <a:cxn ang="0">
                                <a:pos x="134" y="225"/>
                              </a:cxn>
                              <a:cxn ang="0">
                                <a:pos x="155" y="219"/>
                              </a:cxn>
                              <a:cxn ang="0">
                                <a:pos x="176" y="209"/>
                              </a:cxn>
                              <a:cxn ang="0">
                                <a:pos x="191" y="199"/>
                              </a:cxn>
                              <a:cxn ang="0">
                                <a:pos x="206" y="185"/>
                              </a:cxn>
                              <a:cxn ang="0">
                                <a:pos x="219" y="158"/>
                              </a:cxn>
                              <a:cxn ang="0">
                                <a:pos x="219" y="131"/>
                              </a:cxn>
                              <a:cxn ang="0">
                                <a:pos x="216" y="100"/>
                              </a:cxn>
                              <a:cxn ang="0">
                                <a:pos x="209" y="78"/>
                              </a:cxn>
                              <a:cxn ang="0">
                                <a:pos x="198" y="54"/>
                              </a:cxn>
                              <a:cxn ang="0">
                                <a:pos x="185" y="29"/>
                              </a:cxn>
                              <a:cxn ang="0">
                                <a:pos x="167" y="0"/>
                              </a:cxn>
                            </a:cxnLst>
                            <a:rect l="0" t="0" r="0" b="0"/>
                            <a:pathLst>
                              <a:path w="219" h="226">
                                <a:moveTo>
                                  <a:pt x="0" y="121"/>
                                </a:moveTo>
                                <a:lnTo>
                                  <a:pt x="13" y="137"/>
                                </a:lnTo>
                                <a:lnTo>
                                  <a:pt x="24" y="155"/>
                                </a:lnTo>
                                <a:lnTo>
                                  <a:pt x="44" y="180"/>
                                </a:lnTo>
                                <a:lnTo>
                                  <a:pt x="64" y="203"/>
                                </a:lnTo>
                                <a:lnTo>
                                  <a:pt x="87" y="219"/>
                                </a:lnTo>
                                <a:lnTo>
                                  <a:pt x="108" y="227"/>
                                </a:lnTo>
                                <a:lnTo>
                                  <a:pt x="134" y="225"/>
                                </a:lnTo>
                                <a:lnTo>
                                  <a:pt x="155" y="219"/>
                                </a:lnTo>
                                <a:lnTo>
                                  <a:pt x="176" y="209"/>
                                </a:lnTo>
                                <a:lnTo>
                                  <a:pt x="191" y="199"/>
                                </a:lnTo>
                                <a:lnTo>
                                  <a:pt x="206" y="185"/>
                                </a:lnTo>
                                <a:lnTo>
                                  <a:pt x="219" y="158"/>
                                </a:lnTo>
                                <a:lnTo>
                                  <a:pt x="219" y="131"/>
                                </a:lnTo>
                                <a:lnTo>
                                  <a:pt x="216" y="100"/>
                                </a:lnTo>
                                <a:lnTo>
                                  <a:pt x="209" y="78"/>
                                </a:lnTo>
                                <a:lnTo>
                                  <a:pt x="198" y="54"/>
                                </a:lnTo>
                                <a:lnTo>
                                  <a:pt x="185" y="29"/>
                                </a:lnTo>
                                <a:lnTo>
                                  <a:pt x="167" y="0"/>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5" name="未知"/>
                          <p:cNvSpPr/>
                          <p:nvPr>
                            <p:custDataLst>
                              <p:tags r:id="rId78"/>
                            </p:custDataLst>
                          </p:nvPr>
                        </p:nvSpPr>
                        <p:spPr>
                          <a:xfrm>
                            <a:off x="806" y="773"/>
                            <a:ext cx="84" cy="232"/>
                          </a:xfrm>
                          <a:custGeom>
                            <a:avLst/>
                            <a:gdLst/>
                            <a:ahLst/>
                            <a:cxnLst>
                              <a:cxn ang="0">
                                <a:pos x="2" y="0"/>
                              </a:cxn>
                              <a:cxn ang="0">
                                <a:pos x="46" y="62"/>
                              </a:cxn>
                              <a:cxn ang="0">
                                <a:pos x="74" y="103"/>
                              </a:cxn>
                              <a:cxn ang="0">
                                <a:pos x="80" y="125"/>
                              </a:cxn>
                              <a:cxn ang="0">
                                <a:pos x="84" y="143"/>
                              </a:cxn>
                              <a:cxn ang="0">
                                <a:pos x="79" y="182"/>
                              </a:cxn>
                              <a:cxn ang="0">
                                <a:pos x="67" y="208"/>
                              </a:cxn>
                              <a:cxn ang="0">
                                <a:pos x="51" y="224"/>
                              </a:cxn>
                              <a:cxn ang="0">
                                <a:pos x="26" y="232"/>
                              </a:cxn>
                              <a:cxn ang="0">
                                <a:pos x="0" y="228"/>
                              </a:cxn>
                            </a:cxnLst>
                            <a:rect l="0" t="0" r="0" b="0"/>
                            <a:pathLst>
                              <a:path w="84" h="231">
                                <a:moveTo>
                                  <a:pt x="2" y="0"/>
                                </a:moveTo>
                                <a:lnTo>
                                  <a:pt x="46" y="62"/>
                                </a:lnTo>
                                <a:lnTo>
                                  <a:pt x="74" y="103"/>
                                </a:lnTo>
                                <a:lnTo>
                                  <a:pt x="80" y="125"/>
                                </a:lnTo>
                                <a:lnTo>
                                  <a:pt x="84" y="143"/>
                                </a:lnTo>
                                <a:lnTo>
                                  <a:pt x="79" y="182"/>
                                </a:lnTo>
                                <a:lnTo>
                                  <a:pt x="67" y="208"/>
                                </a:lnTo>
                                <a:lnTo>
                                  <a:pt x="51" y="224"/>
                                </a:lnTo>
                                <a:lnTo>
                                  <a:pt x="26" y="232"/>
                                </a:lnTo>
                                <a:lnTo>
                                  <a:pt x="0" y="228"/>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6" name="未知"/>
                          <p:cNvSpPr/>
                          <p:nvPr>
                            <p:custDataLst>
                              <p:tags r:id="rId79"/>
                            </p:custDataLst>
                          </p:nvPr>
                        </p:nvSpPr>
                        <p:spPr>
                          <a:xfrm>
                            <a:off x="854" y="620"/>
                            <a:ext cx="533" cy="335"/>
                          </a:xfrm>
                          <a:custGeom>
                            <a:avLst/>
                            <a:gdLst/>
                            <a:ahLst/>
                            <a:cxnLst>
                              <a:cxn ang="0">
                                <a:pos x="0" y="137"/>
                              </a:cxn>
                              <a:cxn ang="0">
                                <a:pos x="0" y="114"/>
                              </a:cxn>
                              <a:cxn ang="0">
                                <a:pos x="3" y="93"/>
                              </a:cxn>
                              <a:cxn ang="0">
                                <a:pos x="11" y="73"/>
                              </a:cxn>
                              <a:cxn ang="0">
                                <a:pos x="24" y="54"/>
                              </a:cxn>
                              <a:cxn ang="0">
                                <a:pos x="45" y="36"/>
                              </a:cxn>
                              <a:cxn ang="0">
                                <a:pos x="67" y="19"/>
                              </a:cxn>
                              <a:cxn ang="0">
                                <a:pos x="96" y="6"/>
                              </a:cxn>
                              <a:cxn ang="0">
                                <a:pos x="124" y="0"/>
                              </a:cxn>
                              <a:cxn ang="0">
                                <a:pos x="155" y="3"/>
                              </a:cxn>
                              <a:cxn ang="0">
                                <a:pos x="184" y="14"/>
                              </a:cxn>
                              <a:cxn ang="0">
                                <a:pos x="217" y="37"/>
                              </a:cxn>
                              <a:cxn ang="0">
                                <a:pos x="255" y="65"/>
                              </a:cxn>
                              <a:cxn ang="0">
                                <a:pos x="278" y="81"/>
                              </a:cxn>
                              <a:cxn ang="0">
                                <a:pos x="320" y="129"/>
                              </a:cxn>
                              <a:cxn ang="0">
                                <a:pos x="353" y="162"/>
                              </a:cxn>
                              <a:cxn ang="0">
                                <a:pos x="377" y="188"/>
                              </a:cxn>
                              <a:cxn ang="0">
                                <a:pos x="405" y="209"/>
                              </a:cxn>
                              <a:cxn ang="0">
                                <a:pos x="439" y="237"/>
                              </a:cxn>
                              <a:cxn ang="0">
                                <a:pos x="488" y="282"/>
                              </a:cxn>
                              <a:cxn ang="0">
                                <a:pos x="533" y="335"/>
                              </a:cxn>
                            </a:cxnLst>
                            <a:rect l="0" t="0" r="0" b="0"/>
                            <a:pathLst>
                              <a:path w="533" h="335">
                                <a:moveTo>
                                  <a:pt x="0" y="137"/>
                                </a:moveTo>
                                <a:lnTo>
                                  <a:pt x="0" y="114"/>
                                </a:lnTo>
                                <a:lnTo>
                                  <a:pt x="3" y="93"/>
                                </a:lnTo>
                                <a:lnTo>
                                  <a:pt x="11" y="73"/>
                                </a:lnTo>
                                <a:lnTo>
                                  <a:pt x="24" y="54"/>
                                </a:lnTo>
                                <a:lnTo>
                                  <a:pt x="45" y="36"/>
                                </a:lnTo>
                                <a:lnTo>
                                  <a:pt x="67" y="19"/>
                                </a:lnTo>
                                <a:lnTo>
                                  <a:pt x="96" y="6"/>
                                </a:lnTo>
                                <a:lnTo>
                                  <a:pt x="124" y="0"/>
                                </a:lnTo>
                                <a:lnTo>
                                  <a:pt x="155" y="3"/>
                                </a:lnTo>
                                <a:lnTo>
                                  <a:pt x="184" y="14"/>
                                </a:lnTo>
                                <a:lnTo>
                                  <a:pt x="217" y="37"/>
                                </a:lnTo>
                                <a:lnTo>
                                  <a:pt x="255" y="65"/>
                                </a:lnTo>
                                <a:lnTo>
                                  <a:pt x="278" y="81"/>
                                </a:lnTo>
                                <a:lnTo>
                                  <a:pt x="320" y="129"/>
                                </a:lnTo>
                                <a:lnTo>
                                  <a:pt x="353" y="162"/>
                                </a:lnTo>
                                <a:lnTo>
                                  <a:pt x="377" y="188"/>
                                </a:lnTo>
                                <a:lnTo>
                                  <a:pt x="405" y="209"/>
                                </a:lnTo>
                                <a:lnTo>
                                  <a:pt x="439" y="237"/>
                                </a:lnTo>
                                <a:lnTo>
                                  <a:pt x="488" y="282"/>
                                </a:lnTo>
                                <a:lnTo>
                                  <a:pt x="533" y="335"/>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7" name="未知"/>
                          <p:cNvSpPr/>
                          <p:nvPr>
                            <p:custDataLst>
                              <p:tags r:id="rId80"/>
                            </p:custDataLst>
                          </p:nvPr>
                        </p:nvSpPr>
                        <p:spPr>
                          <a:xfrm>
                            <a:off x="939" y="675"/>
                            <a:ext cx="116" cy="175"/>
                          </a:xfrm>
                          <a:custGeom>
                            <a:avLst/>
                            <a:gdLst/>
                            <a:ahLst/>
                            <a:cxnLst>
                              <a:cxn ang="0">
                                <a:pos x="68" y="0"/>
                              </a:cxn>
                              <a:cxn ang="0">
                                <a:pos x="86" y="28"/>
                              </a:cxn>
                              <a:cxn ang="0">
                                <a:pos x="103" y="56"/>
                              </a:cxn>
                              <a:cxn ang="0">
                                <a:pos x="112" y="82"/>
                              </a:cxn>
                              <a:cxn ang="0">
                                <a:pos x="116" y="111"/>
                              </a:cxn>
                              <a:cxn ang="0">
                                <a:pos x="116" y="136"/>
                              </a:cxn>
                              <a:cxn ang="0">
                                <a:pos x="101" y="159"/>
                              </a:cxn>
                              <a:cxn ang="0">
                                <a:pos x="91" y="170"/>
                              </a:cxn>
                              <a:cxn ang="0">
                                <a:pos x="68" y="175"/>
                              </a:cxn>
                              <a:cxn ang="0">
                                <a:pos x="44" y="175"/>
                              </a:cxn>
                              <a:cxn ang="0">
                                <a:pos x="23" y="169"/>
                              </a:cxn>
                              <a:cxn ang="0">
                                <a:pos x="0" y="152"/>
                              </a:cxn>
                            </a:cxnLst>
                            <a:rect l="0" t="0" r="0" b="0"/>
                            <a:pathLst>
                              <a:path w="115" h="175">
                                <a:moveTo>
                                  <a:pt x="68" y="0"/>
                                </a:moveTo>
                                <a:lnTo>
                                  <a:pt x="86" y="28"/>
                                </a:lnTo>
                                <a:lnTo>
                                  <a:pt x="103" y="56"/>
                                </a:lnTo>
                                <a:lnTo>
                                  <a:pt x="112" y="82"/>
                                </a:lnTo>
                                <a:lnTo>
                                  <a:pt x="116" y="111"/>
                                </a:lnTo>
                                <a:lnTo>
                                  <a:pt x="116" y="136"/>
                                </a:lnTo>
                                <a:lnTo>
                                  <a:pt x="101" y="159"/>
                                </a:lnTo>
                                <a:lnTo>
                                  <a:pt x="91" y="170"/>
                                </a:lnTo>
                                <a:lnTo>
                                  <a:pt x="68" y="175"/>
                                </a:lnTo>
                                <a:lnTo>
                                  <a:pt x="44" y="175"/>
                                </a:lnTo>
                                <a:lnTo>
                                  <a:pt x="23" y="169"/>
                                </a:lnTo>
                                <a:lnTo>
                                  <a:pt x="0" y="152"/>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8" name="未知"/>
                          <p:cNvSpPr/>
                          <p:nvPr>
                            <p:custDataLst>
                              <p:tags r:id="rId81"/>
                            </p:custDataLst>
                          </p:nvPr>
                        </p:nvSpPr>
                        <p:spPr>
                          <a:xfrm>
                            <a:off x="53" y="1050"/>
                            <a:ext cx="364" cy="387"/>
                          </a:xfrm>
                          <a:custGeom>
                            <a:avLst/>
                            <a:gdLst/>
                            <a:ahLst/>
                            <a:cxnLst>
                              <a:cxn ang="0">
                                <a:pos x="364" y="0"/>
                              </a:cxn>
                              <a:cxn ang="0">
                                <a:pos x="361" y="31"/>
                              </a:cxn>
                              <a:cxn ang="0">
                                <a:pos x="358" y="58"/>
                              </a:cxn>
                              <a:cxn ang="0">
                                <a:pos x="350" y="85"/>
                              </a:cxn>
                              <a:cxn ang="0">
                                <a:pos x="340" y="112"/>
                              </a:cxn>
                              <a:cxn ang="0">
                                <a:pos x="325" y="147"/>
                              </a:cxn>
                              <a:cxn ang="0">
                                <a:pos x="310" y="171"/>
                              </a:cxn>
                              <a:cxn ang="0">
                                <a:pos x="291" y="197"/>
                              </a:cxn>
                              <a:cxn ang="0">
                                <a:pos x="265" y="217"/>
                              </a:cxn>
                              <a:cxn ang="0">
                                <a:pos x="240" y="233"/>
                              </a:cxn>
                              <a:cxn ang="0">
                                <a:pos x="214" y="243"/>
                              </a:cxn>
                              <a:cxn ang="0">
                                <a:pos x="186" y="253"/>
                              </a:cxn>
                              <a:cxn ang="0">
                                <a:pos x="149" y="266"/>
                              </a:cxn>
                              <a:cxn ang="0">
                                <a:pos x="134" y="292"/>
                              </a:cxn>
                              <a:cxn ang="0">
                                <a:pos x="121" y="305"/>
                              </a:cxn>
                              <a:cxn ang="0">
                                <a:pos x="88" y="318"/>
                              </a:cxn>
                              <a:cxn ang="0">
                                <a:pos x="54" y="331"/>
                              </a:cxn>
                              <a:cxn ang="0">
                                <a:pos x="19" y="348"/>
                              </a:cxn>
                              <a:cxn ang="0">
                                <a:pos x="0" y="387"/>
                              </a:cxn>
                            </a:cxnLst>
                            <a:rect l="0" t="0" r="0" b="0"/>
                            <a:pathLst>
                              <a:path w="364" h="387">
                                <a:moveTo>
                                  <a:pt x="364" y="0"/>
                                </a:moveTo>
                                <a:lnTo>
                                  <a:pt x="361" y="31"/>
                                </a:lnTo>
                                <a:lnTo>
                                  <a:pt x="358" y="58"/>
                                </a:lnTo>
                                <a:lnTo>
                                  <a:pt x="350" y="85"/>
                                </a:lnTo>
                                <a:lnTo>
                                  <a:pt x="340" y="112"/>
                                </a:lnTo>
                                <a:lnTo>
                                  <a:pt x="325" y="147"/>
                                </a:lnTo>
                                <a:lnTo>
                                  <a:pt x="310" y="171"/>
                                </a:lnTo>
                                <a:lnTo>
                                  <a:pt x="291" y="197"/>
                                </a:lnTo>
                                <a:lnTo>
                                  <a:pt x="265" y="217"/>
                                </a:lnTo>
                                <a:lnTo>
                                  <a:pt x="240" y="233"/>
                                </a:lnTo>
                                <a:lnTo>
                                  <a:pt x="214" y="243"/>
                                </a:lnTo>
                                <a:lnTo>
                                  <a:pt x="186" y="253"/>
                                </a:lnTo>
                                <a:lnTo>
                                  <a:pt x="149" y="266"/>
                                </a:lnTo>
                                <a:lnTo>
                                  <a:pt x="134" y="292"/>
                                </a:lnTo>
                                <a:lnTo>
                                  <a:pt x="121" y="305"/>
                                </a:lnTo>
                                <a:lnTo>
                                  <a:pt x="88" y="318"/>
                                </a:lnTo>
                                <a:lnTo>
                                  <a:pt x="54" y="331"/>
                                </a:lnTo>
                                <a:lnTo>
                                  <a:pt x="19" y="348"/>
                                </a:lnTo>
                                <a:lnTo>
                                  <a:pt x="0" y="387"/>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29" name="未知"/>
                          <p:cNvSpPr/>
                          <p:nvPr>
                            <p:custDataLst>
                              <p:tags r:id="rId82"/>
                            </p:custDataLst>
                          </p:nvPr>
                        </p:nvSpPr>
                        <p:spPr>
                          <a:xfrm>
                            <a:off x="715" y="84"/>
                            <a:ext cx="403" cy="76"/>
                          </a:xfrm>
                          <a:custGeom>
                            <a:avLst/>
                            <a:gdLst/>
                            <a:ahLst/>
                            <a:cxnLst>
                              <a:cxn ang="0">
                                <a:pos x="0" y="76"/>
                              </a:cxn>
                              <a:cxn ang="0">
                                <a:pos x="39" y="47"/>
                              </a:cxn>
                              <a:cxn ang="0">
                                <a:pos x="75" y="29"/>
                              </a:cxn>
                              <a:cxn ang="0">
                                <a:pos x="137" y="9"/>
                              </a:cxn>
                              <a:cxn ang="0">
                                <a:pos x="193" y="1"/>
                              </a:cxn>
                              <a:cxn ang="0">
                                <a:pos x="242" y="0"/>
                              </a:cxn>
                              <a:cxn ang="0">
                                <a:pos x="287" y="4"/>
                              </a:cxn>
                              <a:cxn ang="0">
                                <a:pos x="332" y="19"/>
                              </a:cxn>
                              <a:cxn ang="0">
                                <a:pos x="368" y="36"/>
                              </a:cxn>
                              <a:cxn ang="0">
                                <a:pos x="403" y="65"/>
                              </a:cxn>
                            </a:cxnLst>
                            <a:rect l="0" t="0" r="0" b="0"/>
                            <a:pathLst>
                              <a:path w="402" h="76">
                                <a:moveTo>
                                  <a:pt x="0" y="76"/>
                                </a:moveTo>
                                <a:lnTo>
                                  <a:pt x="39" y="47"/>
                                </a:lnTo>
                                <a:lnTo>
                                  <a:pt x="75" y="29"/>
                                </a:lnTo>
                                <a:lnTo>
                                  <a:pt x="137" y="9"/>
                                </a:lnTo>
                                <a:lnTo>
                                  <a:pt x="193" y="1"/>
                                </a:lnTo>
                                <a:lnTo>
                                  <a:pt x="242" y="0"/>
                                </a:lnTo>
                                <a:lnTo>
                                  <a:pt x="287" y="4"/>
                                </a:lnTo>
                                <a:lnTo>
                                  <a:pt x="332" y="19"/>
                                </a:lnTo>
                                <a:lnTo>
                                  <a:pt x="368" y="36"/>
                                </a:lnTo>
                                <a:lnTo>
                                  <a:pt x="403" y="65"/>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30" name="未知"/>
                          <p:cNvSpPr/>
                          <p:nvPr>
                            <p:custDataLst>
                              <p:tags r:id="rId83"/>
                            </p:custDataLst>
                          </p:nvPr>
                        </p:nvSpPr>
                        <p:spPr>
                          <a:xfrm>
                            <a:off x="906" y="0"/>
                            <a:ext cx="222" cy="80"/>
                          </a:xfrm>
                          <a:custGeom>
                            <a:avLst/>
                            <a:gdLst/>
                            <a:ahLst/>
                            <a:cxnLst>
                              <a:cxn ang="0">
                                <a:pos x="0" y="5"/>
                              </a:cxn>
                              <a:cxn ang="0">
                                <a:pos x="29" y="3"/>
                              </a:cxn>
                              <a:cxn ang="0">
                                <a:pos x="56" y="0"/>
                              </a:cxn>
                              <a:cxn ang="0">
                                <a:pos x="96" y="7"/>
                              </a:cxn>
                              <a:cxn ang="0">
                                <a:pos x="127" y="17"/>
                              </a:cxn>
                              <a:cxn ang="0">
                                <a:pos x="160" y="33"/>
                              </a:cxn>
                              <a:cxn ang="0">
                                <a:pos x="193" y="53"/>
                              </a:cxn>
                              <a:cxn ang="0">
                                <a:pos x="222" y="80"/>
                              </a:cxn>
                            </a:cxnLst>
                            <a:rect l="0" t="0" r="0" b="0"/>
                            <a:pathLst>
                              <a:path w="221" h="80">
                                <a:moveTo>
                                  <a:pt x="0" y="5"/>
                                </a:moveTo>
                                <a:lnTo>
                                  <a:pt x="29" y="3"/>
                                </a:lnTo>
                                <a:lnTo>
                                  <a:pt x="56" y="0"/>
                                </a:lnTo>
                                <a:lnTo>
                                  <a:pt x="96" y="7"/>
                                </a:lnTo>
                                <a:lnTo>
                                  <a:pt x="127" y="17"/>
                                </a:lnTo>
                                <a:lnTo>
                                  <a:pt x="160" y="33"/>
                                </a:lnTo>
                                <a:lnTo>
                                  <a:pt x="193" y="53"/>
                                </a:lnTo>
                                <a:lnTo>
                                  <a:pt x="222" y="80"/>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sp>
                        <p:nvSpPr>
                          <p:cNvPr id="32831" name="未知"/>
                          <p:cNvSpPr/>
                          <p:nvPr>
                            <p:custDataLst>
                              <p:tags r:id="rId84"/>
                            </p:custDataLst>
                          </p:nvPr>
                        </p:nvSpPr>
                        <p:spPr>
                          <a:xfrm>
                            <a:off x="0" y="180"/>
                            <a:ext cx="416" cy="214"/>
                          </a:xfrm>
                          <a:custGeom>
                            <a:avLst/>
                            <a:gdLst/>
                            <a:ahLst/>
                            <a:cxnLst>
                              <a:cxn ang="0">
                                <a:pos x="0" y="214"/>
                              </a:cxn>
                              <a:cxn ang="0">
                                <a:pos x="50" y="175"/>
                              </a:cxn>
                              <a:cxn ang="0">
                                <a:pos x="82" y="149"/>
                              </a:cxn>
                              <a:cxn ang="0">
                                <a:pos x="107" y="121"/>
                              </a:cxn>
                              <a:cxn ang="0">
                                <a:pos x="126" y="96"/>
                              </a:cxn>
                              <a:cxn ang="0">
                                <a:pos x="146" y="72"/>
                              </a:cxn>
                              <a:cxn ang="0">
                                <a:pos x="172" y="51"/>
                              </a:cxn>
                              <a:cxn ang="0">
                                <a:pos x="195" y="33"/>
                              </a:cxn>
                              <a:cxn ang="0">
                                <a:pos x="224" y="18"/>
                              </a:cxn>
                              <a:cxn ang="0">
                                <a:pos x="254" y="7"/>
                              </a:cxn>
                              <a:cxn ang="0">
                                <a:pos x="287" y="2"/>
                              </a:cxn>
                              <a:cxn ang="0">
                                <a:pos x="332" y="0"/>
                              </a:cxn>
                              <a:cxn ang="0">
                                <a:pos x="416" y="3"/>
                              </a:cxn>
                            </a:cxnLst>
                            <a:rect l="0" t="0" r="0" b="0"/>
                            <a:pathLst>
                              <a:path w="416" h="214">
                                <a:moveTo>
                                  <a:pt x="0" y="214"/>
                                </a:moveTo>
                                <a:lnTo>
                                  <a:pt x="50" y="175"/>
                                </a:lnTo>
                                <a:lnTo>
                                  <a:pt x="82" y="149"/>
                                </a:lnTo>
                                <a:lnTo>
                                  <a:pt x="107" y="121"/>
                                </a:lnTo>
                                <a:lnTo>
                                  <a:pt x="126" y="96"/>
                                </a:lnTo>
                                <a:lnTo>
                                  <a:pt x="146" y="72"/>
                                </a:lnTo>
                                <a:lnTo>
                                  <a:pt x="172" y="51"/>
                                </a:lnTo>
                                <a:lnTo>
                                  <a:pt x="195" y="33"/>
                                </a:lnTo>
                                <a:lnTo>
                                  <a:pt x="224" y="18"/>
                                </a:lnTo>
                                <a:lnTo>
                                  <a:pt x="254" y="7"/>
                                </a:lnTo>
                                <a:lnTo>
                                  <a:pt x="287" y="2"/>
                                </a:lnTo>
                                <a:lnTo>
                                  <a:pt x="332" y="0"/>
                                </a:lnTo>
                                <a:lnTo>
                                  <a:pt x="416" y="3"/>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grpSp>
                    <p:sp>
                      <p:nvSpPr>
                        <p:cNvPr id="32832" name="未知"/>
                        <p:cNvSpPr/>
                        <p:nvPr>
                          <p:custDataLst>
                            <p:tags r:id="rId74"/>
                          </p:custDataLst>
                        </p:nvPr>
                      </p:nvSpPr>
                      <p:spPr>
                        <a:xfrm>
                          <a:off x="0" y="1829"/>
                          <a:ext cx="128" cy="232"/>
                        </a:xfrm>
                        <a:custGeom>
                          <a:avLst/>
                          <a:gdLst/>
                          <a:ahLst/>
                          <a:cxnLst>
                            <a:cxn ang="0">
                              <a:pos x="72" y="0"/>
                            </a:cxn>
                            <a:cxn ang="0">
                              <a:pos x="89" y="4"/>
                            </a:cxn>
                            <a:cxn ang="0">
                              <a:pos x="108" y="17"/>
                            </a:cxn>
                            <a:cxn ang="0">
                              <a:pos x="123" y="33"/>
                            </a:cxn>
                            <a:cxn ang="0">
                              <a:pos x="128" y="48"/>
                            </a:cxn>
                            <a:cxn ang="0">
                              <a:pos x="123" y="85"/>
                            </a:cxn>
                            <a:cxn ang="0">
                              <a:pos x="115" y="107"/>
                            </a:cxn>
                            <a:cxn ang="0">
                              <a:pos x="97" y="141"/>
                            </a:cxn>
                            <a:cxn ang="0">
                              <a:pos x="74" y="169"/>
                            </a:cxn>
                            <a:cxn ang="0">
                              <a:pos x="56" y="188"/>
                            </a:cxn>
                            <a:cxn ang="0">
                              <a:pos x="35" y="206"/>
                            </a:cxn>
                            <a:cxn ang="0">
                              <a:pos x="0" y="232"/>
                            </a:cxn>
                          </a:cxnLst>
                          <a:rect l="0" t="0" r="0" b="0"/>
                          <a:pathLst>
                            <a:path w="128" h="231">
                              <a:moveTo>
                                <a:pt x="72" y="0"/>
                              </a:moveTo>
                              <a:lnTo>
                                <a:pt x="89" y="4"/>
                              </a:lnTo>
                              <a:lnTo>
                                <a:pt x="108" y="17"/>
                              </a:lnTo>
                              <a:lnTo>
                                <a:pt x="123" y="33"/>
                              </a:lnTo>
                              <a:lnTo>
                                <a:pt x="128" y="48"/>
                              </a:lnTo>
                              <a:lnTo>
                                <a:pt x="123" y="85"/>
                              </a:lnTo>
                              <a:lnTo>
                                <a:pt x="115" y="107"/>
                              </a:lnTo>
                              <a:lnTo>
                                <a:pt x="97" y="141"/>
                              </a:lnTo>
                              <a:lnTo>
                                <a:pt x="74" y="169"/>
                              </a:lnTo>
                              <a:lnTo>
                                <a:pt x="56" y="188"/>
                              </a:lnTo>
                              <a:lnTo>
                                <a:pt x="35" y="206"/>
                              </a:lnTo>
                              <a:lnTo>
                                <a:pt x="0" y="232"/>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grpSp>
                </p:grpSp>
                <p:sp>
                  <p:nvSpPr>
                    <p:cNvPr id="32833" name="未知"/>
                    <p:cNvSpPr/>
                    <p:nvPr>
                      <p:custDataLst>
                        <p:tags r:id="rId68"/>
                      </p:custDataLst>
                    </p:nvPr>
                  </p:nvSpPr>
                  <p:spPr>
                    <a:xfrm>
                      <a:off x="1393" y="448"/>
                      <a:ext cx="46" cy="280"/>
                    </a:xfrm>
                    <a:custGeom>
                      <a:avLst/>
                      <a:gdLst/>
                      <a:ahLst/>
                      <a:cxnLst>
                        <a:cxn ang="0">
                          <a:pos x="11" y="0"/>
                        </a:cxn>
                        <a:cxn ang="0">
                          <a:pos x="28" y="47"/>
                        </a:cxn>
                        <a:cxn ang="0">
                          <a:pos x="37" y="82"/>
                        </a:cxn>
                        <a:cxn ang="0">
                          <a:pos x="41" y="103"/>
                        </a:cxn>
                        <a:cxn ang="0">
                          <a:pos x="46" y="132"/>
                        </a:cxn>
                        <a:cxn ang="0">
                          <a:pos x="46" y="170"/>
                        </a:cxn>
                        <a:cxn ang="0">
                          <a:pos x="42" y="195"/>
                        </a:cxn>
                        <a:cxn ang="0">
                          <a:pos x="37" y="214"/>
                        </a:cxn>
                        <a:cxn ang="0">
                          <a:pos x="29" y="231"/>
                        </a:cxn>
                        <a:cxn ang="0">
                          <a:pos x="15" y="257"/>
                        </a:cxn>
                        <a:cxn ang="0">
                          <a:pos x="0" y="280"/>
                        </a:cxn>
                      </a:cxnLst>
                      <a:rect l="0" t="0" r="0" b="0"/>
                      <a:pathLst>
                        <a:path w="46" h="280">
                          <a:moveTo>
                            <a:pt x="11" y="0"/>
                          </a:moveTo>
                          <a:lnTo>
                            <a:pt x="28" y="47"/>
                          </a:lnTo>
                          <a:lnTo>
                            <a:pt x="37" y="82"/>
                          </a:lnTo>
                          <a:lnTo>
                            <a:pt x="41" y="103"/>
                          </a:lnTo>
                          <a:lnTo>
                            <a:pt x="46" y="132"/>
                          </a:lnTo>
                          <a:lnTo>
                            <a:pt x="46" y="170"/>
                          </a:lnTo>
                          <a:lnTo>
                            <a:pt x="42" y="195"/>
                          </a:lnTo>
                          <a:lnTo>
                            <a:pt x="37" y="214"/>
                          </a:lnTo>
                          <a:lnTo>
                            <a:pt x="29" y="231"/>
                          </a:lnTo>
                          <a:lnTo>
                            <a:pt x="15" y="257"/>
                          </a:lnTo>
                          <a:lnTo>
                            <a:pt x="0" y="280"/>
                          </a:lnTo>
                        </a:path>
                      </a:pathLst>
                    </a:custGeom>
                    <a:noFill/>
                    <a:ln w="8255" cap="flat" cmpd="sng">
                      <a:solidFill>
                        <a:srgbClr val="000000"/>
                      </a:solidFill>
                      <a:prstDash val="solid"/>
                      <a:round/>
                      <a:headEnd type="none" w="med" len="med"/>
                      <a:tailEnd type="none" w="med" len="med"/>
                    </a:ln>
                  </p:spPr>
                  <p:txBody>
                    <a:bodyPr/>
                    <a:lstStyle/>
                    <a:p>
                      <a:endParaRPr lang="zh-CN" altLang="en-US"/>
                    </a:p>
                  </p:txBody>
                </p:sp>
              </p:grpSp>
            </p:grpSp>
          </p:grpSp>
          <p:grpSp>
            <p:nvGrpSpPr>
              <p:cNvPr id="32834" name="Group 66"/>
              <p:cNvGrpSpPr/>
              <p:nvPr>
                <p:custDataLst>
                  <p:tags r:id="rId60"/>
                </p:custDataLst>
              </p:nvPr>
            </p:nvGrpSpPr>
            <p:grpSpPr>
              <a:xfrm>
                <a:off x="844" y="0"/>
                <a:ext cx="1631" cy="1048"/>
                <a:chOff x="0" y="0"/>
                <a:chExt cx="1631" cy="1048"/>
              </a:xfrm>
            </p:grpSpPr>
            <p:sp>
              <p:nvSpPr>
                <p:cNvPr id="32835" name="未知"/>
                <p:cNvSpPr/>
                <p:nvPr>
                  <p:custDataLst>
                    <p:tags r:id="rId61"/>
                  </p:custDataLst>
                </p:nvPr>
              </p:nvSpPr>
              <p:spPr>
                <a:xfrm>
                  <a:off x="37" y="546"/>
                  <a:ext cx="1318" cy="502"/>
                </a:xfrm>
                <a:custGeom>
                  <a:avLst/>
                  <a:gdLst/>
                  <a:ahLst/>
                  <a:cxnLst>
                    <a:cxn ang="0">
                      <a:pos x="16" y="9"/>
                    </a:cxn>
                    <a:cxn ang="0">
                      <a:pos x="31" y="55"/>
                    </a:cxn>
                    <a:cxn ang="0">
                      <a:pos x="0" y="361"/>
                    </a:cxn>
                    <a:cxn ang="0">
                      <a:pos x="129" y="345"/>
                    </a:cxn>
                    <a:cxn ang="0">
                      <a:pos x="234" y="335"/>
                    </a:cxn>
                    <a:cxn ang="0">
                      <a:pos x="397" y="333"/>
                    </a:cxn>
                    <a:cxn ang="0">
                      <a:pos x="548" y="338"/>
                    </a:cxn>
                    <a:cxn ang="0">
                      <a:pos x="633" y="343"/>
                    </a:cxn>
                    <a:cxn ang="0">
                      <a:pos x="791" y="367"/>
                    </a:cxn>
                    <a:cxn ang="0">
                      <a:pos x="904" y="389"/>
                    </a:cxn>
                    <a:cxn ang="0">
                      <a:pos x="976" y="403"/>
                    </a:cxn>
                    <a:cxn ang="0">
                      <a:pos x="1048" y="425"/>
                    </a:cxn>
                    <a:cxn ang="0">
                      <a:pos x="1141" y="462"/>
                    </a:cxn>
                    <a:cxn ang="0">
                      <a:pos x="1185" y="484"/>
                    </a:cxn>
                    <a:cxn ang="0">
                      <a:pos x="1216" y="502"/>
                    </a:cxn>
                    <a:cxn ang="0">
                      <a:pos x="1318" y="248"/>
                    </a:cxn>
                    <a:cxn ang="0">
                      <a:pos x="924" y="108"/>
                    </a:cxn>
                    <a:cxn ang="0">
                      <a:pos x="533" y="19"/>
                    </a:cxn>
                    <a:cxn ang="0">
                      <a:pos x="231" y="0"/>
                    </a:cxn>
                    <a:cxn ang="0">
                      <a:pos x="16" y="9"/>
                    </a:cxn>
                  </a:cxnLst>
                  <a:rect l="0" t="0" r="0" b="0"/>
                  <a:pathLst>
                    <a:path w="1318" h="502">
                      <a:moveTo>
                        <a:pt x="16" y="9"/>
                      </a:moveTo>
                      <a:lnTo>
                        <a:pt x="31" y="55"/>
                      </a:lnTo>
                      <a:lnTo>
                        <a:pt x="0" y="361"/>
                      </a:lnTo>
                      <a:lnTo>
                        <a:pt x="129" y="345"/>
                      </a:lnTo>
                      <a:lnTo>
                        <a:pt x="234" y="335"/>
                      </a:lnTo>
                      <a:lnTo>
                        <a:pt x="397" y="333"/>
                      </a:lnTo>
                      <a:lnTo>
                        <a:pt x="548" y="338"/>
                      </a:lnTo>
                      <a:lnTo>
                        <a:pt x="633" y="343"/>
                      </a:lnTo>
                      <a:lnTo>
                        <a:pt x="791" y="367"/>
                      </a:lnTo>
                      <a:lnTo>
                        <a:pt x="904" y="389"/>
                      </a:lnTo>
                      <a:lnTo>
                        <a:pt x="976" y="403"/>
                      </a:lnTo>
                      <a:lnTo>
                        <a:pt x="1048" y="425"/>
                      </a:lnTo>
                      <a:lnTo>
                        <a:pt x="1141" y="462"/>
                      </a:lnTo>
                      <a:lnTo>
                        <a:pt x="1185" y="484"/>
                      </a:lnTo>
                      <a:lnTo>
                        <a:pt x="1216" y="502"/>
                      </a:lnTo>
                      <a:lnTo>
                        <a:pt x="1318" y="248"/>
                      </a:lnTo>
                      <a:lnTo>
                        <a:pt x="924" y="108"/>
                      </a:lnTo>
                      <a:lnTo>
                        <a:pt x="533" y="19"/>
                      </a:lnTo>
                      <a:lnTo>
                        <a:pt x="231" y="0"/>
                      </a:lnTo>
                      <a:lnTo>
                        <a:pt x="16" y="9"/>
                      </a:lnTo>
                      <a:close/>
                    </a:path>
                  </a:pathLst>
                </a:custGeom>
                <a:solidFill>
                  <a:srgbClr val="FFFFFF"/>
                </a:solidFill>
                <a:ln w="9525">
                  <a:noFill/>
                </a:ln>
              </p:spPr>
              <p:txBody>
                <a:bodyPr/>
                <a:lstStyle/>
                <a:p>
                  <a:endParaRPr lang="zh-CN" altLang="en-US"/>
                </a:p>
              </p:txBody>
            </p:sp>
            <p:sp>
              <p:nvSpPr>
                <p:cNvPr id="32836" name="未知"/>
                <p:cNvSpPr/>
                <p:nvPr>
                  <p:custDataLst>
                    <p:tags r:id="rId62"/>
                  </p:custDataLst>
                </p:nvPr>
              </p:nvSpPr>
              <p:spPr>
                <a:xfrm>
                  <a:off x="0" y="0"/>
                  <a:ext cx="1631" cy="930"/>
                </a:xfrm>
                <a:custGeom>
                  <a:avLst/>
                  <a:gdLst/>
                  <a:ahLst/>
                  <a:cxnLst>
                    <a:cxn ang="0">
                      <a:pos x="0" y="0"/>
                    </a:cxn>
                    <a:cxn ang="0">
                      <a:pos x="1631" y="0"/>
                    </a:cxn>
                    <a:cxn ang="0">
                      <a:pos x="1444" y="930"/>
                    </a:cxn>
                    <a:cxn ang="0">
                      <a:pos x="1364" y="881"/>
                    </a:cxn>
                    <a:cxn ang="0">
                      <a:pos x="1194" y="804"/>
                    </a:cxn>
                    <a:cxn ang="0">
                      <a:pos x="1104" y="765"/>
                    </a:cxn>
                    <a:cxn ang="0">
                      <a:pos x="1062" y="747"/>
                    </a:cxn>
                    <a:cxn ang="0">
                      <a:pos x="977" y="721"/>
                    </a:cxn>
                    <a:cxn ang="0">
                      <a:pos x="913" y="704"/>
                    </a:cxn>
                    <a:cxn ang="0">
                      <a:pos x="838" y="685"/>
                    </a:cxn>
                    <a:cxn ang="0">
                      <a:pos x="756" y="660"/>
                    </a:cxn>
                    <a:cxn ang="0">
                      <a:pos x="634" y="632"/>
                    </a:cxn>
                    <a:cxn ang="0">
                      <a:pos x="519" y="616"/>
                    </a:cxn>
                    <a:cxn ang="0">
                      <a:pos x="379" y="601"/>
                    </a:cxn>
                    <a:cxn ang="0">
                      <a:pos x="276" y="596"/>
                    </a:cxn>
                    <a:cxn ang="0">
                      <a:pos x="148" y="596"/>
                    </a:cxn>
                    <a:cxn ang="0">
                      <a:pos x="44" y="598"/>
                    </a:cxn>
                    <a:cxn ang="0">
                      <a:pos x="0" y="0"/>
                    </a:cxn>
                  </a:cxnLst>
                  <a:rect l="0" t="0" r="0" b="0"/>
                  <a:pathLst>
                    <a:path w="1630" h="930">
                      <a:moveTo>
                        <a:pt x="0" y="0"/>
                      </a:moveTo>
                      <a:lnTo>
                        <a:pt x="1631" y="0"/>
                      </a:lnTo>
                      <a:lnTo>
                        <a:pt x="1444" y="930"/>
                      </a:lnTo>
                      <a:lnTo>
                        <a:pt x="1364" y="881"/>
                      </a:lnTo>
                      <a:lnTo>
                        <a:pt x="1194" y="804"/>
                      </a:lnTo>
                      <a:lnTo>
                        <a:pt x="1104" y="765"/>
                      </a:lnTo>
                      <a:lnTo>
                        <a:pt x="1062" y="747"/>
                      </a:lnTo>
                      <a:lnTo>
                        <a:pt x="977" y="721"/>
                      </a:lnTo>
                      <a:lnTo>
                        <a:pt x="913" y="704"/>
                      </a:lnTo>
                      <a:lnTo>
                        <a:pt x="838" y="685"/>
                      </a:lnTo>
                      <a:lnTo>
                        <a:pt x="756" y="660"/>
                      </a:lnTo>
                      <a:lnTo>
                        <a:pt x="634" y="632"/>
                      </a:lnTo>
                      <a:lnTo>
                        <a:pt x="519" y="616"/>
                      </a:lnTo>
                      <a:lnTo>
                        <a:pt x="379" y="601"/>
                      </a:lnTo>
                      <a:lnTo>
                        <a:pt x="276" y="596"/>
                      </a:lnTo>
                      <a:lnTo>
                        <a:pt x="148" y="596"/>
                      </a:lnTo>
                      <a:lnTo>
                        <a:pt x="44" y="598"/>
                      </a:lnTo>
                      <a:lnTo>
                        <a:pt x="0" y="0"/>
                      </a:lnTo>
                      <a:close/>
                    </a:path>
                  </a:pathLst>
                </a:custGeom>
                <a:solidFill>
                  <a:srgbClr val="0000FF"/>
                </a:solidFill>
                <a:ln w="9525">
                  <a:noFill/>
                </a:ln>
              </p:spPr>
              <p:txBody>
                <a:bodyPr/>
                <a:lstStyle/>
                <a:p>
                  <a:endParaRPr lang="zh-CN" altLang="en-US"/>
                </a:p>
              </p:txBody>
            </p:sp>
          </p:grpSp>
        </p:grpSp>
      </p:grpSp>
      <p:sp>
        <p:nvSpPr>
          <p:cNvPr id="30789" name="Text Box 69"/>
          <p:cNvSpPr txBox="1"/>
          <p:nvPr>
            <p:custDataLst>
              <p:tags r:id="rId6"/>
            </p:custDataLst>
          </p:nvPr>
        </p:nvSpPr>
        <p:spPr>
          <a:xfrm>
            <a:off x="5567363" y="4430713"/>
            <a:ext cx="542925" cy="491490"/>
          </a:xfrm>
          <a:prstGeom prst="rect">
            <a:avLst/>
          </a:prstGeom>
          <a:noFill/>
          <a:ln w="9525">
            <a:noFill/>
          </a:ln>
        </p:spPr>
        <p:txBody>
          <a:bodyPr anchor="t" anchorCtr="0">
            <a:spAutoFit/>
          </a:bodyPr>
          <a:lstStyle/>
          <a:p>
            <a:r>
              <a:rPr lang="en-US" altLang="zh-CN" sz="2600" b="1" i="1">
                <a:solidFill>
                  <a:srgbClr val="FF00FF"/>
                </a:solidFill>
                <a:latin typeface="Times New Roman" panose="02020603050405020304" pitchFamily="18" charset="0"/>
                <a:ea typeface="宋体" panose="02010600030101010101" pitchFamily="2" charset="-122"/>
              </a:rPr>
              <a:t>G</a:t>
            </a:r>
          </a:p>
        </p:txBody>
      </p:sp>
      <p:sp>
        <p:nvSpPr>
          <p:cNvPr id="32838" name="Text Box 70"/>
          <p:cNvSpPr txBox="1"/>
          <p:nvPr>
            <p:custDataLst>
              <p:tags r:id="rId7"/>
            </p:custDataLst>
          </p:nvPr>
        </p:nvSpPr>
        <p:spPr>
          <a:xfrm>
            <a:off x="7791450" y="2635250"/>
            <a:ext cx="361950" cy="638175"/>
          </a:xfrm>
          <a:prstGeom prst="rect">
            <a:avLst/>
          </a:prstGeom>
          <a:solidFill>
            <a:srgbClr val="FFFFFF"/>
          </a:solidFill>
          <a:ln w="9525">
            <a:noFill/>
          </a:ln>
        </p:spPr>
        <p:txBody>
          <a:bodyPr anchor="t" anchorCtr="0"/>
          <a:lstStyle/>
          <a:p>
            <a:pPr algn="just"/>
            <a:endParaRPr lang="en-US" altLang="zh-CN" b="1">
              <a:latin typeface="Times New Roman" panose="02020603050405020304" pitchFamily="18" charset="0"/>
              <a:ea typeface="宋体" panose="02010600030101010101" pitchFamily="2" charset="-122"/>
            </a:endParaRPr>
          </a:p>
        </p:txBody>
      </p:sp>
      <p:sp>
        <p:nvSpPr>
          <p:cNvPr id="30791" name="Rectangle 71"/>
          <p:cNvSpPr/>
          <p:nvPr>
            <p:custDataLst>
              <p:tags r:id="rId8"/>
            </p:custDataLst>
          </p:nvPr>
        </p:nvSpPr>
        <p:spPr>
          <a:xfrm>
            <a:off x="2138363" y="5268913"/>
            <a:ext cx="1928812" cy="491490"/>
          </a:xfrm>
          <a:prstGeom prst="rect">
            <a:avLst/>
          </a:prstGeom>
          <a:noFill/>
          <a:ln w="9525">
            <a:noFill/>
          </a:ln>
        </p:spPr>
        <p:txBody>
          <a:bodyPr anchor="t" anchorCtr="0">
            <a:spAutoFit/>
          </a:bodyPr>
          <a:lstStyle/>
          <a:p>
            <a:pPr algn="ctr"/>
            <a:r>
              <a:rPr lang="en-US" altLang="zh-CN" sz="2600" b="1" i="1">
                <a:latin typeface="Times New Roman" panose="02020603050405020304" pitchFamily="18" charset="0"/>
                <a:ea typeface="宋体" panose="02010600030101010101" pitchFamily="2" charset="-122"/>
              </a:rPr>
              <a:t>F</a:t>
            </a:r>
            <a:r>
              <a:rPr lang="zh-CN" altLang="en-US" sz="2600" b="1" baseline="-25000">
                <a:latin typeface="Times New Roman" panose="02020603050405020304" pitchFamily="18" charset="0"/>
                <a:ea typeface="宋体" panose="02010600030101010101" pitchFamily="2" charset="-122"/>
              </a:rPr>
              <a:t>压</a:t>
            </a:r>
            <a:r>
              <a:rPr lang="zh-CN" altLang="en-US" sz="2600" b="1">
                <a:latin typeface="Times New Roman" panose="02020603050405020304" pitchFamily="18" charset="0"/>
                <a:ea typeface="宋体" panose="02010600030101010101" pitchFamily="2" charset="-122"/>
              </a:rPr>
              <a:t> </a:t>
            </a:r>
            <a:r>
              <a:rPr lang="en-US" altLang="zh-CN" sz="2600" b="1">
                <a:latin typeface="Times New Roman" panose="02020603050405020304" pitchFamily="18" charset="0"/>
                <a:ea typeface="宋体" panose="02010600030101010101" pitchFamily="2" charset="-122"/>
              </a:rPr>
              <a:t>=</a:t>
            </a:r>
            <a:r>
              <a:rPr lang="en-US" altLang="zh-CN" sz="2600" b="1" i="1">
                <a:latin typeface="Times New Roman" panose="02020603050405020304" pitchFamily="18" charset="0"/>
                <a:ea typeface="宋体" panose="02010600030101010101" pitchFamily="2" charset="-122"/>
              </a:rPr>
              <a:t> G</a:t>
            </a:r>
          </a:p>
        </p:txBody>
      </p:sp>
      <p:sp>
        <p:nvSpPr>
          <p:cNvPr id="30792" name="Rectangle 72"/>
          <p:cNvSpPr/>
          <p:nvPr>
            <p:custDataLst>
              <p:tags r:id="rId9"/>
            </p:custDataLst>
          </p:nvPr>
        </p:nvSpPr>
        <p:spPr>
          <a:xfrm>
            <a:off x="5262563" y="5268913"/>
            <a:ext cx="1928812" cy="491490"/>
          </a:xfrm>
          <a:prstGeom prst="rect">
            <a:avLst/>
          </a:prstGeom>
          <a:noFill/>
          <a:ln w="9525">
            <a:noFill/>
          </a:ln>
        </p:spPr>
        <p:txBody>
          <a:bodyPr anchor="t" anchorCtr="0">
            <a:spAutoFit/>
          </a:bodyPr>
          <a:lstStyle/>
          <a:p>
            <a:r>
              <a:rPr lang="en-US" altLang="zh-CN" sz="2600" b="1" i="1">
                <a:latin typeface="Times New Roman" panose="02020603050405020304" pitchFamily="18" charset="0"/>
                <a:ea typeface="宋体" panose="02010600030101010101" pitchFamily="2" charset="-122"/>
              </a:rPr>
              <a:t>F</a:t>
            </a:r>
            <a:r>
              <a:rPr lang="zh-CN" altLang="en-US" sz="2600" b="1" baseline="-25000">
                <a:latin typeface="Times New Roman" panose="02020603050405020304" pitchFamily="18" charset="0"/>
                <a:ea typeface="宋体" panose="02010600030101010101" pitchFamily="2" charset="-122"/>
              </a:rPr>
              <a:t>压</a:t>
            </a:r>
            <a:r>
              <a:rPr lang="zh-CN" altLang="en-US" sz="2600" b="1">
                <a:latin typeface="Times New Roman" panose="02020603050405020304" pitchFamily="18" charset="0"/>
                <a:ea typeface="宋体" panose="02010600030101010101" pitchFamily="2" charset="-122"/>
              </a:rPr>
              <a:t> </a:t>
            </a:r>
            <a:r>
              <a:rPr lang="en-US" altLang="zh-CN" sz="2600" b="1">
                <a:latin typeface="Times New Roman" panose="02020603050405020304" pitchFamily="18" charset="0"/>
                <a:ea typeface="宋体" panose="02010600030101010101" pitchFamily="2" charset="-122"/>
              </a:rPr>
              <a:t>≠</a:t>
            </a:r>
            <a:r>
              <a:rPr lang="en-US" altLang="zh-CN" sz="2600" b="1" i="1">
                <a:latin typeface="Times New Roman" panose="02020603050405020304" pitchFamily="18" charset="0"/>
                <a:ea typeface="宋体" panose="02010600030101010101" pitchFamily="2" charset="-122"/>
              </a:rPr>
              <a:t> G</a:t>
            </a:r>
          </a:p>
        </p:txBody>
      </p:sp>
      <p:sp>
        <p:nvSpPr>
          <p:cNvPr id="30793" name="Rectangle 73"/>
          <p:cNvSpPr/>
          <p:nvPr>
            <p:custDataLst>
              <p:tags r:id="rId10"/>
            </p:custDataLst>
          </p:nvPr>
        </p:nvSpPr>
        <p:spPr>
          <a:xfrm>
            <a:off x="7180263" y="5268913"/>
            <a:ext cx="3048000" cy="491490"/>
          </a:xfrm>
          <a:prstGeom prst="rect">
            <a:avLst/>
          </a:prstGeom>
          <a:noFill/>
          <a:ln w="9525">
            <a:noFill/>
          </a:ln>
        </p:spPr>
        <p:txBody>
          <a:bodyPr anchor="t" anchorCtr="0">
            <a:spAutoFit/>
          </a:bodyPr>
          <a:lstStyle/>
          <a:p>
            <a:pPr algn="ctr"/>
            <a:r>
              <a:rPr lang="en-US" altLang="zh-CN" sz="2600" b="1" i="1">
                <a:latin typeface="Times New Roman" panose="02020603050405020304" pitchFamily="18" charset="0"/>
                <a:ea typeface="宋体" panose="02010600030101010101" pitchFamily="2" charset="-122"/>
              </a:rPr>
              <a:t>F</a:t>
            </a:r>
            <a:r>
              <a:rPr lang="zh-CN" altLang="en-US" sz="2600" b="1" baseline="-25000">
                <a:latin typeface="Times New Roman" panose="02020603050405020304" pitchFamily="18" charset="0"/>
                <a:ea typeface="宋体" panose="02010600030101010101" pitchFamily="2" charset="-122"/>
              </a:rPr>
              <a:t>压</a:t>
            </a:r>
            <a:r>
              <a:rPr lang="zh-CN" altLang="en-US" sz="2600" b="1">
                <a:latin typeface="Times New Roman" panose="02020603050405020304" pitchFamily="18" charset="0"/>
                <a:ea typeface="宋体" panose="02010600030101010101" pitchFamily="2" charset="-122"/>
              </a:rPr>
              <a:t> 与</a:t>
            </a:r>
            <a:r>
              <a:rPr lang="en-US" altLang="zh-CN" sz="2600" b="1" i="1">
                <a:latin typeface="Times New Roman" panose="02020603050405020304" pitchFamily="18" charset="0"/>
                <a:ea typeface="宋体" panose="02010600030101010101" pitchFamily="2" charset="-122"/>
              </a:rPr>
              <a:t> G</a:t>
            </a:r>
            <a:r>
              <a:rPr lang="zh-CN" altLang="en-US" sz="2600" b="1">
                <a:latin typeface="Times New Roman" panose="02020603050405020304" pitchFamily="18" charset="0"/>
                <a:ea typeface="宋体" panose="02010600030101010101" pitchFamily="2" charset="-122"/>
              </a:rPr>
              <a:t>无关</a:t>
            </a:r>
          </a:p>
        </p:txBody>
      </p:sp>
      <p:sp>
        <p:nvSpPr>
          <p:cNvPr id="30794" name="Line 74"/>
          <p:cNvSpPr/>
          <p:nvPr>
            <p:custDataLst>
              <p:tags r:id="rId11"/>
            </p:custDataLst>
          </p:nvPr>
        </p:nvSpPr>
        <p:spPr>
          <a:xfrm rot="180000">
            <a:off x="3935413" y="3932238"/>
            <a:ext cx="41275" cy="995362"/>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2843" name="Text Box 75"/>
          <p:cNvSpPr txBox="1"/>
          <p:nvPr>
            <p:custDataLst>
              <p:tags r:id="rId12"/>
            </p:custDataLst>
          </p:nvPr>
        </p:nvSpPr>
        <p:spPr>
          <a:xfrm>
            <a:off x="2062163" y="4064000"/>
            <a:ext cx="544512" cy="635000"/>
          </a:xfrm>
          <a:prstGeom prst="rect">
            <a:avLst/>
          </a:prstGeom>
          <a:noFill/>
          <a:ln w="9525">
            <a:noFill/>
          </a:ln>
        </p:spPr>
        <p:txBody>
          <a:bodyPr anchor="t" anchorCtr="0"/>
          <a:lstStyle/>
          <a:p>
            <a:pPr algn="ctr"/>
            <a:endParaRPr lang="en-US" altLang="zh-CN" b="1">
              <a:latin typeface="Times New Roman" panose="02020603050405020304" pitchFamily="18" charset="0"/>
              <a:ea typeface="宋体" panose="02010600030101010101" pitchFamily="2" charset="-122"/>
            </a:endParaRPr>
          </a:p>
        </p:txBody>
      </p:sp>
      <p:grpSp>
        <p:nvGrpSpPr>
          <p:cNvPr id="17" name="Group 76"/>
          <p:cNvGrpSpPr/>
          <p:nvPr>
            <p:custDataLst>
              <p:tags r:id="rId13"/>
            </p:custDataLst>
          </p:nvPr>
        </p:nvGrpSpPr>
        <p:grpSpPr>
          <a:xfrm>
            <a:off x="1700213" y="3427413"/>
            <a:ext cx="3105150" cy="666750"/>
            <a:chOff x="156" y="2152"/>
            <a:chExt cx="1956" cy="420"/>
          </a:xfrm>
        </p:grpSpPr>
        <p:sp>
          <p:nvSpPr>
            <p:cNvPr id="10316" name="Rectangle 77"/>
            <p:cNvSpPr/>
            <p:nvPr>
              <p:custDataLst>
                <p:tags r:id="rId28"/>
              </p:custDataLst>
            </p:nvPr>
          </p:nvSpPr>
          <p:spPr>
            <a:xfrm>
              <a:off x="1392" y="2160"/>
              <a:ext cx="388" cy="356"/>
            </a:xfrm>
            <a:prstGeom prst="rect">
              <a:avLst/>
            </a:prstGeom>
            <a:gradFill rotWithShape="1">
              <a:gsLst>
                <a:gs pos="0">
                  <a:schemeClr val="accent1">
                    <a:lumMod val="45000"/>
                    <a:lumOff val="55000"/>
                  </a:schemeClr>
                </a:gs>
                <a:gs pos="55000">
                  <a:srgbClr val="80807E"/>
                </a:gs>
                <a:gs pos="100000">
                  <a:schemeClr val="tx2"/>
                </a:gs>
              </a:gsLst>
              <a:path path="circle">
                <a:fillToRect l="100000" b="100000"/>
              </a:path>
              <a:tileRect t="-100000" r="-100000"/>
            </a:gra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32846" name="Group 78"/>
            <p:cNvGrpSpPr/>
            <p:nvPr>
              <p:custDataLst>
                <p:tags r:id="rId29"/>
              </p:custDataLst>
            </p:nvPr>
          </p:nvGrpSpPr>
          <p:grpSpPr>
            <a:xfrm>
              <a:off x="1164" y="2513"/>
              <a:ext cx="948" cy="59"/>
              <a:chOff x="0" y="0"/>
              <a:chExt cx="1338" cy="130"/>
            </a:xfrm>
          </p:grpSpPr>
          <p:sp>
            <p:nvSpPr>
              <p:cNvPr id="32847" name="Line 79"/>
              <p:cNvSpPr/>
              <p:nvPr>
                <p:custDataLst>
                  <p:tags r:id="rId44"/>
                </p:custDataLst>
              </p:nvPr>
            </p:nvSpPr>
            <p:spPr>
              <a:xfrm flipH="1">
                <a:off x="0"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48" name="Line 80"/>
              <p:cNvSpPr/>
              <p:nvPr>
                <p:custDataLst>
                  <p:tags r:id="rId45"/>
                </p:custDataLst>
              </p:nvPr>
            </p:nvSpPr>
            <p:spPr>
              <a:xfrm flipH="1">
                <a:off x="120"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49" name="Line 81"/>
              <p:cNvSpPr/>
              <p:nvPr>
                <p:custDataLst>
                  <p:tags r:id="rId46"/>
                </p:custDataLst>
              </p:nvPr>
            </p:nvSpPr>
            <p:spPr>
              <a:xfrm flipH="1">
                <a:off x="24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0" name="Line 82"/>
              <p:cNvSpPr/>
              <p:nvPr>
                <p:custDataLst>
                  <p:tags r:id="rId47"/>
                </p:custDataLst>
              </p:nvPr>
            </p:nvSpPr>
            <p:spPr>
              <a:xfrm flipH="1">
                <a:off x="36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1" name="Line 83"/>
              <p:cNvSpPr/>
              <p:nvPr>
                <p:custDataLst>
                  <p:tags r:id="rId48"/>
                </p:custDataLst>
              </p:nvPr>
            </p:nvSpPr>
            <p:spPr>
              <a:xfrm flipH="1">
                <a:off x="48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2" name="Line 84"/>
              <p:cNvSpPr/>
              <p:nvPr>
                <p:custDataLst>
                  <p:tags r:id="rId49"/>
                </p:custDataLst>
              </p:nvPr>
            </p:nvSpPr>
            <p:spPr>
              <a:xfrm flipH="1">
                <a:off x="601"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3" name="Line 85"/>
              <p:cNvSpPr/>
              <p:nvPr>
                <p:custDataLst>
                  <p:tags r:id="rId50"/>
                </p:custDataLst>
              </p:nvPr>
            </p:nvSpPr>
            <p:spPr>
              <a:xfrm flipH="1">
                <a:off x="72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4" name="Line 86"/>
              <p:cNvSpPr/>
              <p:nvPr>
                <p:custDataLst>
                  <p:tags r:id="rId51"/>
                </p:custDataLst>
              </p:nvPr>
            </p:nvSpPr>
            <p:spPr>
              <a:xfrm flipH="1">
                <a:off x="84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5" name="Line 87"/>
              <p:cNvSpPr/>
              <p:nvPr>
                <p:custDataLst>
                  <p:tags r:id="rId52"/>
                </p:custDataLst>
              </p:nvPr>
            </p:nvSpPr>
            <p:spPr>
              <a:xfrm flipH="1">
                <a:off x="96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6" name="Line 88"/>
              <p:cNvSpPr/>
              <p:nvPr>
                <p:custDataLst>
                  <p:tags r:id="rId53"/>
                </p:custDataLst>
              </p:nvPr>
            </p:nvSpPr>
            <p:spPr>
              <a:xfrm flipH="1">
                <a:off x="1082"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7" name="Line 89"/>
              <p:cNvSpPr/>
              <p:nvPr>
                <p:custDataLst>
                  <p:tags r:id="rId54"/>
                </p:custDataLst>
              </p:nvPr>
            </p:nvSpPr>
            <p:spPr>
              <a:xfrm flipH="1">
                <a:off x="1203"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58" name="Line 90"/>
              <p:cNvSpPr/>
              <p:nvPr>
                <p:custDataLst>
                  <p:tags r:id="rId55"/>
                </p:custDataLst>
              </p:nvPr>
            </p:nvSpPr>
            <p:spPr>
              <a:xfrm>
                <a:off x="23" y="0"/>
                <a:ext cx="1315" cy="0"/>
              </a:xfrm>
              <a:prstGeom prst="line">
                <a:avLst/>
              </a:prstGeom>
              <a:ln w="38100" cap="flat" cmpd="sng">
                <a:solidFill>
                  <a:srgbClr val="000000"/>
                </a:solidFill>
                <a:prstDash val="solid"/>
                <a:round/>
                <a:headEnd type="none" w="med" len="med"/>
                <a:tailEnd type="none" w="med" len="med"/>
              </a:ln>
            </p:spPr>
            <p:txBody>
              <a:bodyPr/>
              <a:lstStyle/>
              <a:p>
                <a:endParaRPr/>
              </a:p>
            </p:txBody>
          </p:sp>
        </p:grpSp>
        <p:sp>
          <p:nvSpPr>
            <p:cNvPr id="10330" name="Rectangle 91"/>
            <p:cNvSpPr/>
            <p:nvPr>
              <p:custDataLst>
                <p:tags r:id="rId30"/>
              </p:custDataLst>
            </p:nvPr>
          </p:nvSpPr>
          <p:spPr>
            <a:xfrm>
              <a:off x="384" y="2152"/>
              <a:ext cx="388" cy="357"/>
            </a:xfrm>
            <a:prstGeom prst="rect">
              <a:avLst/>
            </a:prstGeom>
            <a:gradFill rotWithShape="1">
              <a:gsLst>
                <a:gs pos="0">
                  <a:schemeClr val="accent1">
                    <a:lumMod val="45000"/>
                    <a:lumOff val="55000"/>
                  </a:schemeClr>
                </a:gs>
                <a:gs pos="55000">
                  <a:srgbClr val="80807E">
                    <a:alpha val="100000"/>
                  </a:srgbClr>
                </a:gs>
                <a:gs pos="100000">
                  <a:schemeClr val="tx2"/>
                </a:gs>
              </a:gsLst>
              <a:path path="circle">
                <a:fillToRect l="100000" b="100000"/>
              </a:path>
              <a:tileRect t="-100000" r="-100000"/>
            </a:grad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32860" name="Group 92"/>
            <p:cNvGrpSpPr/>
            <p:nvPr>
              <p:custDataLst>
                <p:tags r:id="rId31"/>
              </p:custDataLst>
            </p:nvPr>
          </p:nvGrpSpPr>
          <p:grpSpPr>
            <a:xfrm>
              <a:off x="156" y="2505"/>
              <a:ext cx="948" cy="59"/>
              <a:chOff x="0" y="0"/>
              <a:chExt cx="1338" cy="130"/>
            </a:xfrm>
          </p:grpSpPr>
          <p:sp>
            <p:nvSpPr>
              <p:cNvPr id="32861" name="Line 93"/>
              <p:cNvSpPr/>
              <p:nvPr>
                <p:custDataLst>
                  <p:tags r:id="rId32"/>
                </p:custDataLst>
              </p:nvPr>
            </p:nvSpPr>
            <p:spPr>
              <a:xfrm flipH="1">
                <a:off x="0"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2" name="Line 94"/>
              <p:cNvSpPr/>
              <p:nvPr>
                <p:custDataLst>
                  <p:tags r:id="rId33"/>
                </p:custDataLst>
              </p:nvPr>
            </p:nvSpPr>
            <p:spPr>
              <a:xfrm flipH="1">
                <a:off x="120"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3" name="Line 95"/>
              <p:cNvSpPr/>
              <p:nvPr>
                <p:custDataLst>
                  <p:tags r:id="rId34"/>
                </p:custDataLst>
              </p:nvPr>
            </p:nvSpPr>
            <p:spPr>
              <a:xfrm flipH="1">
                <a:off x="24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4" name="Line 96"/>
              <p:cNvSpPr/>
              <p:nvPr>
                <p:custDataLst>
                  <p:tags r:id="rId35"/>
                </p:custDataLst>
              </p:nvPr>
            </p:nvSpPr>
            <p:spPr>
              <a:xfrm flipH="1">
                <a:off x="36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5" name="Line 97"/>
              <p:cNvSpPr/>
              <p:nvPr>
                <p:custDataLst>
                  <p:tags r:id="rId36"/>
                </p:custDataLst>
              </p:nvPr>
            </p:nvSpPr>
            <p:spPr>
              <a:xfrm flipH="1">
                <a:off x="481"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6" name="Line 98"/>
              <p:cNvSpPr/>
              <p:nvPr>
                <p:custDataLst>
                  <p:tags r:id="rId37"/>
                </p:custDataLst>
              </p:nvPr>
            </p:nvSpPr>
            <p:spPr>
              <a:xfrm flipH="1">
                <a:off x="601"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7" name="Line 99"/>
              <p:cNvSpPr/>
              <p:nvPr>
                <p:custDataLst>
                  <p:tags r:id="rId38"/>
                </p:custDataLst>
              </p:nvPr>
            </p:nvSpPr>
            <p:spPr>
              <a:xfrm flipH="1">
                <a:off x="72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8" name="Line 100"/>
              <p:cNvSpPr/>
              <p:nvPr>
                <p:custDataLst>
                  <p:tags r:id="rId39"/>
                </p:custDataLst>
              </p:nvPr>
            </p:nvSpPr>
            <p:spPr>
              <a:xfrm flipH="1">
                <a:off x="84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69" name="Line 101"/>
              <p:cNvSpPr/>
              <p:nvPr>
                <p:custDataLst>
                  <p:tags r:id="rId40"/>
                </p:custDataLst>
              </p:nvPr>
            </p:nvSpPr>
            <p:spPr>
              <a:xfrm flipH="1">
                <a:off x="962"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70" name="Line 102"/>
              <p:cNvSpPr/>
              <p:nvPr>
                <p:custDataLst>
                  <p:tags r:id="rId41"/>
                </p:custDataLst>
              </p:nvPr>
            </p:nvSpPr>
            <p:spPr>
              <a:xfrm flipH="1">
                <a:off x="1082" y="8"/>
                <a:ext cx="121"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71" name="Line 103"/>
              <p:cNvSpPr/>
              <p:nvPr>
                <p:custDataLst>
                  <p:tags r:id="rId42"/>
                </p:custDataLst>
              </p:nvPr>
            </p:nvSpPr>
            <p:spPr>
              <a:xfrm flipH="1">
                <a:off x="1203" y="8"/>
                <a:ext cx="120" cy="122"/>
              </a:xfrm>
              <a:prstGeom prst="line">
                <a:avLst/>
              </a:prstGeom>
              <a:ln w="38100" cap="flat" cmpd="sng">
                <a:solidFill>
                  <a:srgbClr val="000000"/>
                </a:solidFill>
                <a:prstDash val="solid"/>
                <a:round/>
                <a:headEnd type="none" w="med" len="med"/>
                <a:tailEnd type="none" w="med" len="med"/>
              </a:ln>
            </p:spPr>
            <p:txBody>
              <a:bodyPr/>
              <a:lstStyle/>
              <a:p>
                <a:endParaRPr/>
              </a:p>
            </p:txBody>
          </p:sp>
          <p:sp>
            <p:nvSpPr>
              <p:cNvPr id="32872" name="Line 104"/>
              <p:cNvSpPr/>
              <p:nvPr>
                <p:custDataLst>
                  <p:tags r:id="rId43"/>
                </p:custDataLst>
              </p:nvPr>
            </p:nvSpPr>
            <p:spPr>
              <a:xfrm>
                <a:off x="23" y="0"/>
                <a:ext cx="1315" cy="0"/>
              </a:xfrm>
              <a:prstGeom prst="line">
                <a:avLst/>
              </a:prstGeom>
              <a:ln w="38100" cap="flat" cmpd="sng">
                <a:solidFill>
                  <a:srgbClr val="000000"/>
                </a:solidFill>
                <a:prstDash val="solid"/>
                <a:round/>
                <a:headEnd type="none" w="med" len="med"/>
                <a:tailEnd type="none" w="med" len="med"/>
              </a:ln>
            </p:spPr>
            <p:txBody>
              <a:bodyPr/>
              <a:lstStyle/>
              <a:p>
                <a:endParaRPr/>
              </a:p>
            </p:txBody>
          </p:sp>
        </p:grpSp>
      </p:grpSp>
      <p:sp>
        <p:nvSpPr>
          <p:cNvPr id="30825" name="Line 105"/>
          <p:cNvSpPr/>
          <p:nvPr>
            <p:custDataLst>
              <p:tags r:id="rId14"/>
            </p:custDataLst>
          </p:nvPr>
        </p:nvSpPr>
        <p:spPr>
          <a:xfrm flipH="1">
            <a:off x="2366963" y="3668713"/>
            <a:ext cx="0" cy="990600"/>
          </a:xfrm>
          <a:prstGeom prst="line">
            <a:avLst/>
          </a:prstGeom>
          <a:ln w="38100" cap="flat" cmpd="sng">
            <a:solidFill>
              <a:srgbClr val="FF00FF"/>
            </a:solidFill>
            <a:prstDash val="solid"/>
            <a:round/>
            <a:headEnd type="none" w="med" len="med"/>
            <a:tailEnd type="triangle" w="med" len="med"/>
          </a:ln>
        </p:spPr>
        <p:txBody>
          <a:bodyPr/>
          <a:lstStyle/>
          <a:p>
            <a:endParaRPr/>
          </a:p>
        </p:txBody>
      </p:sp>
      <p:sp>
        <p:nvSpPr>
          <p:cNvPr id="30826" name="Rectangle 106"/>
          <p:cNvSpPr/>
          <p:nvPr>
            <p:custDataLst>
              <p:tags r:id="rId15"/>
            </p:custDataLst>
          </p:nvPr>
        </p:nvSpPr>
        <p:spPr>
          <a:xfrm>
            <a:off x="2138363" y="4583113"/>
            <a:ext cx="609600" cy="491490"/>
          </a:xfrm>
          <a:prstGeom prst="rect">
            <a:avLst/>
          </a:prstGeom>
          <a:noFill/>
          <a:ln w="9525">
            <a:noFill/>
          </a:ln>
        </p:spPr>
        <p:txBody>
          <a:bodyPr anchor="t" anchorCtr="0">
            <a:spAutoFit/>
          </a:bodyPr>
          <a:lstStyle/>
          <a:p>
            <a:r>
              <a:rPr lang="en-US" altLang="zh-CN" sz="2600" b="1" i="1">
                <a:solidFill>
                  <a:srgbClr val="FF00FF"/>
                </a:solidFill>
                <a:latin typeface="Times New Roman" panose="02020603050405020304" pitchFamily="18" charset="0"/>
                <a:ea typeface="宋体" panose="02010600030101010101" pitchFamily="2" charset="-122"/>
              </a:rPr>
              <a:t>G</a:t>
            </a:r>
            <a:endParaRPr lang="zh-CN" altLang="en-US" sz="2600" b="1" i="1">
              <a:solidFill>
                <a:srgbClr val="FF00FF"/>
              </a:solidFill>
              <a:latin typeface="Times New Roman" panose="02020603050405020304" pitchFamily="18" charset="0"/>
              <a:ea typeface="宋体" panose="02010600030101010101" pitchFamily="2" charset="-122"/>
            </a:endParaRPr>
          </a:p>
        </p:txBody>
      </p:sp>
      <p:sp>
        <p:nvSpPr>
          <p:cNvPr id="30827" name="Rectangle 107"/>
          <p:cNvSpPr/>
          <p:nvPr>
            <p:custDataLst>
              <p:tags r:id="rId16"/>
            </p:custDataLst>
          </p:nvPr>
        </p:nvSpPr>
        <p:spPr>
          <a:xfrm>
            <a:off x="3738563" y="4811713"/>
            <a:ext cx="619125" cy="49149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宋体" panose="02010600030101010101" pitchFamily="2" charset="-122"/>
              </a:rPr>
              <a:t>F</a:t>
            </a:r>
            <a:r>
              <a:rPr lang="zh-CN" altLang="en-US" sz="2600" b="1" i="1" baseline="-25000">
                <a:solidFill>
                  <a:srgbClr val="FF0000"/>
                </a:solidFill>
                <a:latin typeface="Times New Roman" panose="02020603050405020304" pitchFamily="18" charset="0"/>
                <a:ea typeface="宋体" panose="02010600030101010101" pitchFamily="2" charset="-122"/>
              </a:rPr>
              <a:t>压</a:t>
            </a:r>
          </a:p>
        </p:txBody>
      </p:sp>
      <p:sp>
        <p:nvSpPr>
          <p:cNvPr id="30828" name="Line 108"/>
          <p:cNvSpPr/>
          <p:nvPr>
            <p:custDataLst>
              <p:tags r:id="rId17"/>
            </p:custDataLst>
          </p:nvPr>
        </p:nvSpPr>
        <p:spPr>
          <a:xfrm>
            <a:off x="5948363" y="3744913"/>
            <a:ext cx="304800" cy="68580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0829" name="Rectangle 109"/>
          <p:cNvSpPr/>
          <p:nvPr>
            <p:custDataLst>
              <p:tags r:id="rId18"/>
            </p:custDataLst>
          </p:nvPr>
        </p:nvSpPr>
        <p:spPr>
          <a:xfrm>
            <a:off x="6253163" y="4125913"/>
            <a:ext cx="619125" cy="49149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宋体" panose="02010600030101010101" pitchFamily="2" charset="-122"/>
              </a:rPr>
              <a:t>F</a:t>
            </a:r>
            <a:r>
              <a:rPr lang="zh-CN" altLang="en-US" sz="2600" b="1" i="1" baseline="-25000">
                <a:solidFill>
                  <a:srgbClr val="FF0000"/>
                </a:solidFill>
                <a:latin typeface="Times New Roman" panose="02020603050405020304" pitchFamily="18" charset="0"/>
                <a:ea typeface="宋体" panose="02010600030101010101" pitchFamily="2" charset="-122"/>
              </a:rPr>
              <a:t>压</a:t>
            </a:r>
          </a:p>
        </p:txBody>
      </p:sp>
      <p:sp>
        <p:nvSpPr>
          <p:cNvPr id="30830" name="Line 110"/>
          <p:cNvSpPr/>
          <p:nvPr>
            <p:custDataLst>
              <p:tags r:id="rId19"/>
            </p:custDataLst>
          </p:nvPr>
        </p:nvSpPr>
        <p:spPr>
          <a:xfrm flipH="1">
            <a:off x="5795963" y="3516313"/>
            <a:ext cx="0" cy="990600"/>
          </a:xfrm>
          <a:prstGeom prst="line">
            <a:avLst/>
          </a:prstGeom>
          <a:ln w="38100" cap="flat" cmpd="sng">
            <a:solidFill>
              <a:srgbClr val="FF00FF"/>
            </a:solidFill>
            <a:prstDash val="solid"/>
            <a:round/>
            <a:headEnd type="none" w="med" len="med"/>
            <a:tailEnd type="triangle" w="med" len="med"/>
          </a:ln>
        </p:spPr>
        <p:txBody>
          <a:bodyPr/>
          <a:lstStyle/>
          <a:p>
            <a:endParaRPr/>
          </a:p>
        </p:txBody>
      </p:sp>
      <p:sp>
        <p:nvSpPr>
          <p:cNvPr id="30831" name="Line 111"/>
          <p:cNvSpPr/>
          <p:nvPr>
            <p:custDataLst>
              <p:tags r:id="rId20"/>
            </p:custDataLst>
          </p:nvPr>
        </p:nvSpPr>
        <p:spPr>
          <a:xfrm flipH="1">
            <a:off x="4881563" y="2754313"/>
            <a:ext cx="0" cy="3200400"/>
          </a:xfrm>
          <a:prstGeom prst="line">
            <a:avLst/>
          </a:prstGeom>
          <a:ln w="19050" cap="flat" cmpd="sng">
            <a:solidFill>
              <a:schemeClr val="tx1"/>
            </a:solidFill>
            <a:prstDash val="dashDot"/>
            <a:round/>
            <a:headEnd type="none" w="med" len="med"/>
            <a:tailEnd type="none" w="med" len="med"/>
          </a:ln>
        </p:spPr>
        <p:txBody>
          <a:bodyPr/>
          <a:lstStyle/>
          <a:p>
            <a:endParaRPr/>
          </a:p>
        </p:txBody>
      </p:sp>
      <p:sp>
        <p:nvSpPr>
          <p:cNvPr id="30832" name="Line 112"/>
          <p:cNvSpPr/>
          <p:nvPr>
            <p:custDataLst>
              <p:tags r:id="rId21"/>
            </p:custDataLst>
          </p:nvPr>
        </p:nvSpPr>
        <p:spPr>
          <a:xfrm flipH="1">
            <a:off x="7180263" y="2754313"/>
            <a:ext cx="0" cy="3200400"/>
          </a:xfrm>
          <a:prstGeom prst="line">
            <a:avLst/>
          </a:prstGeom>
          <a:ln w="19050" cap="flat" cmpd="sng">
            <a:solidFill>
              <a:schemeClr val="tx1"/>
            </a:solidFill>
            <a:prstDash val="dashDot"/>
            <a:round/>
            <a:headEnd type="none" w="med" len="med"/>
            <a:tailEnd type="none" w="med" len="med"/>
          </a:ln>
        </p:spPr>
        <p:txBody>
          <a:bodyPr/>
          <a:lstStyle/>
          <a:p>
            <a:endParaRPr/>
          </a:p>
        </p:txBody>
      </p:sp>
      <p:sp>
        <p:nvSpPr>
          <p:cNvPr id="30833" name="Text Box 113"/>
          <p:cNvSpPr txBox="1"/>
          <p:nvPr>
            <p:custDataLst>
              <p:tags r:id="rId22"/>
            </p:custDataLst>
          </p:nvPr>
        </p:nvSpPr>
        <p:spPr>
          <a:xfrm>
            <a:off x="8716963" y="4430713"/>
            <a:ext cx="542925" cy="491490"/>
          </a:xfrm>
          <a:prstGeom prst="rect">
            <a:avLst/>
          </a:prstGeom>
          <a:noFill/>
          <a:ln w="9525">
            <a:noFill/>
          </a:ln>
        </p:spPr>
        <p:txBody>
          <a:bodyPr anchor="t" anchorCtr="0">
            <a:spAutoFit/>
          </a:bodyPr>
          <a:lstStyle/>
          <a:p>
            <a:r>
              <a:rPr lang="en-US" altLang="zh-CN" sz="2600" b="1" i="1">
                <a:solidFill>
                  <a:srgbClr val="FF00FF"/>
                </a:solidFill>
                <a:latin typeface="Times New Roman" panose="02020603050405020304" pitchFamily="18" charset="0"/>
                <a:ea typeface="宋体" panose="02010600030101010101" pitchFamily="2" charset="-122"/>
              </a:rPr>
              <a:t>G</a:t>
            </a:r>
          </a:p>
        </p:txBody>
      </p:sp>
      <p:sp>
        <p:nvSpPr>
          <p:cNvPr id="30834" name="Line 114"/>
          <p:cNvSpPr/>
          <p:nvPr>
            <p:custDataLst>
              <p:tags r:id="rId23"/>
            </p:custDataLst>
          </p:nvPr>
        </p:nvSpPr>
        <p:spPr>
          <a:xfrm flipH="1">
            <a:off x="8945563" y="3516313"/>
            <a:ext cx="0" cy="990600"/>
          </a:xfrm>
          <a:prstGeom prst="line">
            <a:avLst/>
          </a:prstGeom>
          <a:ln w="38100" cap="flat" cmpd="sng">
            <a:solidFill>
              <a:srgbClr val="FF00FF"/>
            </a:solidFill>
            <a:prstDash val="solid"/>
            <a:round/>
            <a:headEnd type="none" w="med" len="med"/>
            <a:tailEnd type="triangle" w="med" len="med"/>
          </a:ln>
        </p:spPr>
        <p:txBody>
          <a:bodyPr/>
          <a:lstStyle/>
          <a:p>
            <a:endParaRPr/>
          </a:p>
        </p:txBody>
      </p:sp>
      <p:sp>
        <p:nvSpPr>
          <p:cNvPr id="30835" name="Line 115"/>
          <p:cNvSpPr/>
          <p:nvPr>
            <p:custDataLst>
              <p:tags r:id="rId24"/>
            </p:custDataLst>
          </p:nvPr>
        </p:nvSpPr>
        <p:spPr>
          <a:xfrm flipH="1">
            <a:off x="7726363" y="3592513"/>
            <a:ext cx="838200" cy="0"/>
          </a:xfrm>
          <a:prstGeom prst="line">
            <a:avLst/>
          </a:prstGeom>
          <a:ln w="38100" cap="flat" cmpd="sng">
            <a:solidFill>
              <a:srgbClr val="FF0000"/>
            </a:solidFill>
            <a:prstDash val="solid"/>
            <a:round/>
            <a:headEnd type="none" w="med" len="med"/>
            <a:tailEnd type="triangle" w="med" len="med"/>
          </a:ln>
        </p:spPr>
        <p:txBody>
          <a:bodyPr/>
          <a:lstStyle/>
          <a:p>
            <a:endParaRPr/>
          </a:p>
        </p:txBody>
      </p:sp>
      <p:sp>
        <p:nvSpPr>
          <p:cNvPr id="30836" name="Rectangle 116"/>
          <p:cNvSpPr/>
          <p:nvPr>
            <p:custDataLst>
              <p:tags r:id="rId25"/>
            </p:custDataLst>
          </p:nvPr>
        </p:nvSpPr>
        <p:spPr>
          <a:xfrm>
            <a:off x="7200900" y="3036888"/>
            <a:ext cx="619125" cy="491490"/>
          </a:xfrm>
          <a:prstGeom prst="rect">
            <a:avLst/>
          </a:prstGeom>
          <a:noFill/>
          <a:ln w="9525">
            <a:noFill/>
          </a:ln>
        </p:spPr>
        <p:txBody>
          <a:bodyPr wrap="none" anchor="t" anchorCtr="0">
            <a:spAutoFit/>
          </a:bodyPr>
          <a:lstStyle/>
          <a:p>
            <a:r>
              <a:rPr lang="en-US" altLang="zh-CN" sz="2600" b="1" i="1">
                <a:solidFill>
                  <a:srgbClr val="FF0000"/>
                </a:solidFill>
                <a:latin typeface="Times New Roman" panose="02020603050405020304" pitchFamily="18" charset="0"/>
                <a:ea typeface="宋体" panose="02010600030101010101" pitchFamily="2" charset="-122"/>
              </a:rPr>
              <a:t>F</a:t>
            </a:r>
            <a:r>
              <a:rPr lang="zh-CN" altLang="en-US" sz="2600" b="1" i="1" baseline="-25000">
                <a:solidFill>
                  <a:srgbClr val="FF0000"/>
                </a:solidFill>
                <a:latin typeface="Times New Roman" panose="02020603050405020304" pitchFamily="18" charset="0"/>
                <a:ea typeface="宋体" panose="02010600030101010101" pitchFamily="2" charset="-122"/>
              </a:rPr>
              <a:t>压</a:t>
            </a:r>
          </a:p>
        </p:txBody>
      </p:sp>
      <p:sp>
        <p:nvSpPr>
          <p:cNvPr id="29698" name="Rectangle 2"/>
          <p:cNvSpPr/>
          <p:nvPr>
            <p:custDataLst>
              <p:tags r:id="rId26"/>
            </p:custDataLst>
          </p:nvPr>
        </p:nvSpPr>
        <p:spPr>
          <a:xfrm>
            <a:off x="1510030" y="792480"/>
            <a:ext cx="7513320" cy="491490"/>
          </a:xfrm>
          <a:prstGeom prst="rect">
            <a:avLst/>
          </a:prstGeom>
          <a:noFill/>
          <a:ln w="9525">
            <a:noFill/>
          </a:ln>
        </p:spPr>
        <p:txBody>
          <a:bodyPr wrap="square" anchor="t" anchorCtr="0">
            <a:spAutoFit/>
          </a:bodyPr>
          <a:lstStyle/>
          <a:p>
            <a:r>
              <a:rPr lang="zh-CN" altLang="en-US" sz="2600">
                <a:solidFill>
                  <a:srgbClr val="FF0000"/>
                </a:solidFill>
                <a:latin typeface="Times New Roman" panose="02020603050405020304" pitchFamily="18" charset="0"/>
                <a:ea typeface="黑体" panose="02010609060101010101" pitchFamily="49" charset="-122"/>
              </a:rPr>
              <a:t>②压力可以由重力产生，也可以由其他力产生。</a:t>
            </a:r>
          </a:p>
        </p:txBody>
      </p:sp>
      <p:sp>
        <p:nvSpPr>
          <p:cNvPr id="32886" name="文本框 4103"/>
          <p:cNvSpPr txBox="1"/>
          <p:nvPr>
            <p:custDataLst>
              <p:tags r:id="rId27"/>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698">
                                            <p:txEl>
                                              <p:charRg st="0" end="21"/>
                                            </p:txEl>
                                          </p:spTgt>
                                        </p:tgtEl>
                                        <p:attrNameLst>
                                          <p:attrName>style.visibility</p:attrName>
                                        </p:attrNameLst>
                                      </p:cBhvr>
                                      <p:to>
                                        <p:strVal val="visible"/>
                                      </p:to>
                                    </p:set>
                                    <p:anim calcmode="lin" valueType="num">
                                      <p:cBhvr>
                                        <p:cTn id="7" dur="500" fill="hold"/>
                                        <p:tgtEl>
                                          <p:spTgt spid="29698">
                                            <p:txEl>
                                              <p:charRg st="0" end="21"/>
                                            </p:txEl>
                                          </p:spTgt>
                                        </p:tgtEl>
                                        <p:attrNameLst>
                                          <p:attrName>ppt_x</p:attrName>
                                        </p:attrNameLst>
                                      </p:cBhvr>
                                      <p:tavLst>
                                        <p:tav tm="0">
                                          <p:val>
                                            <p:strVal val="#ppt_x"/>
                                          </p:val>
                                        </p:tav>
                                        <p:tav tm="100000">
                                          <p:val>
                                            <p:strVal val="#ppt_x"/>
                                          </p:val>
                                        </p:tav>
                                      </p:tavLst>
                                    </p:anim>
                                    <p:anim calcmode="lin" valueType="num">
                                      <p:cBhvr>
                                        <p:cTn id="8" dur="500" fill="hold"/>
                                        <p:tgtEl>
                                          <p:spTgt spid="29698">
                                            <p:txEl>
                                              <p:charRg st="0" end="2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slide(fromTop)">
                                      <p:cBhvr>
                                        <p:cTn id="13" dur="500"/>
                                        <p:tgtEl>
                                          <p:spTgt spid="30722"/>
                                        </p:tgtEl>
                                      </p:cBhvr>
                                    </p:animEffect>
                                  </p:childTnLst>
                                </p:cTn>
                              </p:par>
                            </p:childTnLst>
                          </p:cTn>
                        </p:par>
                        <p:par>
                          <p:cTn id="14" fill="hold" nodeType="afterGroup">
                            <p:stCondLst>
                              <p:cond delay="500"/>
                            </p:stCondLst>
                            <p:childTnLst>
                              <p:par>
                                <p:cTn id="15" presetID="34" presetClass="entr" presetSubtype="0" fill="hold" grpId="0" nodeType="afterEffect">
                                  <p:stCondLst>
                                    <p:cond delay="0"/>
                                  </p:stCondLst>
                                  <p:childTnLst>
                                    <p:set>
                                      <p:cBhvr>
                                        <p:cTn id="16" dur="1" fill="hold">
                                          <p:stCondLst>
                                            <p:cond delay="0"/>
                                          </p:stCondLst>
                                        </p:cTn>
                                        <p:tgtEl>
                                          <p:spTgt spid="30723"/>
                                        </p:tgtEl>
                                        <p:attrNameLst>
                                          <p:attrName>style.visibility</p:attrName>
                                        </p:attrNameLst>
                                      </p:cBhvr>
                                      <p:to>
                                        <p:strVal val="visible"/>
                                      </p:to>
                                    </p:set>
                                    <p:anim from="(-#ppt_w/2)" to="(#ppt_x)" calcmode="lin" valueType="num">
                                      <p:cBhvr>
                                        <p:cTn id="17" dur="600" fill="hold">
                                          <p:stCondLst>
                                            <p:cond delay="0"/>
                                          </p:stCondLst>
                                        </p:cTn>
                                        <p:tgtEl>
                                          <p:spTgt spid="30723"/>
                                        </p:tgtEl>
                                        <p:attrNameLst>
                                          <p:attrName>ppt_x</p:attrName>
                                        </p:attrNameLst>
                                      </p:cBhvr>
                                    </p:anim>
                                    <p:anim from="0" to="-1.0" calcmode="lin" valueType="num">
                                      <p:cBhvr>
                                        <p:cTn id="18" dur="200" decel="50000" autoRev="1" fill="hold">
                                          <p:stCondLst>
                                            <p:cond delay="600"/>
                                          </p:stCondLst>
                                        </p:cTn>
                                        <p:tgtEl>
                                          <p:spTgt spid="30723"/>
                                        </p:tgtEl>
                                        <p:attrNameLst>
                                          <p:attrName>xshear</p:attrName>
                                        </p:attrNameLst>
                                      </p:cBhvr>
                                    </p:anim>
                                    <p:animScale>
                                      <p:cBhvr>
                                        <p:cTn id="19" dur="200" decel="100000" autoRev="1" fill="hold">
                                          <p:stCondLst>
                                            <p:cond delay="600"/>
                                          </p:stCondLst>
                                        </p:cTn>
                                        <p:tgtEl>
                                          <p:spTgt spid="30723"/>
                                        </p:tgtEl>
                                      </p:cBhvr>
                                      <p:from x="100000" y="100000"/>
                                      <p:to x="80000" y="100000"/>
                                    </p:animScale>
                                    <p:anim by="(#ppt_h/3+#ppt_w*0.1)" calcmode="lin" valueType="num">
                                      <p:cBhvr>
                                        <p:cTn id="20" dur="200" decel="100000" autoRev="1" fill="hold">
                                          <p:stCondLst>
                                            <p:cond delay="600"/>
                                          </p:stCondLst>
                                        </p:cTn>
                                        <p:tgtEl>
                                          <p:spTgt spid="30723"/>
                                        </p:tgtEl>
                                        <p:attrNameLst>
                                          <p:attrName>ppt_x</p:attrName>
                                        </p:attrNameLst>
                                      </p:cBhvr>
                                    </p:anim>
                                  </p:childTnLst>
                                </p:cTn>
                              </p:par>
                            </p:childTnLst>
                          </p:cTn>
                        </p:par>
                      </p:childTnLst>
                    </p:cTn>
                  </p:par>
                  <p:par>
                    <p:cTn id="21" fill="hold" nodeType="clickPar">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0825"/>
                                        </p:tgtEl>
                                        <p:attrNameLst>
                                          <p:attrName>style.visibility</p:attrName>
                                        </p:attrNameLst>
                                      </p:cBhvr>
                                      <p:to>
                                        <p:strVal val="visible"/>
                                      </p:to>
                                    </p:set>
                                    <p:animEffect transition="in" filter="wipe(up)">
                                      <p:cBhvr>
                                        <p:cTn id="30" dur="500"/>
                                        <p:tgtEl>
                                          <p:spTgt spid="3082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0826"/>
                                        </p:tgtEl>
                                        <p:attrNameLst>
                                          <p:attrName>style.visibility</p:attrName>
                                        </p:attrNameLst>
                                      </p:cBhvr>
                                      <p:to>
                                        <p:strVal val="visible"/>
                                      </p:to>
                                    </p:set>
                                    <p:animEffect transition="in" filter="wipe(up)">
                                      <p:cBhvr>
                                        <p:cTn id="33" dur="500"/>
                                        <p:tgtEl>
                                          <p:spTgt spid="30826"/>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0794"/>
                                        </p:tgtEl>
                                        <p:attrNameLst>
                                          <p:attrName>style.visibility</p:attrName>
                                        </p:attrNameLst>
                                      </p:cBhvr>
                                      <p:to>
                                        <p:strVal val="visible"/>
                                      </p:to>
                                    </p:set>
                                    <p:animEffect transition="in" filter="wipe(up)">
                                      <p:cBhvr>
                                        <p:cTn id="38" dur="500"/>
                                        <p:tgtEl>
                                          <p:spTgt spid="3079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827"/>
                                        </p:tgtEl>
                                        <p:attrNameLst>
                                          <p:attrName>style.visibility</p:attrName>
                                        </p:attrNameLst>
                                      </p:cBhvr>
                                      <p:to>
                                        <p:strVal val="visible"/>
                                      </p:to>
                                    </p:set>
                                    <p:animEffect transition="in" filter="wipe(up)">
                                      <p:cBhvr>
                                        <p:cTn id="41" dur="500"/>
                                        <p:tgtEl>
                                          <p:spTgt spid="30827"/>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791"/>
                                        </p:tgtEl>
                                        <p:attrNameLst>
                                          <p:attrName>style.visibility</p:attrName>
                                        </p:attrNameLst>
                                      </p:cBhvr>
                                      <p:to>
                                        <p:strVal val="visible"/>
                                      </p:to>
                                    </p:set>
                                    <p:anim calcmode="lin" valueType="num">
                                      <p:cBhvr>
                                        <p:cTn id="46" dur="500" fill="hold"/>
                                        <p:tgtEl>
                                          <p:spTgt spid="30791"/>
                                        </p:tgtEl>
                                        <p:attrNameLst>
                                          <p:attrName>ppt_x</p:attrName>
                                        </p:attrNameLst>
                                      </p:cBhvr>
                                      <p:tavLst>
                                        <p:tav tm="0">
                                          <p:val>
                                            <p:strVal val="#ppt_x"/>
                                          </p:val>
                                        </p:tav>
                                        <p:tav tm="100000">
                                          <p:val>
                                            <p:strVal val="#ppt_x"/>
                                          </p:val>
                                        </p:tav>
                                      </p:tavLst>
                                    </p:anim>
                                    <p:anim calcmode="lin" valueType="num">
                                      <p:cBhvr>
                                        <p:cTn id="47" dur="500" fill="hold"/>
                                        <p:tgtEl>
                                          <p:spTgt spid="3079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edge">
                                      <p:cBhvr>
                                        <p:cTn id="52" dur="2000"/>
                                        <p:tgtEl>
                                          <p:spTgt spid="2"/>
                                        </p:tgtEl>
                                      </p:cBhvr>
                                    </p:animEffect>
                                  </p:childTnLst>
                                </p:cTn>
                              </p:par>
                              <p:par>
                                <p:cTn id="53" presetID="20" presetClass="entr" presetSubtype="0" fill="hold" nodeType="withEffect">
                                  <p:stCondLst>
                                    <p:cond delay="0"/>
                                  </p:stCondLst>
                                  <p:childTnLst>
                                    <p:set>
                                      <p:cBhvr>
                                        <p:cTn id="54" dur="1" fill="hold">
                                          <p:stCondLst>
                                            <p:cond delay="0"/>
                                          </p:stCondLst>
                                        </p:cTn>
                                        <p:tgtEl>
                                          <p:spTgt spid="30831"/>
                                        </p:tgtEl>
                                        <p:attrNameLst>
                                          <p:attrName>style.visibility</p:attrName>
                                        </p:attrNameLst>
                                      </p:cBhvr>
                                      <p:to>
                                        <p:strVal val="visible"/>
                                      </p:to>
                                    </p:set>
                                    <p:animEffect transition="in" filter="wedge">
                                      <p:cBhvr>
                                        <p:cTn id="55" dur="2000"/>
                                        <p:tgtEl>
                                          <p:spTgt spid="30831"/>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0830"/>
                                        </p:tgtEl>
                                        <p:attrNameLst>
                                          <p:attrName>style.visibility</p:attrName>
                                        </p:attrNameLst>
                                      </p:cBhvr>
                                      <p:to>
                                        <p:strVal val="visible"/>
                                      </p:to>
                                    </p:set>
                                    <p:animEffect transition="in" filter="wipe(up)">
                                      <p:cBhvr>
                                        <p:cTn id="60" dur="500"/>
                                        <p:tgtEl>
                                          <p:spTgt spid="3083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0789"/>
                                        </p:tgtEl>
                                        <p:attrNameLst>
                                          <p:attrName>style.visibility</p:attrName>
                                        </p:attrNameLst>
                                      </p:cBhvr>
                                      <p:to>
                                        <p:strVal val="visible"/>
                                      </p:to>
                                    </p:set>
                                    <p:animEffect transition="in" filter="wipe(up)">
                                      <p:cBhvr>
                                        <p:cTn id="63" dur="500"/>
                                        <p:tgtEl>
                                          <p:spTgt spid="30789"/>
                                        </p:tgtEl>
                                      </p:cBhvr>
                                    </p:animEffect>
                                  </p:childTnLst>
                                </p:cTn>
                              </p:par>
                            </p:childTnLst>
                          </p:cTn>
                        </p:par>
                      </p:childTnLst>
                    </p:cTn>
                  </p:par>
                  <p:par>
                    <p:cTn id="64" fill="hold" nodeType="clickPar">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0828"/>
                                        </p:tgtEl>
                                        <p:attrNameLst>
                                          <p:attrName>style.visibility</p:attrName>
                                        </p:attrNameLst>
                                      </p:cBhvr>
                                      <p:to>
                                        <p:strVal val="visible"/>
                                      </p:to>
                                    </p:set>
                                    <p:animEffect transition="in" filter="wipe(up)">
                                      <p:cBhvr>
                                        <p:cTn id="68" dur="500"/>
                                        <p:tgtEl>
                                          <p:spTgt spid="308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0829"/>
                                        </p:tgtEl>
                                        <p:attrNameLst>
                                          <p:attrName>style.visibility</p:attrName>
                                        </p:attrNameLst>
                                      </p:cBhvr>
                                      <p:to>
                                        <p:strVal val="visible"/>
                                      </p:to>
                                    </p:set>
                                    <p:animEffect transition="in" filter="wipe(up)">
                                      <p:cBhvr>
                                        <p:cTn id="71" dur="500"/>
                                        <p:tgtEl>
                                          <p:spTgt spid="30829"/>
                                        </p:tgtEl>
                                      </p:cBhvr>
                                    </p:animEffect>
                                  </p:childTnLst>
                                </p:cTn>
                              </p:par>
                            </p:childTnLst>
                          </p:cTn>
                        </p:par>
                      </p:childTnLst>
                    </p:cTn>
                  </p:par>
                  <p:par>
                    <p:cTn id="72" fill="hold" nodeType="clickPar">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0792"/>
                                        </p:tgtEl>
                                        <p:attrNameLst>
                                          <p:attrName>style.visibility</p:attrName>
                                        </p:attrNameLst>
                                      </p:cBhvr>
                                      <p:to>
                                        <p:strVal val="visible"/>
                                      </p:to>
                                    </p:set>
                                    <p:anim calcmode="lin" valueType="num">
                                      <p:cBhvr>
                                        <p:cTn id="76" dur="500" fill="hold"/>
                                        <p:tgtEl>
                                          <p:spTgt spid="30792"/>
                                        </p:tgtEl>
                                        <p:attrNameLst>
                                          <p:attrName>ppt_x</p:attrName>
                                        </p:attrNameLst>
                                      </p:cBhvr>
                                      <p:tavLst>
                                        <p:tav tm="0">
                                          <p:val>
                                            <p:strVal val="#ppt_x"/>
                                          </p:val>
                                        </p:tav>
                                        <p:tav tm="100000">
                                          <p:val>
                                            <p:strVal val="#ppt_x"/>
                                          </p:val>
                                        </p:tav>
                                      </p:tavLst>
                                    </p:anim>
                                    <p:anim calcmode="lin" valueType="num">
                                      <p:cBhvr>
                                        <p:cTn id="77" dur="500" fill="hold"/>
                                        <p:tgtEl>
                                          <p:spTgt spid="30792"/>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p:stCondLst>
                              <p:cond delay="0"/>
                            </p:stCondLst>
                            <p:childTnLst>
                              <p:par>
                                <p:cTn id="80" presetID="16" presetClass="entr" presetSubtype="26" fill="hold" nodeType="clickEffect">
                                  <p:stCondLst>
                                    <p:cond delay="0"/>
                                  </p:stCondLst>
                                  <p:childTnLst>
                                    <p:set>
                                      <p:cBhvr>
                                        <p:cTn id="81" dur="1" fill="hold">
                                          <p:stCondLst>
                                            <p:cond delay="0"/>
                                          </p:stCondLst>
                                        </p:cTn>
                                        <p:tgtEl>
                                          <p:spTgt spid="30832"/>
                                        </p:tgtEl>
                                        <p:attrNameLst>
                                          <p:attrName>style.visibility</p:attrName>
                                        </p:attrNameLst>
                                      </p:cBhvr>
                                      <p:to>
                                        <p:strVal val="visible"/>
                                      </p:to>
                                    </p:set>
                                    <p:animEffect transition="in" filter="barn(inHorizontal)">
                                      <p:cBhvr>
                                        <p:cTn id="82" dur="500"/>
                                        <p:tgtEl>
                                          <p:spTgt spid="30832"/>
                                        </p:tgtEl>
                                      </p:cBhvr>
                                    </p:animEffect>
                                  </p:childTnLst>
                                </p:cTn>
                              </p:par>
                              <p:par>
                                <p:cTn id="83" presetID="16" presetClass="entr" presetSubtype="26" fill="hold"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arn(inHorizontal)">
                                      <p:cBhvr>
                                        <p:cTn id="85" dur="500"/>
                                        <p:tgtEl>
                                          <p:spTgt spid="4"/>
                                        </p:tgtEl>
                                      </p:cBhvr>
                                    </p:animEffect>
                                  </p:childTnLst>
                                </p:cTn>
                              </p:par>
                            </p:childTnLst>
                          </p:cTn>
                        </p:par>
                      </p:childTnLst>
                    </p:cTn>
                  </p:par>
                  <p:par>
                    <p:cTn id="86" fill="hold" nodeType="clickPar">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30834"/>
                                        </p:tgtEl>
                                        <p:attrNameLst>
                                          <p:attrName>style.visibility</p:attrName>
                                        </p:attrNameLst>
                                      </p:cBhvr>
                                      <p:to>
                                        <p:strVal val="visible"/>
                                      </p:to>
                                    </p:set>
                                    <p:animEffect transition="in" filter="wipe(up)">
                                      <p:cBhvr>
                                        <p:cTn id="90" dur="500"/>
                                        <p:tgtEl>
                                          <p:spTgt spid="30834"/>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30833"/>
                                        </p:tgtEl>
                                        <p:attrNameLst>
                                          <p:attrName>style.visibility</p:attrName>
                                        </p:attrNameLst>
                                      </p:cBhvr>
                                      <p:to>
                                        <p:strVal val="visible"/>
                                      </p:to>
                                    </p:set>
                                    <p:animEffect transition="in" filter="wipe(up)">
                                      <p:cBhvr>
                                        <p:cTn id="93" dur="500"/>
                                        <p:tgtEl>
                                          <p:spTgt spid="30833"/>
                                        </p:tgtEl>
                                      </p:cBhvr>
                                    </p:animEffect>
                                  </p:childTnLst>
                                </p:cTn>
                              </p:par>
                            </p:childTnLst>
                          </p:cTn>
                        </p:par>
                      </p:childTnLst>
                    </p:cTn>
                  </p:par>
                  <p:par>
                    <p:cTn id="94" fill="hold" nodeType="clickPar">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30835"/>
                                        </p:tgtEl>
                                        <p:attrNameLst>
                                          <p:attrName>style.visibility</p:attrName>
                                        </p:attrNameLst>
                                      </p:cBhvr>
                                      <p:to>
                                        <p:strVal val="visible"/>
                                      </p:to>
                                    </p:set>
                                    <p:animEffect transition="in" filter="wipe(right)">
                                      <p:cBhvr>
                                        <p:cTn id="98" dur="500"/>
                                        <p:tgtEl>
                                          <p:spTgt spid="3083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30836"/>
                                        </p:tgtEl>
                                        <p:attrNameLst>
                                          <p:attrName>style.visibility</p:attrName>
                                        </p:attrNameLst>
                                      </p:cBhvr>
                                      <p:to>
                                        <p:strVal val="visible"/>
                                      </p:to>
                                    </p:set>
                                    <p:animEffect transition="in" filter="wipe(right)">
                                      <p:cBhvr>
                                        <p:cTn id="101" dur="500"/>
                                        <p:tgtEl>
                                          <p:spTgt spid="30836"/>
                                        </p:tgtEl>
                                      </p:cBhvr>
                                    </p:animEffect>
                                  </p:childTnLst>
                                </p:cTn>
                              </p:par>
                            </p:childTnLst>
                          </p:cTn>
                        </p:par>
                      </p:childTnLst>
                    </p:cTn>
                  </p:par>
                  <p:par>
                    <p:cTn id="102" fill="hold" nodeType="clickPar">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0793"/>
                                        </p:tgtEl>
                                        <p:attrNameLst>
                                          <p:attrName>style.visibility</p:attrName>
                                        </p:attrNameLst>
                                      </p:cBhvr>
                                      <p:to>
                                        <p:strVal val="visible"/>
                                      </p:to>
                                    </p:set>
                                    <p:anim calcmode="lin" valueType="num">
                                      <p:cBhvr>
                                        <p:cTn id="106" dur="500" fill="hold"/>
                                        <p:tgtEl>
                                          <p:spTgt spid="30793"/>
                                        </p:tgtEl>
                                        <p:attrNameLst>
                                          <p:attrName>ppt_x</p:attrName>
                                        </p:attrNameLst>
                                      </p:cBhvr>
                                      <p:tavLst>
                                        <p:tav tm="0">
                                          <p:val>
                                            <p:strVal val="#ppt_x"/>
                                          </p:val>
                                        </p:tav>
                                        <p:tav tm="100000">
                                          <p:val>
                                            <p:strVal val="#ppt_x"/>
                                          </p:val>
                                        </p:tav>
                                      </p:tavLst>
                                    </p:anim>
                                    <p:anim calcmode="lin" valueType="num">
                                      <p:cBhvr>
                                        <p:cTn id="107" dur="500" fill="hold"/>
                                        <p:tgtEl>
                                          <p:spTgt spid="30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89" grpId="0"/>
      <p:bldP spid="30791" grpId="0"/>
      <p:bldP spid="30792" grpId="0"/>
      <p:bldP spid="30793" grpId="0"/>
      <p:bldP spid="30826" grpId="0"/>
      <p:bldP spid="30827" grpId="0"/>
      <p:bldP spid="30829" grpId="0"/>
      <p:bldP spid="30833" grpId="0"/>
      <p:bldP spid="308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6681788" y="2062163"/>
            <a:ext cx="2926080" cy="460375"/>
          </a:xfrm>
          <a:prstGeom prst="rect">
            <a:avLst/>
          </a:prstGeom>
          <a:solidFill>
            <a:srgbClr val="777C84"/>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wrap="none">
            <a:spAutoFit/>
          </a:bodyPr>
          <a:lstStyle/>
          <a:p>
            <a:pPr marR="0" defTabSz="914400">
              <a:buClrTx/>
              <a:buSzTx/>
              <a:buFontTx/>
              <a:buNone/>
              <a:defRPr/>
            </a:pPr>
            <a:r>
              <a:rPr kumimoji="0" lang="zh-CN" altLang="en-US" sz="2400" kern="1200" cap="none" spc="0" normalizeH="0" baseline="0" noProof="0">
                <a:solidFill>
                  <a:srgbClr val="FFFFFF"/>
                </a:solidFill>
                <a:latin typeface="黑体" panose="02010609060101010101" pitchFamily="49" charset="-122"/>
                <a:ea typeface="黑体" panose="02010609060101010101" pitchFamily="49" charset="-122"/>
                <a:cs typeface="+mn-ea"/>
              </a:rPr>
              <a:t>如图做一做，试一试</a:t>
            </a:r>
          </a:p>
        </p:txBody>
      </p:sp>
      <p:sp>
        <p:nvSpPr>
          <p:cNvPr id="5" name="TextBox 4"/>
          <p:cNvSpPr txBox="1"/>
          <p:nvPr>
            <p:custDataLst>
              <p:tags r:id="rId2"/>
            </p:custDataLst>
          </p:nvPr>
        </p:nvSpPr>
        <p:spPr>
          <a:xfrm>
            <a:off x="6681788" y="2940050"/>
            <a:ext cx="3025775" cy="829945"/>
          </a:xfrm>
          <a:prstGeom prst="rect">
            <a:avLst/>
          </a:prstGeom>
          <a:solidFill>
            <a:srgbClr val="AEBAD5"/>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a:spAutoFit/>
          </a:bodyPr>
          <a:lstStyle/>
          <a:p>
            <a:pPr marR="0" defTabSz="914400">
              <a:buClrTx/>
              <a:buSzTx/>
              <a:buFontTx/>
              <a:buNone/>
              <a:defRPr/>
            </a:pPr>
            <a:r>
              <a:rPr kumimoji="0" lang="zh-CN" altLang="en-US" sz="2400" kern="1200" cap="none" spc="0" normalizeH="0" baseline="0" noProof="0">
                <a:solidFill>
                  <a:srgbClr val="FF0000"/>
                </a:solidFill>
                <a:latin typeface="黑体" panose="02010609060101010101" pitchFamily="49" charset="-122"/>
                <a:ea typeface="黑体" panose="02010609060101010101" pitchFamily="49" charset="-122"/>
                <a:cs typeface="+mn-ea"/>
              </a:rPr>
              <a:t>两个手指的感受有什么不同？</a:t>
            </a:r>
          </a:p>
        </p:txBody>
      </p:sp>
      <p:sp>
        <p:nvSpPr>
          <p:cNvPr id="6" name="TextBox 5"/>
          <p:cNvSpPr txBox="1"/>
          <p:nvPr>
            <p:custDataLst>
              <p:tags r:id="rId3"/>
            </p:custDataLst>
          </p:nvPr>
        </p:nvSpPr>
        <p:spPr>
          <a:xfrm>
            <a:off x="6681788" y="4187825"/>
            <a:ext cx="3055938" cy="829945"/>
          </a:xfrm>
          <a:prstGeom prst="rect">
            <a:avLst/>
          </a:prstGeom>
          <a:solidFill>
            <a:srgbClr val="F5CD2D"/>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a:spAutoFit/>
          </a:bodyPr>
          <a:lstStyle/>
          <a:p>
            <a:pPr marR="0" defTabSz="914400">
              <a:buClrTx/>
              <a:buSzTx/>
              <a:buFontTx/>
              <a:buNone/>
              <a:defRPr/>
            </a:pPr>
            <a:r>
              <a:rPr kumimoji="0" lang="zh-CN" altLang="en-US" sz="2400" kern="1200" cap="none" spc="0" normalizeH="0" baseline="0" noProof="0">
                <a:solidFill>
                  <a:sysClr val="windowText" lastClr="000000"/>
                </a:solidFill>
                <a:latin typeface="黑体" panose="02010609060101010101" pitchFamily="49" charset="-122"/>
                <a:ea typeface="黑体" panose="02010609060101010101" pitchFamily="49" charset="-122"/>
                <a:cs typeface="+mn-ea"/>
              </a:rPr>
              <a:t>观察两个手指的凹陷有什么不同？</a:t>
            </a:r>
          </a:p>
        </p:txBody>
      </p:sp>
      <p:grpSp>
        <p:nvGrpSpPr>
          <p:cNvPr id="33796" name="组合 8"/>
          <p:cNvGrpSpPr/>
          <p:nvPr>
            <p:custDataLst>
              <p:tags r:id="rId4"/>
            </p:custDataLst>
          </p:nvPr>
        </p:nvGrpSpPr>
        <p:grpSpPr>
          <a:xfrm>
            <a:off x="2317750" y="1838325"/>
            <a:ext cx="4114800" cy="4379609"/>
            <a:chOff x="285720" y="1857364"/>
            <a:chExt cx="4114800" cy="4376869"/>
          </a:xfrm>
        </p:grpSpPr>
        <p:pic>
          <p:nvPicPr>
            <p:cNvPr id="3" name="Picture 11"/>
            <p:cNvPicPr>
              <a:picLocks noChangeAspect="1" noChangeArrowheads="1"/>
            </p:cNvPicPr>
            <p:nvPr>
              <p:custDataLst>
                <p:tags r:id="rId7"/>
              </p:custDataLst>
            </p:nvPr>
          </p:nvPicPr>
          <p:blipFill>
            <a:blip r:embed="rId10"/>
            <a:stretch>
              <a:fillRect/>
            </a:stretch>
          </p:blipFill>
          <p:spPr bwMode="auto">
            <a:xfrm>
              <a:off x="285720" y="1857364"/>
              <a:ext cx="4114800" cy="3178175"/>
            </a:xfrm>
            <a:prstGeom prst="rect">
              <a:avLst/>
            </a:prstGeom>
            <a:ln>
              <a:noFill/>
            </a:ln>
            <a:effectLst>
              <a:softEdge rad="112500"/>
            </a:effectLst>
          </p:spPr>
        </p:pic>
        <p:sp>
          <p:nvSpPr>
            <p:cNvPr id="33798" name="TextBox 7"/>
            <p:cNvSpPr txBox="1"/>
            <p:nvPr>
              <p:custDataLst>
                <p:tags r:id="rId8"/>
              </p:custDataLst>
            </p:nvPr>
          </p:nvSpPr>
          <p:spPr>
            <a:xfrm>
              <a:off x="557333" y="5036103"/>
              <a:ext cx="3572810" cy="1198130"/>
            </a:xfrm>
            <a:prstGeom prst="rect">
              <a:avLst/>
            </a:prstGeom>
            <a:noFill/>
            <a:ln w="9525">
              <a:noFill/>
            </a:ln>
          </p:spPr>
          <p:txBody>
            <a:bodyPr anchor="t" anchorCtr="0">
              <a:spAutoFit/>
            </a:bodyPr>
            <a:lstStyle/>
            <a:p>
              <a:pPr algn="ctr">
                <a:lnSpc>
                  <a:spcPct val="150000"/>
                </a:lnSpc>
              </a:pPr>
              <a:r>
                <a:rPr lang="zh-CN" altLang="en-US" sz="2400">
                  <a:latin typeface="黑体" panose="02010609060101010101" pitchFamily="49" charset="-122"/>
                  <a:ea typeface="黑体" panose="02010609060101010101" pitchFamily="49" charset="-122"/>
                </a:rPr>
                <a:t>用两个手指用力向中间压一支铅笔</a:t>
              </a:r>
            </a:p>
          </p:txBody>
        </p:sp>
      </p:grpSp>
      <p:sp>
        <p:nvSpPr>
          <p:cNvPr id="10" name="Rectangle 52"/>
          <p:cNvSpPr>
            <a:spLocks noChangeArrowheads="1"/>
          </p:cNvSpPr>
          <p:nvPr>
            <p:custDataLst>
              <p:tags r:id="rId5"/>
            </p:custDataLst>
          </p:nvPr>
        </p:nvSpPr>
        <p:spPr bwMode="auto">
          <a:xfrm>
            <a:off x="5508625" y="808038"/>
            <a:ext cx="1249680" cy="521970"/>
          </a:xfrm>
          <a:prstGeom prst="rect">
            <a:avLst/>
          </a:prstGeom>
          <a:noFill/>
          <a:ln w="9525" algn="ctr">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small" spc="0" normalizeH="0" baseline="0" noProof="0">
                <a:ln>
                  <a:noFill/>
                </a:ln>
                <a:solidFill>
                  <a:srgbClr val="FF0000"/>
                </a:solidFill>
                <a:effectLst/>
                <a:uLnTx/>
                <a:uFillTx/>
                <a:latin typeface="黑体" panose="02010609060101010101" pitchFamily="49" charset="-122"/>
                <a:ea typeface="黑体" panose="02010609060101010101" pitchFamily="49" charset="-122"/>
                <a:cs typeface="+mn-ea"/>
              </a:rPr>
              <a:t>做一做</a:t>
            </a:r>
          </a:p>
        </p:txBody>
      </p:sp>
      <p:sp>
        <p:nvSpPr>
          <p:cNvPr id="33800" name="文本框 4103"/>
          <p:cNvSpPr txBox="1"/>
          <p:nvPr>
            <p:custDataLst>
              <p:tags r:id="rId6"/>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80"/>
</p:tagLst>
</file>

<file path=ppt/tags/tag101.xml><?xml version="1.0" encoding="utf-8"?>
<p:tagLst xmlns:a="http://schemas.openxmlformats.org/drawingml/2006/main" xmlns:r="http://schemas.openxmlformats.org/officeDocument/2006/relationships" xmlns:p="http://schemas.openxmlformats.org/presentationml/2006/main">
  <p:tag name="AS_UNIQUEID" val="1381"/>
</p:tagLst>
</file>

<file path=ppt/tags/tag102.xml><?xml version="1.0" encoding="utf-8"?>
<p:tagLst xmlns:a="http://schemas.openxmlformats.org/drawingml/2006/main" xmlns:r="http://schemas.openxmlformats.org/officeDocument/2006/relationships" xmlns:p="http://schemas.openxmlformats.org/presentationml/2006/main">
  <p:tag name="AS_UNIQUEID" val="1382"/>
</p:tagLst>
</file>

<file path=ppt/tags/tag103.xml><?xml version="1.0" encoding="utf-8"?>
<p:tagLst xmlns:a="http://schemas.openxmlformats.org/drawingml/2006/main" xmlns:r="http://schemas.openxmlformats.org/officeDocument/2006/relationships" xmlns:p="http://schemas.openxmlformats.org/presentationml/2006/main">
  <p:tag name="AS_UNIQUEID" val="1383"/>
</p:tagLst>
</file>

<file path=ppt/tags/tag104.xml><?xml version="1.0" encoding="utf-8"?>
<p:tagLst xmlns:a="http://schemas.openxmlformats.org/drawingml/2006/main" xmlns:r="http://schemas.openxmlformats.org/officeDocument/2006/relationships" xmlns:p="http://schemas.openxmlformats.org/presentationml/2006/main">
  <p:tag name="AS_UNIQUEID" val="1384"/>
</p:tagLst>
</file>

<file path=ppt/tags/tag105.xml><?xml version="1.0" encoding="utf-8"?>
<p:tagLst xmlns:a="http://schemas.openxmlformats.org/drawingml/2006/main" xmlns:r="http://schemas.openxmlformats.org/officeDocument/2006/relationships" xmlns:p="http://schemas.openxmlformats.org/presentationml/2006/main">
  <p:tag name="AS_UNIQUEID" val="1387"/>
</p:tagLst>
</file>

<file path=ppt/tags/tag106.xml><?xml version="1.0" encoding="utf-8"?>
<p:tagLst xmlns:a="http://schemas.openxmlformats.org/drawingml/2006/main" xmlns:r="http://schemas.openxmlformats.org/officeDocument/2006/relationships" xmlns:p="http://schemas.openxmlformats.org/presentationml/2006/main">
  <p:tag name="AS_UNIQUEID" val="1388"/>
</p:tagLst>
</file>

<file path=ppt/tags/tag107.xml><?xml version="1.0" encoding="utf-8"?>
<p:tagLst xmlns:a="http://schemas.openxmlformats.org/drawingml/2006/main" xmlns:r="http://schemas.openxmlformats.org/officeDocument/2006/relationships" xmlns:p="http://schemas.openxmlformats.org/presentationml/2006/main">
  <p:tag name="AS_UNIQUEID" val="1389"/>
</p:tagLst>
</file>

<file path=ppt/tags/tag108.xml><?xml version="1.0" encoding="utf-8"?>
<p:tagLst xmlns:a="http://schemas.openxmlformats.org/drawingml/2006/main" xmlns:r="http://schemas.openxmlformats.org/officeDocument/2006/relationships" xmlns:p="http://schemas.openxmlformats.org/presentationml/2006/main">
  <p:tag name="AS_UNIQUEID" val="1390"/>
</p:tagLst>
</file>

<file path=ppt/tags/tag109.xml><?xml version="1.0" encoding="utf-8"?>
<p:tagLst xmlns:a="http://schemas.openxmlformats.org/drawingml/2006/main" xmlns:r="http://schemas.openxmlformats.org/officeDocument/2006/relationships" xmlns:p="http://schemas.openxmlformats.org/presentationml/2006/main">
  <p:tag name="AS_UNIQUEID" val="1385"/>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386"/>
</p:tagLst>
</file>

<file path=ppt/tags/tag111.xml><?xml version="1.0" encoding="utf-8"?>
<p:tagLst xmlns:a="http://schemas.openxmlformats.org/drawingml/2006/main" xmlns:r="http://schemas.openxmlformats.org/officeDocument/2006/relationships" xmlns:p="http://schemas.openxmlformats.org/presentationml/2006/main">
  <p:tag name="AS_UNIQUEID" val="1392"/>
</p:tagLst>
</file>

<file path=ppt/tags/tag112.xml><?xml version="1.0" encoding="utf-8"?>
<p:tagLst xmlns:a="http://schemas.openxmlformats.org/drawingml/2006/main" xmlns:r="http://schemas.openxmlformats.org/officeDocument/2006/relationships" xmlns:p="http://schemas.openxmlformats.org/presentationml/2006/main">
  <p:tag name="AS_UNIQUEID" val="1393"/>
</p:tagLst>
</file>

<file path=ppt/tags/tag113.xml><?xml version="1.0" encoding="utf-8"?>
<p:tagLst xmlns:a="http://schemas.openxmlformats.org/drawingml/2006/main" xmlns:r="http://schemas.openxmlformats.org/officeDocument/2006/relationships" xmlns:p="http://schemas.openxmlformats.org/presentationml/2006/main">
  <p:tag name="AS_UNIQUEID" val="1394"/>
</p:tagLst>
</file>

<file path=ppt/tags/tag114.xml><?xml version="1.0" encoding="utf-8"?>
<p:tagLst xmlns:a="http://schemas.openxmlformats.org/drawingml/2006/main" xmlns:r="http://schemas.openxmlformats.org/officeDocument/2006/relationships" xmlns:p="http://schemas.openxmlformats.org/presentationml/2006/main">
  <p:tag name="AS_UNIQUEID" val="1395"/>
  <p:tag name="TABLE_ENDDRAG_ORIGIN_RECT" val="728*188"/>
  <p:tag name="TABLE_ENDDRAG_RECT" val="120*219*728*188"/>
</p:tagLst>
</file>

<file path=ppt/tags/tag115.xml><?xml version="1.0" encoding="utf-8"?>
<p:tagLst xmlns:a="http://schemas.openxmlformats.org/drawingml/2006/main" xmlns:r="http://schemas.openxmlformats.org/officeDocument/2006/relationships" xmlns:p="http://schemas.openxmlformats.org/presentationml/2006/main">
  <p:tag name="AS_UNIQUEID" val="1396"/>
</p:tagLst>
</file>

<file path=ppt/tags/tag116.xml><?xml version="1.0" encoding="utf-8"?>
<p:tagLst xmlns:a="http://schemas.openxmlformats.org/drawingml/2006/main" xmlns:r="http://schemas.openxmlformats.org/officeDocument/2006/relationships" xmlns:p="http://schemas.openxmlformats.org/presentationml/2006/main">
  <p:tag name="AS_UNIQUEID" val="1397"/>
</p:tagLst>
</file>

<file path=ppt/tags/tag117.xml><?xml version="1.0" encoding="utf-8"?>
<p:tagLst xmlns:a="http://schemas.openxmlformats.org/drawingml/2006/main" xmlns:r="http://schemas.openxmlformats.org/officeDocument/2006/relationships" xmlns:p="http://schemas.openxmlformats.org/presentationml/2006/main">
  <p:tag name="AS_UNIQUEID" val="1398"/>
</p:tagLst>
</file>

<file path=ppt/tags/tag118.xml><?xml version="1.0" encoding="utf-8"?>
<p:tagLst xmlns:a="http://schemas.openxmlformats.org/drawingml/2006/main" xmlns:r="http://schemas.openxmlformats.org/officeDocument/2006/relationships" xmlns:p="http://schemas.openxmlformats.org/presentationml/2006/main">
  <p:tag name="AS_UNIQUEID" val="1399"/>
</p:tagLst>
</file>

<file path=ppt/tags/tag119.xml><?xml version="1.0" encoding="utf-8"?>
<p:tagLst xmlns:a="http://schemas.openxmlformats.org/drawingml/2006/main" xmlns:r="http://schemas.openxmlformats.org/officeDocument/2006/relationships" xmlns:p="http://schemas.openxmlformats.org/presentationml/2006/main">
  <p:tag name="AS_UNIQUEID" val="1400"/>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401"/>
</p:tagLst>
</file>

<file path=ppt/tags/tag121.xml><?xml version="1.0" encoding="utf-8"?>
<p:tagLst xmlns:a="http://schemas.openxmlformats.org/drawingml/2006/main" xmlns:r="http://schemas.openxmlformats.org/officeDocument/2006/relationships" xmlns:p="http://schemas.openxmlformats.org/presentationml/2006/main">
  <p:tag name="AS_UNIQUEID" val="1402"/>
</p:tagLst>
</file>

<file path=ppt/tags/tag122.xml><?xml version="1.0" encoding="utf-8"?>
<p:tagLst xmlns:a="http://schemas.openxmlformats.org/drawingml/2006/main" xmlns:r="http://schemas.openxmlformats.org/officeDocument/2006/relationships" xmlns:p="http://schemas.openxmlformats.org/presentationml/2006/main">
  <p:tag name="AS_UNIQUEID" val="1403"/>
</p:tagLst>
</file>

<file path=ppt/tags/tag123.xml><?xml version="1.0" encoding="utf-8"?>
<p:tagLst xmlns:a="http://schemas.openxmlformats.org/drawingml/2006/main" xmlns:r="http://schemas.openxmlformats.org/officeDocument/2006/relationships" xmlns:p="http://schemas.openxmlformats.org/presentationml/2006/main">
  <p:tag name="AS_UNIQUEID" val="1404"/>
</p:tagLst>
</file>

<file path=ppt/tags/tag124.xml><?xml version="1.0" encoding="utf-8"?>
<p:tagLst xmlns:a="http://schemas.openxmlformats.org/drawingml/2006/main" xmlns:r="http://schemas.openxmlformats.org/officeDocument/2006/relationships" xmlns:p="http://schemas.openxmlformats.org/presentationml/2006/main">
  <p:tag name="AS_UNIQUEID" val="1406"/>
</p:tagLst>
</file>

<file path=ppt/tags/tag125.xml><?xml version="1.0" encoding="utf-8"?>
<p:tagLst xmlns:a="http://schemas.openxmlformats.org/drawingml/2006/main" xmlns:r="http://schemas.openxmlformats.org/officeDocument/2006/relationships" xmlns:p="http://schemas.openxmlformats.org/presentationml/2006/main">
  <p:tag name="AS_UNIQUEID" val="1407"/>
</p:tagLst>
</file>

<file path=ppt/tags/tag126.xml><?xml version="1.0" encoding="utf-8"?>
<p:tagLst xmlns:a="http://schemas.openxmlformats.org/drawingml/2006/main" xmlns:r="http://schemas.openxmlformats.org/officeDocument/2006/relationships" xmlns:p="http://schemas.openxmlformats.org/presentationml/2006/main">
  <p:tag name="AS_UNIQUEID" val="1408"/>
</p:tagLst>
</file>

<file path=ppt/tags/tag127.xml><?xml version="1.0" encoding="utf-8"?>
<p:tagLst xmlns:a="http://schemas.openxmlformats.org/drawingml/2006/main" xmlns:r="http://schemas.openxmlformats.org/officeDocument/2006/relationships" xmlns:p="http://schemas.openxmlformats.org/presentationml/2006/main">
  <p:tag name="AS_UNIQUEID" val="1409"/>
</p:tagLst>
</file>

<file path=ppt/tags/tag128.xml><?xml version="1.0" encoding="utf-8"?>
<p:tagLst xmlns:a="http://schemas.openxmlformats.org/drawingml/2006/main" xmlns:r="http://schemas.openxmlformats.org/officeDocument/2006/relationships" xmlns:p="http://schemas.openxmlformats.org/presentationml/2006/main">
  <p:tag name="AS_UNIQUEID" val="1424"/>
</p:tagLst>
</file>

<file path=ppt/tags/tag129.xml><?xml version="1.0" encoding="utf-8"?>
<p:tagLst xmlns:a="http://schemas.openxmlformats.org/drawingml/2006/main" xmlns:r="http://schemas.openxmlformats.org/officeDocument/2006/relationships" xmlns:p="http://schemas.openxmlformats.org/presentationml/2006/main">
  <p:tag name="AS_UNIQUEID" val="1473"/>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74"/>
</p:tagLst>
</file>

<file path=ppt/tags/tag131.xml><?xml version="1.0" encoding="utf-8"?>
<p:tagLst xmlns:a="http://schemas.openxmlformats.org/drawingml/2006/main" xmlns:r="http://schemas.openxmlformats.org/officeDocument/2006/relationships" xmlns:p="http://schemas.openxmlformats.org/presentationml/2006/main">
  <p:tag name="AS_UNIQUEID" val="1475"/>
</p:tagLst>
</file>

<file path=ppt/tags/tag132.xml><?xml version="1.0" encoding="utf-8"?>
<p:tagLst xmlns:a="http://schemas.openxmlformats.org/drawingml/2006/main" xmlns:r="http://schemas.openxmlformats.org/officeDocument/2006/relationships" xmlns:p="http://schemas.openxmlformats.org/presentationml/2006/main">
  <p:tag name="AS_UNIQUEID" val="1476"/>
</p:tagLst>
</file>

<file path=ppt/tags/tag133.xml><?xml version="1.0" encoding="utf-8"?>
<p:tagLst xmlns:a="http://schemas.openxmlformats.org/drawingml/2006/main" xmlns:r="http://schemas.openxmlformats.org/officeDocument/2006/relationships" xmlns:p="http://schemas.openxmlformats.org/presentationml/2006/main">
  <p:tag name="AS_UNIQUEID" val="1477"/>
</p:tagLst>
</file>

<file path=ppt/tags/tag134.xml><?xml version="1.0" encoding="utf-8"?>
<p:tagLst xmlns:a="http://schemas.openxmlformats.org/drawingml/2006/main" xmlns:r="http://schemas.openxmlformats.org/officeDocument/2006/relationships" xmlns:p="http://schemas.openxmlformats.org/presentationml/2006/main">
  <p:tag name="AS_UNIQUEID" val="1478"/>
</p:tagLst>
</file>

<file path=ppt/tags/tag135.xml><?xml version="1.0" encoding="utf-8"?>
<p:tagLst xmlns:a="http://schemas.openxmlformats.org/drawingml/2006/main" xmlns:r="http://schemas.openxmlformats.org/officeDocument/2006/relationships" xmlns:p="http://schemas.openxmlformats.org/presentationml/2006/main">
  <p:tag name="AS_UNIQUEID" val="1479"/>
</p:tagLst>
</file>

<file path=ppt/tags/tag136.xml><?xml version="1.0" encoding="utf-8"?>
<p:tagLst xmlns:a="http://schemas.openxmlformats.org/drawingml/2006/main" xmlns:r="http://schemas.openxmlformats.org/officeDocument/2006/relationships" xmlns:p="http://schemas.openxmlformats.org/presentationml/2006/main">
  <p:tag name="AS_UNIQUEID" val="1480"/>
</p:tagLst>
</file>

<file path=ppt/tags/tag137.xml><?xml version="1.0" encoding="utf-8"?>
<p:tagLst xmlns:a="http://schemas.openxmlformats.org/drawingml/2006/main" xmlns:r="http://schemas.openxmlformats.org/officeDocument/2006/relationships" xmlns:p="http://schemas.openxmlformats.org/presentationml/2006/main">
  <p:tag name="AS_UNIQUEID" val="1509"/>
</p:tagLst>
</file>

<file path=ppt/tags/tag138.xml><?xml version="1.0" encoding="utf-8"?>
<p:tagLst xmlns:a="http://schemas.openxmlformats.org/drawingml/2006/main" xmlns:r="http://schemas.openxmlformats.org/officeDocument/2006/relationships" xmlns:p="http://schemas.openxmlformats.org/presentationml/2006/main">
  <p:tag name="AS_UNIQUEID" val="1510"/>
</p:tagLst>
</file>

<file path=ppt/tags/tag139.xml><?xml version="1.0" encoding="utf-8"?>
<p:tagLst xmlns:a="http://schemas.openxmlformats.org/drawingml/2006/main" xmlns:r="http://schemas.openxmlformats.org/officeDocument/2006/relationships" xmlns:p="http://schemas.openxmlformats.org/presentationml/2006/main">
  <p:tag name="AS_UNIQUEID" val="1511"/>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512"/>
</p:tagLst>
</file>

<file path=ppt/tags/tag141.xml><?xml version="1.0" encoding="utf-8"?>
<p:tagLst xmlns:a="http://schemas.openxmlformats.org/drawingml/2006/main" xmlns:r="http://schemas.openxmlformats.org/officeDocument/2006/relationships" xmlns:p="http://schemas.openxmlformats.org/presentationml/2006/main">
  <p:tag name="AS_UNIQUEID" val="1513"/>
</p:tagLst>
</file>

<file path=ppt/tags/tag142.xml><?xml version="1.0" encoding="utf-8"?>
<p:tagLst xmlns:a="http://schemas.openxmlformats.org/drawingml/2006/main" xmlns:r="http://schemas.openxmlformats.org/officeDocument/2006/relationships" xmlns:p="http://schemas.openxmlformats.org/presentationml/2006/main">
  <p:tag name="AS_UNIQUEID" val="1514"/>
</p:tagLst>
</file>

<file path=ppt/tags/tag143.xml><?xml version="1.0" encoding="utf-8"?>
<p:tagLst xmlns:a="http://schemas.openxmlformats.org/drawingml/2006/main" xmlns:r="http://schemas.openxmlformats.org/officeDocument/2006/relationships" xmlns:p="http://schemas.openxmlformats.org/presentationml/2006/main">
  <p:tag name="AS_UNIQUEID" val="1515"/>
</p:tagLst>
</file>

<file path=ppt/tags/tag144.xml><?xml version="1.0" encoding="utf-8"?>
<p:tagLst xmlns:a="http://schemas.openxmlformats.org/drawingml/2006/main" xmlns:r="http://schemas.openxmlformats.org/officeDocument/2006/relationships" xmlns:p="http://schemas.openxmlformats.org/presentationml/2006/main">
  <p:tag name="AS_UNIQUEID" val="1516"/>
</p:tagLst>
</file>

<file path=ppt/tags/tag145.xml><?xml version="1.0" encoding="utf-8"?>
<p:tagLst xmlns:a="http://schemas.openxmlformats.org/drawingml/2006/main" xmlns:r="http://schemas.openxmlformats.org/officeDocument/2006/relationships" xmlns:p="http://schemas.openxmlformats.org/presentationml/2006/main">
  <p:tag name="AS_UNIQUEID" val="1517"/>
</p:tagLst>
</file>

<file path=ppt/tags/tag146.xml><?xml version="1.0" encoding="utf-8"?>
<p:tagLst xmlns:a="http://schemas.openxmlformats.org/drawingml/2006/main" xmlns:r="http://schemas.openxmlformats.org/officeDocument/2006/relationships" xmlns:p="http://schemas.openxmlformats.org/presentationml/2006/main">
  <p:tag name="AS_UNIQUEID" val="1518"/>
</p:tagLst>
</file>

<file path=ppt/tags/tag147.xml><?xml version="1.0" encoding="utf-8"?>
<p:tagLst xmlns:a="http://schemas.openxmlformats.org/drawingml/2006/main" xmlns:r="http://schemas.openxmlformats.org/officeDocument/2006/relationships" xmlns:p="http://schemas.openxmlformats.org/presentationml/2006/main">
  <p:tag name="AS_UNIQUEID" val="1519"/>
</p:tagLst>
</file>

<file path=ppt/tags/tag148.xml><?xml version="1.0" encoding="utf-8"?>
<p:tagLst xmlns:a="http://schemas.openxmlformats.org/drawingml/2006/main" xmlns:r="http://schemas.openxmlformats.org/officeDocument/2006/relationships" xmlns:p="http://schemas.openxmlformats.org/presentationml/2006/main">
  <p:tag name="AS_UNIQUEID" val="1520"/>
</p:tagLst>
</file>

<file path=ppt/tags/tag149.xml><?xml version="1.0" encoding="utf-8"?>
<p:tagLst xmlns:a="http://schemas.openxmlformats.org/drawingml/2006/main" xmlns:r="http://schemas.openxmlformats.org/officeDocument/2006/relationships" xmlns:p="http://schemas.openxmlformats.org/presentationml/2006/main">
  <p:tag name="AS_UNIQUEID" val="1521"/>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522"/>
</p:tagLst>
</file>

<file path=ppt/tags/tag151.xml><?xml version="1.0" encoding="utf-8"?>
<p:tagLst xmlns:a="http://schemas.openxmlformats.org/drawingml/2006/main" xmlns:r="http://schemas.openxmlformats.org/officeDocument/2006/relationships" xmlns:p="http://schemas.openxmlformats.org/presentationml/2006/main">
  <p:tag name="AS_UNIQUEID" val="1481"/>
</p:tagLst>
</file>

<file path=ppt/tags/tag152.xml><?xml version="1.0" encoding="utf-8"?>
<p:tagLst xmlns:a="http://schemas.openxmlformats.org/drawingml/2006/main" xmlns:r="http://schemas.openxmlformats.org/officeDocument/2006/relationships" xmlns:p="http://schemas.openxmlformats.org/presentationml/2006/main">
  <p:tag name="AS_UNIQUEID" val="1482"/>
</p:tagLst>
</file>

<file path=ppt/tags/tag153.xml><?xml version="1.0" encoding="utf-8"?>
<p:tagLst xmlns:a="http://schemas.openxmlformats.org/drawingml/2006/main" xmlns:r="http://schemas.openxmlformats.org/officeDocument/2006/relationships" xmlns:p="http://schemas.openxmlformats.org/presentationml/2006/main">
  <p:tag name="AS_UNIQUEID" val="1495"/>
</p:tagLst>
</file>

<file path=ppt/tags/tag154.xml><?xml version="1.0" encoding="utf-8"?>
<p:tagLst xmlns:a="http://schemas.openxmlformats.org/drawingml/2006/main" xmlns:r="http://schemas.openxmlformats.org/officeDocument/2006/relationships" xmlns:p="http://schemas.openxmlformats.org/presentationml/2006/main">
  <p:tag name="AS_UNIQUEID" val="1496"/>
</p:tagLst>
</file>

<file path=ppt/tags/tag155.xml><?xml version="1.0" encoding="utf-8"?>
<p:tagLst xmlns:a="http://schemas.openxmlformats.org/drawingml/2006/main" xmlns:r="http://schemas.openxmlformats.org/officeDocument/2006/relationships" xmlns:p="http://schemas.openxmlformats.org/presentationml/2006/main">
  <p:tag name="AS_UNIQUEID" val="1497"/>
</p:tagLst>
</file>

<file path=ppt/tags/tag156.xml><?xml version="1.0" encoding="utf-8"?>
<p:tagLst xmlns:a="http://schemas.openxmlformats.org/drawingml/2006/main" xmlns:r="http://schemas.openxmlformats.org/officeDocument/2006/relationships" xmlns:p="http://schemas.openxmlformats.org/presentationml/2006/main">
  <p:tag name="AS_UNIQUEID" val="1498"/>
</p:tagLst>
</file>

<file path=ppt/tags/tag157.xml><?xml version="1.0" encoding="utf-8"?>
<p:tagLst xmlns:a="http://schemas.openxmlformats.org/drawingml/2006/main" xmlns:r="http://schemas.openxmlformats.org/officeDocument/2006/relationships" xmlns:p="http://schemas.openxmlformats.org/presentationml/2006/main">
  <p:tag name="AS_UNIQUEID" val="1499"/>
</p:tagLst>
</file>

<file path=ppt/tags/tag158.xml><?xml version="1.0" encoding="utf-8"?>
<p:tagLst xmlns:a="http://schemas.openxmlformats.org/drawingml/2006/main" xmlns:r="http://schemas.openxmlformats.org/officeDocument/2006/relationships" xmlns:p="http://schemas.openxmlformats.org/presentationml/2006/main">
  <p:tag name="AS_UNIQUEID" val="1500"/>
</p:tagLst>
</file>

<file path=ppt/tags/tag159.xml><?xml version="1.0" encoding="utf-8"?>
<p:tagLst xmlns:a="http://schemas.openxmlformats.org/drawingml/2006/main" xmlns:r="http://schemas.openxmlformats.org/officeDocument/2006/relationships" xmlns:p="http://schemas.openxmlformats.org/presentationml/2006/main">
  <p:tag name="AS_UNIQUEID" val="1501"/>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502"/>
</p:tagLst>
</file>

<file path=ppt/tags/tag161.xml><?xml version="1.0" encoding="utf-8"?>
<p:tagLst xmlns:a="http://schemas.openxmlformats.org/drawingml/2006/main" xmlns:r="http://schemas.openxmlformats.org/officeDocument/2006/relationships" xmlns:p="http://schemas.openxmlformats.org/presentationml/2006/main">
  <p:tag name="AS_UNIQUEID" val="1503"/>
</p:tagLst>
</file>

<file path=ppt/tags/tag162.xml><?xml version="1.0" encoding="utf-8"?>
<p:tagLst xmlns:a="http://schemas.openxmlformats.org/drawingml/2006/main" xmlns:r="http://schemas.openxmlformats.org/officeDocument/2006/relationships" xmlns:p="http://schemas.openxmlformats.org/presentationml/2006/main">
  <p:tag name="AS_UNIQUEID" val="1504"/>
</p:tagLst>
</file>

<file path=ppt/tags/tag163.xml><?xml version="1.0" encoding="utf-8"?>
<p:tagLst xmlns:a="http://schemas.openxmlformats.org/drawingml/2006/main" xmlns:r="http://schemas.openxmlformats.org/officeDocument/2006/relationships" xmlns:p="http://schemas.openxmlformats.org/presentationml/2006/main">
  <p:tag name="AS_UNIQUEID" val="1505"/>
</p:tagLst>
</file>

<file path=ppt/tags/tag164.xml><?xml version="1.0" encoding="utf-8"?>
<p:tagLst xmlns:a="http://schemas.openxmlformats.org/drawingml/2006/main" xmlns:r="http://schemas.openxmlformats.org/officeDocument/2006/relationships" xmlns:p="http://schemas.openxmlformats.org/presentationml/2006/main">
  <p:tag name="AS_UNIQUEID" val="1506"/>
</p:tagLst>
</file>

<file path=ppt/tags/tag165.xml><?xml version="1.0" encoding="utf-8"?>
<p:tagLst xmlns:a="http://schemas.openxmlformats.org/drawingml/2006/main" xmlns:r="http://schemas.openxmlformats.org/officeDocument/2006/relationships" xmlns:p="http://schemas.openxmlformats.org/presentationml/2006/main">
  <p:tag name="AS_UNIQUEID" val="1507"/>
</p:tagLst>
</file>

<file path=ppt/tags/tag166.xml><?xml version="1.0" encoding="utf-8"?>
<p:tagLst xmlns:a="http://schemas.openxmlformats.org/drawingml/2006/main" xmlns:r="http://schemas.openxmlformats.org/officeDocument/2006/relationships" xmlns:p="http://schemas.openxmlformats.org/presentationml/2006/main">
  <p:tag name="AS_UNIQUEID" val="1508"/>
</p:tagLst>
</file>

<file path=ppt/tags/tag167.xml><?xml version="1.0" encoding="utf-8"?>
<p:tagLst xmlns:a="http://schemas.openxmlformats.org/drawingml/2006/main" xmlns:r="http://schemas.openxmlformats.org/officeDocument/2006/relationships" xmlns:p="http://schemas.openxmlformats.org/presentationml/2006/main">
  <p:tag name="AS_UNIQUEID" val="1483"/>
</p:tagLst>
</file>

<file path=ppt/tags/tag168.xml><?xml version="1.0" encoding="utf-8"?>
<p:tagLst xmlns:a="http://schemas.openxmlformats.org/drawingml/2006/main" xmlns:r="http://schemas.openxmlformats.org/officeDocument/2006/relationships" xmlns:p="http://schemas.openxmlformats.org/presentationml/2006/main">
  <p:tag name="AS_UNIQUEID" val="1484"/>
</p:tagLst>
</file>

<file path=ppt/tags/tag169.xml><?xml version="1.0" encoding="utf-8"?>
<p:tagLst xmlns:a="http://schemas.openxmlformats.org/drawingml/2006/main" xmlns:r="http://schemas.openxmlformats.org/officeDocument/2006/relationships" xmlns:p="http://schemas.openxmlformats.org/presentationml/2006/main">
  <p:tag name="AS_UNIQUEID" val="1485"/>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86"/>
</p:tagLst>
</file>

<file path=ppt/tags/tag171.xml><?xml version="1.0" encoding="utf-8"?>
<p:tagLst xmlns:a="http://schemas.openxmlformats.org/drawingml/2006/main" xmlns:r="http://schemas.openxmlformats.org/officeDocument/2006/relationships" xmlns:p="http://schemas.openxmlformats.org/presentationml/2006/main">
  <p:tag name="AS_UNIQUEID" val="1487"/>
</p:tagLst>
</file>

<file path=ppt/tags/tag172.xml><?xml version="1.0" encoding="utf-8"?>
<p:tagLst xmlns:a="http://schemas.openxmlformats.org/drawingml/2006/main" xmlns:r="http://schemas.openxmlformats.org/officeDocument/2006/relationships" xmlns:p="http://schemas.openxmlformats.org/presentationml/2006/main">
  <p:tag name="AS_UNIQUEID" val="1488"/>
</p:tagLst>
</file>

<file path=ppt/tags/tag173.xml><?xml version="1.0" encoding="utf-8"?>
<p:tagLst xmlns:a="http://schemas.openxmlformats.org/drawingml/2006/main" xmlns:r="http://schemas.openxmlformats.org/officeDocument/2006/relationships" xmlns:p="http://schemas.openxmlformats.org/presentationml/2006/main">
  <p:tag name="AS_UNIQUEID" val="1489"/>
</p:tagLst>
</file>

<file path=ppt/tags/tag174.xml><?xml version="1.0" encoding="utf-8"?>
<p:tagLst xmlns:a="http://schemas.openxmlformats.org/drawingml/2006/main" xmlns:r="http://schemas.openxmlformats.org/officeDocument/2006/relationships" xmlns:p="http://schemas.openxmlformats.org/presentationml/2006/main">
  <p:tag name="AS_UNIQUEID" val="1490"/>
</p:tagLst>
</file>

<file path=ppt/tags/tag175.xml><?xml version="1.0" encoding="utf-8"?>
<p:tagLst xmlns:a="http://schemas.openxmlformats.org/drawingml/2006/main" xmlns:r="http://schemas.openxmlformats.org/officeDocument/2006/relationships" xmlns:p="http://schemas.openxmlformats.org/presentationml/2006/main">
  <p:tag name="AS_UNIQUEID" val="1491"/>
</p:tagLst>
</file>

<file path=ppt/tags/tag176.xml><?xml version="1.0" encoding="utf-8"?>
<p:tagLst xmlns:a="http://schemas.openxmlformats.org/drawingml/2006/main" xmlns:r="http://schemas.openxmlformats.org/officeDocument/2006/relationships" xmlns:p="http://schemas.openxmlformats.org/presentationml/2006/main">
  <p:tag name="AS_UNIQUEID" val="1492"/>
</p:tagLst>
</file>

<file path=ppt/tags/tag177.xml><?xml version="1.0" encoding="utf-8"?>
<p:tagLst xmlns:a="http://schemas.openxmlformats.org/drawingml/2006/main" xmlns:r="http://schemas.openxmlformats.org/officeDocument/2006/relationships" xmlns:p="http://schemas.openxmlformats.org/presentationml/2006/main">
  <p:tag name="AS_UNIQUEID" val="1493"/>
</p:tagLst>
</file>

<file path=ppt/tags/tag178.xml><?xml version="1.0" encoding="utf-8"?>
<p:tagLst xmlns:a="http://schemas.openxmlformats.org/drawingml/2006/main" xmlns:r="http://schemas.openxmlformats.org/officeDocument/2006/relationships" xmlns:p="http://schemas.openxmlformats.org/presentationml/2006/main">
  <p:tag name="AS_UNIQUEID" val="1494"/>
</p:tagLst>
</file>

<file path=ppt/tags/tag179.xml><?xml version="1.0" encoding="utf-8"?>
<p:tagLst xmlns:a="http://schemas.openxmlformats.org/drawingml/2006/main" xmlns:r="http://schemas.openxmlformats.org/officeDocument/2006/relationships" xmlns:p="http://schemas.openxmlformats.org/presentationml/2006/main">
  <p:tag name="AS_UNIQUEID" val="1425"/>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38"/>
</p:tagLst>
</file>

<file path=ppt/tags/tag181.xml><?xml version="1.0" encoding="utf-8"?>
<p:tagLst xmlns:a="http://schemas.openxmlformats.org/drawingml/2006/main" xmlns:r="http://schemas.openxmlformats.org/officeDocument/2006/relationships" xmlns:p="http://schemas.openxmlformats.org/presentationml/2006/main">
  <p:tag name="AS_UNIQUEID" val="1441"/>
</p:tagLst>
</file>

<file path=ppt/tags/tag182.xml><?xml version="1.0" encoding="utf-8"?>
<p:tagLst xmlns:a="http://schemas.openxmlformats.org/drawingml/2006/main" xmlns:r="http://schemas.openxmlformats.org/officeDocument/2006/relationships" xmlns:p="http://schemas.openxmlformats.org/presentationml/2006/main">
  <p:tag name="AS_UNIQUEID" val="1442"/>
</p:tagLst>
</file>

<file path=ppt/tags/tag183.xml><?xml version="1.0" encoding="utf-8"?>
<p:tagLst xmlns:a="http://schemas.openxmlformats.org/drawingml/2006/main" xmlns:r="http://schemas.openxmlformats.org/officeDocument/2006/relationships" xmlns:p="http://schemas.openxmlformats.org/presentationml/2006/main">
  <p:tag name="AS_UNIQUEID" val="1470"/>
</p:tagLst>
</file>

<file path=ppt/tags/tag184.xml><?xml version="1.0" encoding="utf-8"?>
<p:tagLst xmlns:a="http://schemas.openxmlformats.org/drawingml/2006/main" xmlns:r="http://schemas.openxmlformats.org/officeDocument/2006/relationships" xmlns:p="http://schemas.openxmlformats.org/presentationml/2006/main">
  <p:tag name="AS_UNIQUEID" val="1471"/>
</p:tagLst>
</file>

<file path=ppt/tags/tag185.xml><?xml version="1.0" encoding="utf-8"?>
<p:tagLst xmlns:a="http://schemas.openxmlformats.org/drawingml/2006/main" xmlns:r="http://schemas.openxmlformats.org/officeDocument/2006/relationships" xmlns:p="http://schemas.openxmlformats.org/presentationml/2006/main">
  <p:tag name="AS_UNIQUEID" val="1472"/>
</p:tagLst>
</file>

<file path=ppt/tags/tag186.xml><?xml version="1.0" encoding="utf-8"?>
<p:tagLst xmlns:a="http://schemas.openxmlformats.org/drawingml/2006/main" xmlns:r="http://schemas.openxmlformats.org/officeDocument/2006/relationships" xmlns:p="http://schemas.openxmlformats.org/presentationml/2006/main">
  <p:tag name="AS_UNIQUEID" val="1443"/>
</p:tagLst>
</file>

<file path=ppt/tags/tag187.xml><?xml version="1.0" encoding="utf-8"?>
<p:tagLst xmlns:a="http://schemas.openxmlformats.org/drawingml/2006/main" xmlns:r="http://schemas.openxmlformats.org/officeDocument/2006/relationships" xmlns:p="http://schemas.openxmlformats.org/presentationml/2006/main">
  <p:tag name="AS_UNIQUEID" val="1446"/>
</p:tagLst>
</file>

<file path=ppt/tags/tag188.xml><?xml version="1.0" encoding="utf-8"?>
<p:tagLst xmlns:a="http://schemas.openxmlformats.org/drawingml/2006/main" xmlns:r="http://schemas.openxmlformats.org/officeDocument/2006/relationships" xmlns:p="http://schemas.openxmlformats.org/presentationml/2006/main">
  <p:tag name="AS_UNIQUEID" val="1447"/>
</p:tagLst>
</file>

<file path=ppt/tags/tag189.xml><?xml version="1.0" encoding="utf-8"?>
<p:tagLst xmlns:a="http://schemas.openxmlformats.org/drawingml/2006/main" xmlns:r="http://schemas.openxmlformats.org/officeDocument/2006/relationships" xmlns:p="http://schemas.openxmlformats.org/presentationml/2006/main">
  <p:tag name="AS_UNIQUEID" val="1448"/>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49"/>
</p:tagLst>
</file>

<file path=ppt/tags/tag191.xml><?xml version="1.0" encoding="utf-8"?>
<p:tagLst xmlns:a="http://schemas.openxmlformats.org/drawingml/2006/main" xmlns:r="http://schemas.openxmlformats.org/officeDocument/2006/relationships" xmlns:p="http://schemas.openxmlformats.org/presentationml/2006/main">
  <p:tag name="AS_UNIQUEID" val="1469"/>
</p:tagLst>
</file>

<file path=ppt/tags/tag192.xml><?xml version="1.0" encoding="utf-8"?>
<p:tagLst xmlns:a="http://schemas.openxmlformats.org/drawingml/2006/main" xmlns:r="http://schemas.openxmlformats.org/officeDocument/2006/relationships" xmlns:p="http://schemas.openxmlformats.org/presentationml/2006/main">
  <p:tag name="AS_UNIQUEID" val="1450"/>
</p:tagLst>
</file>

<file path=ppt/tags/tag193.xml><?xml version="1.0" encoding="utf-8"?>
<p:tagLst xmlns:a="http://schemas.openxmlformats.org/drawingml/2006/main" xmlns:r="http://schemas.openxmlformats.org/officeDocument/2006/relationships" xmlns:p="http://schemas.openxmlformats.org/presentationml/2006/main">
  <p:tag name="AS_UNIQUEID" val="1451"/>
</p:tagLst>
</file>

<file path=ppt/tags/tag194.xml><?xml version="1.0" encoding="utf-8"?>
<p:tagLst xmlns:a="http://schemas.openxmlformats.org/drawingml/2006/main" xmlns:r="http://schemas.openxmlformats.org/officeDocument/2006/relationships" xmlns:p="http://schemas.openxmlformats.org/presentationml/2006/main">
  <p:tag name="AS_UNIQUEID" val="1452"/>
</p:tagLst>
</file>

<file path=ppt/tags/tag195.xml><?xml version="1.0" encoding="utf-8"?>
<p:tagLst xmlns:a="http://schemas.openxmlformats.org/drawingml/2006/main" xmlns:r="http://schemas.openxmlformats.org/officeDocument/2006/relationships" xmlns:p="http://schemas.openxmlformats.org/presentationml/2006/main">
  <p:tag name="AS_UNIQUEID" val="1453"/>
</p:tagLst>
</file>

<file path=ppt/tags/tag196.xml><?xml version="1.0" encoding="utf-8"?>
<p:tagLst xmlns:a="http://schemas.openxmlformats.org/drawingml/2006/main" xmlns:r="http://schemas.openxmlformats.org/officeDocument/2006/relationships" xmlns:p="http://schemas.openxmlformats.org/presentationml/2006/main">
  <p:tag name="AS_UNIQUEID" val="1454"/>
</p:tagLst>
</file>

<file path=ppt/tags/tag197.xml><?xml version="1.0" encoding="utf-8"?>
<p:tagLst xmlns:a="http://schemas.openxmlformats.org/drawingml/2006/main" xmlns:r="http://schemas.openxmlformats.org/officeDocument/2006/relationships" xmlns:p="http://schemas.openxmlformats.org/presentationml/2006/main">
  <p:tag name="AS_UNIQUEID" val="1468"/>
</p:tagLst>
</file>

<file path=ppt/tags/tag198.xml><?xml version="1.0" encoding="utf-8"?>
<p:tagLst xmlns:a="http://schemas.openxmlformats.org/drawingml/2006/main" xmlns:r="http://schemas.openxmlformats.org/officeDocument/2006/relationships" xmlns:p="http://schemas.openxmlformats.org/presentationml/2006/main">
  <p:tag name="AS_UNIQUEID" val="1455"/>
</p:tagLst>
</file>

<file path=ppt/tags/tag199.xml><?xml version="1.0" encoding="utf-8"?>
<p:tagLst xmlns:a="http://schemas.openxmlformats.org/drawingml/2006/main" xmlns:r="http://schemas.openxmlformats.org/officeDocument/2006/relationships" xmlns:p="http://schemas.openxmlformats.org/presentationml/2006/main">
  <p:tag name="AS_UNIQUEID" val="145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460"/>
</p:tagLst>
</file>

<file path=ppt/tags/tag201.xml><?xml version="1.0" encoding="utf-8"?>
<p:tagLst xmlns:a="http://schemas.openxmlformats.org/drawingml/2006/main" xmlns:r="http://schemas.openxmlformats.org/officeDocument/2006/relationships" xmlns:p="http://schemas.openxmlformats.org/presentationml/2006/main">
  <p:tag name="AS_UNIQUEID" val="1461"/>
</p:tagLst>
</file>

<file path=ppt/tags/tag202.xml><?xml version="1.0" encoding="utf-8"?>
<p:tagLst xmlns:a="http://schemas.openxmlformats.org/drawingml/2006/main" xmlns:r="http://schemas.openxmlformats.org/officeDocument/2006/relationships" xmlns:p="http://schemas.openxmlformats.org/presentationml/2006/main">
  <p:tag name="AS_UNIQUEID" val="1462"/>
</p:tagLst>
</file>

<file path=ppt/tags/tag203.xml><?xml version="1.0" encoding="utf-8"?>
<p:tagLst xmlns:a="http://schemas.openxmlformats.org/drawingml/2006/main" xmlns:r="http://schemas.openxmlformats.org/officeDocument/2006/relationships" xmlns:p="http://schemas.openxmlformats.org/presentationml/2006/main">
  <p:tag name="AS_UNIQUEID" val="1463"/>
</p:tagLst>
</file>

<file path=ppt/tags/tag204.xml><?xml version="1.0" encoding="utf-8"?>
<p:tagLst xmlns:a="http://schemas.openxmlformats.org/drawingml/2006/main" xmlns:r="http://schemas.openxmlformats.org/officeDocument/2006/relationships" xmlns:p="http://schemas.openxmlformats.org/presentationml/2006/main">
  <p:tag name="AS_UNIQUEID" val="1464"/>
</p:tagLst>
</file>

<file path=ppt/tags/tag205.xml><?xml version="1.0" encoding="utf-8"?>
<p:tagLst xmlns:a="http://schemas.openxmlformats.org/drawingml/2006/main" xmlns:r="http://schemas.openxmlformats.org/officeDocument/2006/relationships" xmlns:p="http://schemas.openxmlformats.org/presentationml/2006/main">
  <p:tag name="AS_UNIQUEID" val="1465"/>
</p:tagLst>
</file>

<file path=ppt/tags/tag206.xml><?xml version="1.0" encoding="utf-8"?>
<p:tagLst xmlns:a="http://schemas.openxmlformats.org/drawingml/2006/main" xmlns:r="http://schemas.openxmlformats.org/officeDocument/2006/relationships" xmlns:p="http://schemas.openxmlformats.org/presentationml/2006/main">
  <p:tag name="AS_UNIQUEID" val="1466"/>
</p:tagLst>
</file>

<file path=ppt/tags/tag207.xml><?xml version="1.0" encoding="utf-8"?>
<p:tagLst xmlns:a="http://schemas.openxmlformats.org/drawingml/2006/main" xmlns:r="http://schemas.openxmlformats.org/officeDocument/2006/relationships" xmlns:p="http://schemas.openxmlformats.org/presentationml/2006/main">
  <p:tag name="AS_UNIQUEID" val="1467"/>
</p:tagLst>
</file>

<file path=ppt/tags/tag208.xml><?xml version="1.0" encoding="utf-8"?>
<p:tagLst xmlns:a="http://schemas.openxmlformats.org/drawingml/2006/main" xmlns:r="http://schemas.openxmlformats.org/officeDocument/2006/relationships" xmlns:p="http://schemas.openxmlformats.org/presentationml/2006/main">
  <p:tag name="AS_UNIQUEID" val="1456"/>
</p:tagLst>
</file>

<file path=ppt/tags/tag209.xml><?xml version="1.0" encoding="utf-8"?>
<p:tagLst xmlns:a="http://schemas.openxmlformats.org/drawingml/2006/main" xmlns:r="http://schemas.openxmlformats.org/officeDocument/2006/relationships" xmlns:p="http://schemas.openxmlformats.org/presentationml/2006/main">
  <p:tag name="AS_UNIQUEID" val="1457"/>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458"/>
</p:tagLst>
</file>

<file path=ppt/tags/tag211.xml><?xml version="1.0" encoding="utf-8"?>
<p:tagLst xmlns:a="http://schemas.openxmlformats.org/drawingml/2006/main" xmlns:r="http://schemas.openxmlformats.org/officeDocument/2006/relationships" xmlns:p="http://schemas.openxmlformats.org/presentationml/2006/main">
  <p:tag name="AS_UNIQUEID" val="1444"/>
</p:tagLst>
</file>

<file path=ppt/tags/tag212.xml><?xml version="1.0" encoding="utf-8"?>
<p:tagLst xmlns:a="http://schemas.openxmlformats.org/drawingml/2006/main" xmlns:r="http://schemas.openxmlformats.org/officeDocument/2006/relationships" xmlns:p="http://schemas.openxmlformats.org/presentationml/2006/main">
  <p:tag name="AS_UNIQUEID" val="1445"/>
</p:tagLst>
</file>

<file path=ppt/tags/tag213.xml><?xml version="1.0" encoding="utf-8"?>
<p:tagLst xmlns:a="http://schemas.openxmlformats.org/drawingml/2006/main" xmlns:r="http://schemas.openxmlformats.org/officeDocument/2006/relationships" xmlns:p="http://schemas.openxmlformats.org/presentationml/2006/main">
  <p:tag name="AS_UNIQUEID" val="1439"/>
</p:tagLst>
</file>

<file path=ppt/tags/tag214.xml><?xml version="1.0" encoding="utf-8"?>
<p:tagLst xmlns:a="http://schemas.openxmlformats.org/drawingml/2006/main" xmlns:r="http://schemas.openxmlformats.org/officeDocument/2006/relationships" xmlns:p="http://schemas.openxmlformats.org/presentationml/2006/main">
  <p:tag name="AS_UNIQUEID" val="1440"/>
</p:tagLst>
</file>

<file path=ppt/tags/tag215.xml><?xml version="1.0" encoding="utf-8"?>
<p:tagLst xmlns:a="http://schemas.openxmlformats.org/drawingml/2006/main" xmlns:r="http://schemas.openxmlformats.org/officeDocument/2006/relationships" xmlns:p="http://schemas.openxmlformats.org/presentationml/2006/main">
  <p:tag name="AS_UNIQUEID" val="1426"/>
</p:tagLst>
</file>

<file path=ppt/tags/tag216.xml><?xml version="1.0" encoding="utf-8"?>
<p:tagLst xmlns:a="http://schemas.openxmlformats.org/drawingml/2006/main" xmlns:r="http://schemas.openxmlformats.org/officeDocument/2006/relationships" xmlns:p="http://schemas.openxmlformats.org/presentationml/2006/main">
  <p:tag name="AS_UNIQUEID" val="1427"/>
</p:tagLst>
</file>

<file path=ppt/tags/tag217.xml><?xml version="1.0" encoding="utf-8"?>
<p:tagLst xmlns:a="http://schemas.openxmlformats.org/drawingml/2006/main" xmlns:r="http://schemas.openxmlformats.org/officeDocument/2006/relationships" xmlns:p="http://schemas.openxmlformats.org/presentationml/2006/main">
  <p:tag name="AS_UNIQUEID" val="1428"/>
</p:tagLst>
</file>

<file path=ppt/tags/tag218.xml><?xml version="1.0" encoding="utf-8"?>
<p:tagLst xmlns:a="http://schemas.openxmlformats.org/drawingml/2006/main" xmlns:r="http://schemas.openxmlformats.org/officeDocument/2006/relationships" xmlns:p="http://schemas.openxmlformats.org/presentationml/2006/main">
  <p:tag name="AS_UNIQUEID" val="1429"/>
</p:tagLst>
</file>

<file path=ppt/tags/tag219.xml><?xml version="1.0" encoding="utf-8"?>
<p:tagLst xmlns:a="http://schemas.openxmlformats.org/drawingml/2006/main" xmlns:r="http://schemas.openxmlformats.org/officeDocument/2006/relationships" xmlns:p="http://schemas.openxmlformats.org/presentationml/2006/main">
  <p:tag name="AS_UNIQUEID" val="1430"/>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431"/>
</p:tagLst>
</file>

<file path=ppt/tags/tag221.xml><?xml version="1.0" encoding="utf-8"?>
<p:tagLst xmlns:a="http://schemas.openxmlformats.org/drawingml/2006/main" xmlns:r="http://schemas.openxmlformats.org/officeDocument/2006/relationships" xmlns:p="http://schemas.openxmlformats.org/presentationml/2006/main">
  <p:tag name="AS_UNIQUEID" val="1432"/>
</p:tagLst>
</file>

<file path=ppt/tags/tag222.xml><?xml version="1.0" encoding="utf-8"?>
<p:tagLst xmlns:a="http://schemas.openxmlformats.org/drawingml/2006/main" xmlns:r="http://schemas.openxmlformats.org/officeDocument/2006/relationships" xmlns:p="http://schemas.openxmlformats.org/presentationml/2006/main">
  <p:tag name="AS_UNIQUEID" val="1433"/>
</p:tagLst>
</file>

<file path=ppt/tags/tag223.xml><?xml version="1.0" encoding="utf-8"?>
<p:tagLst xmlns:a="http://schemas.openxmlformats.org/drawingml/2006/main" xmlns:r="http://schemas.openxmlformats.org/officeDocument/2006/relationships" xmlns:p="http://schemas.openxmlformats.org/presentationml/2006/main">
  <p:tag name="AS_UNIQUEID" val="1434"/>
</p:tagLst>
</file>

<file path=ppt/tags/tag224.xml><?xml version="1.0" encoding="utf-8"?>
<p:tagLst xmlns:a="http://schemas.openxmlformats.org/drawingml/2006/main" xmlns:r="http://schemas.openxmlformats.org/officeDocument/2006/relationships" xmlns:p="http://schemas.openxmlformats.org/presentationml/2006/main">
  <p:tag name="AS_UNIQUEID" val="1435"/>
</p:tagLst>
</file>

<file path=ppt/tags/tag225.xml><?xml version="1.0" encoding="utf-8"?>
<p:tagLst xmlns:a="http://schemas.openxmlformats.org/drawingml/2006/main" xmlns:r="http://schemas.openxmlformats.org/officeDocument/2006/relationships" xmlns:p="http://schemas.openxmlformats.org/presentationml/2006/main">
  <p:tag name="AS_UNIQUEID" val="1436"/>
</p:tagLst>
</file>

<file path=ppt/tags/tag226.xml><?xml version="1.0" encoding="utf-8"?>
<p:tagLst xmlns:a="http://schemas.openxmlformats.org/drawingml/2006/main" xmlns:r="http://schemas.openxmlformats.org/officeDocument/2006/relationships" xmlns:p="http://schemas.openxmlformats.org/presentationml/2006/main">
  <p:tag name="AS_UNIQUEID" val="1437"/>
</p:tagLst>
</file>

<file path=ppt/tags/tag227.xml><?xml version="1.0" encoding="utf-8"?>
<p:tagLst xmlns:a="http://schemas.openxmlformats.org/drawingml/2006/main" xmlns:r="http://schemas.openxmlformats.org/officeDocument/2006/relationships" xmlns:p="http://schemas.openxmlformats.org/presentationml/2006/main">
  <p:tag name="AS_UNIQUEID" val="1410"/>
</p:tagLst>
</file>

<file path=ppt/tags/tag228.xml><?xml version="1.0" encoding="utf-8"?>
<p:tagLst xmlns:a="http://schemas.openxmlformats.org/drawingml/2006/main" xmlns:r="http://schemas.openxmlformats.org/officeDocument/2006/relationships" xmlns:p="http://schemas.openxmlformats.org/presentationml/2006/main">
  <p:tag name="AS_UNIQUEID" val="1423"/>
</p:tagLst>
</file>

<file path=ppt/tags/tag229.xml><?xml version="1.0" encoding="utf-8"?>
<p:tagLst xmlns:a="http://schemas.openxmlformats.org/drawingml/2006/main" xmlns:r="http://schemas.openxmlformats.org/officeDocument/2006/relationships" xmlns:p="http://schemas.openxmlformats.org/presentationml/2006/main">
  <p:tag name="AS_UNIQUEID" val="1411"/>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412"/>
</p:tagLst>
</file>

<file path=ppt/tags/tag231.xml><?xml version="1.0" encoding="utf-8"?>
<p:tagLst xmlns:a="http://schemas.openxmlformats.org/drawingml/2006/main" xmlns:r="http://schemas.openxmlformats.org/officeDocument/2006/relationships" xmlns:p="http://schemas.openxmlformats.org/presentationml/2006/main">
  <p:tag name="AS_UNIQUEID" val="1413"/>
</p:tagLst>
</file>

<file path=ppt/tags/tag232.xml><?xml version="1.0" encoding="utf-8"?>
<p:tagLst xmlns:a="http://schemas.openxmlformats.org/drawingml/2006/main" xmlns:r="http://schemas.openxmlformats.org/officeDocument/2006/relationships" xmlns:p="http://schemas.openxmlformats.org/presentationml/2006/main">
  <p:tag name="AS_UNIQUEID" val="1414"/>
</p:tagLst>
</file>

<file path=ppt/tags/tag233.xml><?xml version="1.0" encoding="utf-8"?>
<p:tagLst xmlns:a="http://schemas.openxmlformats.org/drawingml/2006/main" xmlns:r="http://schemas.openxmlformats.org/officeDocument/2006/relationships" xmlns:p="http://schemas.openxmlformats.org/presentationml/2006/main">
  <p:tag name="AS_UNIQUEID" val="1415"/>
</p:tagLst>
</file>

<file path=ppt/tags/tag234.xml><?xml version="1.0" encoding="utf-8"?>
<p:tagLst xmlns:a="http://schemas.openxmlformats.org/drawingml/2006/main" xmlns:r="http://schemas.openxmlformats.org/officeDocument/2006/relationships" xmlns:p="http://schemas.openxmlformats.org/presentationml/2006/main">
  <p:tag name="AS_UNIQUEID" val="1416"/>
</p:tagLst>
</file>

<file path=ppt/tags/tag235.xml><?xml version="1.0" encoding="utf-8"?>
<p:tagLst xmlns:a="http://schemas.openxmlformats.org/drawingml/2006/main" xmlns:r="http://schemas.openxmlformats.org/officeDocument/2006/relationships" xmlns:p="http://schemas.openxmlformats.org/presentationml/2006/main">
  <p:tag name="AS_UNIQUEID" val="1417"/>
</p:tagLst>
</file>

<file path=ppt/tags/tag236.xml><?xml version="1.0" encoding="utf-8"?>
<p:tagLst xmlns:a="http://schemas.openxmlformats.org/drawingml/2006/main" xmlns:r="http://schemas.openxmlformats.org/officeDocument/2006/relationships" xmlns:p="http://schemas.openxmlformats.org/presentationml/2006/main">
  <p:tag name="AS_UNIQUEID" val="1418"/>
</p:tagLst>
</file>

<file path=ppt/tags/tag237.xml><?xml version="1.0" encoding="utf-8"?>
<p:tagLst xmlns:a="http://schemas.openxmlformats.org/drawingml/2006/main" xmlns:r="http://schemas.openxmlformats.org/officeDocument/2006/relationships" xmlns:p="http://schemas.openxmlformats.org/presentationml/2006/main">
  <p:tag name="AS_UNIQUEID" val="1419"/>
</p:tagLst>
</file>

<file path=ppt/tags/tag238.xml><?xml version="1.0" encoding="utf-8"?>
<p:tagLst xmlns:a="http://schemas.openxmlformats.org/drawingml/2006/main" xmlns:r="http://schemas.openxmlformats.org/officeDocument/2006/relationships" xmlns:p="http://schemas.openxmlformats.org/presentationml/2006/main">
  <p:tag name="AS_UNIQUEID" val="1420"/>
</p:tagLst>
</file>

<file path=ppt/tags/tag239.xml><?xml version="1.0" encoding="utf-8"?>
<p:tagLst xmlns:a="http://schemas.openxmlformats.org/drawingml/2006/main" xmlns:r="http://schemas.openxmlformats.org/officeDocument/2006/relationships" xmlns:p="http://schemas.openxmlformats.org/presentationml/2006/main">
  <p:tag name="AS_UNIQUEID" val="1421"/>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422"/>
</p:tagLst>
</file>

<file path=ppt/tags/tag241.xml><?xml version="1.0" encoding="utf-8"?>
<p:tagLst xmlns:a="http://schemas.openxmlformats.org/drawingml/2006/main" xmlns:r="http://schemas.openxmlformats.org/officeDocument/2006/relationships" xmlns:p="http://schemas.openxmlformats.org/presentationml/2006/main">
  <p:tag name="AS_UNIQUEID" val="1524"/>
</p:tagLst>
</file>

<file path=ppt/tags/tag242.xml><?xml version="1.0" encoding="utf-8"?>
<p:tagLst xmlns:a="http://schemas.openxmlformats.org/drawingml/2006/main" xmlns:r="http://schemas.openxmlformats.org/officeDocument/2006/relationships" xmlns:p="http://schemas.openxmlformats.org/presentationml/2006/main">
  <p:tag name="AS_UNIQUEID" val="1525"/>
</p:tagLst>
</file>

<file path=ppt/tags/tag243.xml><?xml version="1.0" encoding="utf-8"?>
<p:tagLst xmlns:a="http://schemas.openxmlformats.org/drawingml/2006/main" xmlns:r="http://schemas.openxmlformats.org/officeDocument/2006/relationships" xmlns:p="http://schemas.openxmlformats.org/presentationml/2006/main">
  <p:tag name="AS_UNIQUEID" val="1526"/>
</p:tagLst>
</file>

<file path=ppt/tags/tag244.xml><?xml version="1.0" encoding="utf-8"?>
<p:tagLst xmlns:a="http://schemas.openxmlformats.org/drawingml/2006/main" xmlns:r="http://schemas.openxmlformats.org/officeDocument/2006/relationships" xmlns:p="http://schemas.openxmlformats.org/presentationml/2006/main">
  <p:tag name="AS_UNIQUEID" val="1527"/>
</p:tagLst>
</file>

<file path=ppt/tags/tag245.xml><?xml version="1.0" encoding="utf-8"?>
<p:tagLst xmlns:a="http://schemas.openxmlformats.org/drawingml/2006/main" xmlns:r="http://schemas.openxmlformats.org/officeDocument/2006/relationships" xmlns:p="http://schemas.openxmlformats.org/presentationml/2006/main">
  <p:tag name="AS_UNIQUEID" val="1530"/>
</p:tagLst>
</file>

<file path=ppt/tags/tag246.xml><?xml version="1.0" encoding="utf-8"?>
<p:tagLst xmlns:a="http://schemas.openxmlformats.org/drawingml/2006/main" xmlns:r="http://schemas.openxmlformats.org/officeDocument/2006/relationships" xmlns:p="http://schemas.openxmlformats.org/presentationml/2006/main">
  <p:tag name="AS_UNIQUEID" val="1531"/>
</p:tagLst>
</file>

<file path=ppt/tags/tag247.xml><?xml version="1.0" encoding="utf-8"?>
<p:tagLst xmlns:a="http://schemas.openxmlformats.org/drawingml/2006/main" xmlns:r="http://schemas.openxmlformats.org/officeDocument/2006/relationships" xmlns:p="http://schemas.openxmlformats.org/presentationml/2006/main">
  <p:tag name="AS_UNIQUEID" val="1528"/>
</p:tagLst>
</file>

<file path=ppt/tags/tag248.xml><?xml version="1.0" encoding="utf-8"?>
<p:tagLst xmlns:a="http://schemas.openxmlformats.org/drawingml/2006/main" xmlns:r="http://schemas.openxmlformats.org/officeDocument/2006/relationships" xmlns:p="http://schemas.openxmlformats.org/presentationml/2006/main">
  <p:tag name="AS_UNIQUEID" val="1529"/>
</p:tagLst>
</file>

<file path=ppt/tags/tag249.xml><?xml version="1.0" encoding="utf-8"?>
<p:tagLst xmlns:a="http://schemas.openxmlformats.org/drawingml/2006/main" xmlns:r="http://schemas.openxmlformats.org/officeDocument/2006/relationships" xmlns:p="http://schemas.openxmlformats.org/presentationml/2006/main">
  <p:tag name="AS_UNIQUEID" val="1533"/>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34"/>
</p:tagLst>
</file>

<file path=ppt/tags/tag251.xml><?xml version="1.0" encoding="utf-8"?>
<p:tagLst xmlns:a="http://schemas.openxmlformats.org/drawingml/2006/main" xmlns:r="http://schemas.openxmlformats.org/officeDocument/2006/relationships" xmlns:p="http://schemas.openxmlformats.org/presentationml/2006/main">
  <p:tag name="AS_UNIQUEID" val="1537"/>
</p:tagLst>
</file>

<file path=ppt/tags/tag252.xml><?xml version="1.0" encoding="utf-8"?>
<p:tagLst xmlns:a="http://schemas.openxmlformats.org/drawingml/2006/main" xmlns:r="http://schemas.openxmlformats.org/officeDocument/2006/relationships" xmlns:p="http://schemas.openxmlformats.org/presentationml/2006/main">
  <p:tag name="AS_UNIQUEID" val="1538"/>
</p:tagLst>
</file>

<file path=ppt/tags/tag253.xml><?xml version="1.0" encoding="utf-8"?>
<p:tagLst xmlns:a="http://schemas.openxmlformats.org/drawingml/2006/main" xmlns:r="http://schemas.openxmlformats.org/officeDocument/2006/relationships" xmlns:p="http://schemas.openxmlformats.org/presentationml/2006/main">
  <p:tag name="AS_UNIQUEID" val="1539"/>
</p:tagLst>
</file>

<file path=ppt/tags/tag254.xml><?xml version="1.0" encoding="utf-8"?>
<p:tagLst xmlns:a="http://schemas.openxmlformats.org/drawingml/2006/main" xmlns:r="http://schemas.openxmlformats.org/officeDocument/2006/relationships" xmlns:p="http://schemas.openxmlformats.org/presentationml/2006/main">
  <p:tag name="AS_UNIQUEID" val="1540"/>
</p:tagLst>
</file>

<file path=ppt/tags/tag255.xml><?xml version="1.0" encoding="utf-8"?>
<p:tagLst xmlns:a="http://schemas.openxmlformats.org/drawingml/2006/main" xmlns:r="http://schemas.openxmlformats.org/officeDocument/2006/relationships" xmlns:p="http://schemas.openxmlformats.org/presentationml/2006/main">
  <p:tag name="AS_UNIQUEID" val="1546"/>
</p:tagLst>
</file>

<file path=ppt/tags/tag256.xml><?xml version="1.0" encoding="utf-8"?>
<p:tagLst xmlns:a="http://schemas.openxmlformats.org/drawingml/2006/main" xmlns:r="http://schemas.openxmlformats.org/officeDocument/2006/relationships" xmlns:p="http://schemas.openxmlformats.org/presentationml/2006/main">
  <p:tag name="AS_UNIQUEID" val="1547"/>
</p:tagLst>
</file>

<file path=ppt/tags/tag257.xml><?xml version="1.0" encoding="utf-8"?>
<p:tagLst xmlns:a="http://schemas.openxmlformats.org/drawingml/2006/main" xmlns:r="http://schemas.openxmlformats.org/officeDocument/2006/relationships" xmlns:p="http://schemas.openxmlformats.org/presentationml/2006/main">
  <p:tag name="AS_UNIQUEID" val="1541"/>
</p:tagLst>
</file>

<file path=ppt/tags/tag258.xml><?xml version="1.0" encoding="utf-8"?>
<p:tagLst xmlns:a="http://schemas.openxmlformats.org/drawingml/2006/main" xmlns:r="http://schemas.openxmlformats.org/officeDocument/2006/relationships" xmlns:p="http://schemas.openxmlformats.org/presentationml/2006/main">
  <p:tag name="AS_UNIQUEID" val="1542"/>
</p:tagLst>
</file>

<file path=ppt/tags/tag259.xml><?xml version="1.0" encoding="utf-8"?>
<p:tagLst xmlns:a="http://schemas.openxmlformats.org/drawingml/2006/main" xmlns:r="http://schemas.openxmlformats.org/officeDocument/2006/relationships" xmlns:p="http://schemas.openxmlformats.org/presentationml/2006/main">
  <p:tag name="AS_UNIQUEID" val="1543"/>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44"/>
</p:tagLst>
</file>

<file path=ppt/tags/tag261.xml><?xml version="1.0" encoding="utf-8"?>
<p:tagLst xmlns:a="http://schemas.openxmlformats.org/drawingml/2006/main" xmlns:r="http://schemas.openxmlformats.org/officeDocument/2006/relationships" xmlns:p="http://schemas.openxmlformats.org/presentationml/2006/main">
  <p:tag name="AS_UNIQUEID" val="1545"/>
</p:tagLst>
</file>

<file path=ppt/tags/tag262.xml><?xml version="1.0" encoding="utf-8"?>
<p:tagLst xmlns:a="http://schemas.openxmlformats.org/drawingml/2006/main" xmlns:r="http://schemas.openxmlformats.org/officeDocument/2006/relationships" xmlns:p="http://schemas.openxmlformats.org/presentationml/2006/main">
  <p:tag name="AS_UNIQUEID" val="1535"/>
</p:tagLst>
</file>

<file path=ppt/tags/tag263.xml><?xml version="1.0" encoding="utf-8"?>
<p:tagLst xmlns:a="http://schemas.openxmlformats.org/drawingml/2006/main" xmlns:r="http://schemas.openxmlformats.org/officeDocument/2006/relationships" xmlns:p="http://schemas.openxmlformats.org/presentationml/2006/main">
  <p:tag name="AS_UNIQUEID" val="1536"/>
</p:tagLst>
</file>

<file path=ppt/tags/tag264.xml><?xml version="1.0" encoding="utf-8"?>
<p:tagLst xmlns:a="http://schemas.openxmlformats.org/drawingml/2006/main" xmlns:r="http://schemas.openxmlformats.org/officeDocument/2006/relationships" xmlns:p="http://schemas.openxmlformats.org/presentationml/2006/main">
  <p:tag name="AS_UNIQUEID" val="1549"/>
</p:tagLst>
</file>

<file path=ppt/tags/tag265.xml><?xml version="1.0" encoding="utf-8"?>
<p:tagLst xmlns:a="http://schemas.openxmlformats.org/drawingml/2006/main" xmlns:r="http://schemas.openxmlformats.org/officeDocument/2006/relationships" xmlns:p="http://schemas.openxmlformats.org/presentationml/2006/main">
  <p:tag name="AS_UNIQUEID" val="1550"/>
</p:tagLst>
</file>

<file path=ppt/tags/tag266.xml><?xml version="1.0" encoding="utf-8"?>
<p:tagLst xmlns:a="http://schemas.openxmlformats.org/drawingml/2006/main" xmlns:r="http://schemas.openxmlformats.org/officeDocument/2006/relationships" xmlns:p="http://schemas.openxmlformats.org/presentationml/2006/main">
  <p:tag name="AS_UNIQUEID" val="1551"/>
</p:tagLst>
</file>

<file path=ppt/tags/tag267.xml><?xml version="1.0" encoding="utf-8"?>
<p:tagLst xmlns:a="http://schemas.openxmlformats.org/drawingml/2006/main" xmlns:r="http://schemas.openxmlformats.org/officeDocument/2006/relationships" xmlns:p="http://schemas.openxmlformats.org/presentationml/2006/main">
  <p:tag name="AS_UNIQUEID" val="1552"/>
</p:tagLst>
</file>

<file path=ppt/tags/tag268.xml><?xml version="1.0" encoding="utf-8"?>
<p:tagLst xmlns:a="http://schemas.openxmlformats.org/drawingml/2006/main" xmlns:r="http://schemas.openxmlformats.org/officeDocument/2006/relationships" xmlns:p="http://schemas.openxmlformats.org/presentationml/2006/main">
  <p:tag name="AS_UNIQUEID" val="1553"/>
</p:tagLst>
</file>

<file path=ppt/tags/tag269.xml><?xml version="1.0" encoding="utf-8"?>
<p:tagLst xmlns:a="http://schemas.openxmlformats.org/drawingml/2006/main" xmlns:r="http://schemas.openxmlformats.org/officeDocument/2006/relationships" xmlns:p="http://schemas.openxmlformats.org/presentationml/2006/main">
  <p:tag name="AS_UNIQUEID" val="1554"/>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a="http://schemas.openxmlformats.org/drawingml/2006/main" xmlns:r="http://schemas.openxmlformats.org/officeDocument/2006/relationships" xmlns:p="http://schemas.openxmlformats.org/presentationml/2006/main">
  <p:tag name="AS_UNIQUEID" val="1555"/>
</p:tagLst>
</file>

<file path=ppt/tags/tag271.xml><?xml version="1.0" encoding="utf-8"?>
<p:tagLst xmlns:a="http://schemas.openxmlformats.org/drawingml/2006/main" xmlns:r="http://schemas.openxmlformats.org/officeDocument/2006/relationships" xmlns:p="http://schemas.openxmlformats.org/presentationml/2006/main">
  <p:tag name="AS_UNIQUEID" val="1557"/>
</p:tagLst>
</file>

<file path=ppt/tags/tag272.xml><?xml version="1.0" encoding="utf-8"?>
<p:tagLst xmlns:a="http://schemas.openxmlformats.org/drawingml/2006/main" xmlns:r="http://schemas.openxmlformats.org/officeDocument/2006/relationships" xmlns:p="http://schemas.openxmlformats.org/presentationml/2006/main">
  <p:tag name="AS_UNIQUEID" val="1558"/>
</p:tagLst>
</file>

<file path=ppt/tags/tag273.xml><?xml version="1.0" encoding="utf-8"?>
<p:tagLst xmlns:a="http://schemas.openxmlformats.org/drawingml/2006/main" xmlns:r="http://schemas.openxmlformats.org/officeDocument/2006/relationships" xmlns:p="http://schemas.openxmlformats.org/presentationml/2006/main">
  <p:tag name="AS_UNIQUEID" val="1559"/>
</p:tagLst>
</file>

<file path=ppt/tags/tag274.xml><?xml version="1.0" encoding="utf-8"?>
<p:tagLst xmlns:a="http://schemas.openxmlformats.org/drawingml/2006/main" xmlns:r="http://schemas.openxmlformats.org/officeDocument/2006/relationships" xmlns:p="http://schemas.openxmlformats.org/presentationml/2006/main">
  <p:tag name="AS_UNIQUEID" val="1560"/>
</p:tagLst>
</file>

<file path=ppt/tags/tag275.xml><?xml version="1.0" encoding="utf-8"?>
<p:tagLst xmlns:a="http://schemas.openxmlformats.org/drawingml/2006/main" xmlns:r="http://schemas.openxmlformats.org/officeDocument/2006/relationships" xmlns:p="http://schemas.openxmlformats.org/presentationml/2006/main">
  <p:tag name="AS_UNIQUEID" val="1561"/>
</p:tagLst>
</file>

<file path=ppt/tags/tag276.xml><?xml version="1.0" encoding="utf-8"?>
<p:tagLst xmlns:a="http://schemas.openxmlformats.org/drawingml/2006/main" xmlns:r="http://schemas.openxmlformats.org/officeDocument/2006/relationships" xmlns:p="http://schemas.openxmlformats.org/presentationml/2006/main">
  <p:tag name="AS_UNIQUEID" val="1562"/>
</p:tagLst>
</file>

<file path=ppt/tags/tag277.xml><?xml version="1.0" encoding="utf-8"?>
<p:tagLst xmlns:a="http://schemas.openxmlformats.org/drawingml/2006/main" xmlns:r="http://schemas.openxmlformats.org/officeDocument/2006/relationships" xmlns:p="http://schemas.openxmlformats.org/presentationml/2006/main">
  <p:tag name="AS_UNIQUEID" val="1563"/>
</p:tagLst>
</file>

<file path=ppt/tags/tag278.xml><?xml version="1.0" encoding="utf-8"?>
<p:tagLst xmlns:a="http://schemas.openxmlformats.org/drawingml/2006/main" xmlns:r="http://schemas.openxmlformats.org/officeDocument/2006/relationships" xmlns:p="http://schemas.openxmlformats.org/presentationml/2006/main">
  <p:tag name="AS_UNIQUEID" val="1564"/>
</p:tagLst>
</file>

<file path=ppt/tags/tag279.xml><?xml version="1.0" encoding="utf-8"?>
<p:tagLst xmlns:a="http://schemas.openxmlformats.org/drawingml/2006/main" xmlns:r="http://schemas.openxmlformats.org/officeDocument/2006/relationships" xmlns:p="http://schemas.openxmlformats.org/presentationml/2006/main">
  <p:tag name="AS_UNIQUEID" val="1566"/>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a="http://schemas.openxmlformats.org/drawingml/2006/main" xmlns:r="http://schemas.openxmlformats.org/officeDocument/2006/relationships" xmlns:p="http://schemas.openxmlformats.org/presentationml/2006/main">
  <p:tag name="AS_UNIQUEID" val="1567"/>
</p:tagLst>
</file>

<file path=ppt/tags/tag281.xml><?xml version="1.0" encoding="utf-8"?>
<p:tagLst xmlns:a="http://schemas.openxmlformats.org/drawingml/2006/main" xmlns:r="http://schemas.openxmlformats.org/officeDocument/2006/relationships" xmlns:p="http://schemas.openxmlformats.org/presentationml/2006/main">
  <p:tag name="AS_UNIQUEID" val="1568"/>
</p:tagLst>
</file>

<file path=ppt/tags/tag282.xml><?xml version="1.0" encoding="utf-8"?>
<p:tagLst xmlns:a="http://schemas.openxmlformats.org/drawingml/2006/main" xmlns:r="http://schemas.openxmlformats.org/officeDocument/2006/relationships" xmlns:p="http://schemas.openxmlformats.org/presentationml/2006/main">
  <p:tag name="AS_UNIQUEID" val="1569"/>
</p:tagLst>
</file>

<file path=ppt/tags/tag283.xml><?xml version="1.0" encoding="utf-8"?>
<p:tagLst xmlns:a="http://schemas.openxmlformats.org/drawingml/2006/main" xmlns:r="http://schemas.openxmlformats.org/officeDocument/2006/relationships" xmlns:p="http://schemas.openxmlformats.org/presentationml/2006/main">
  <p:tag name="AS_UNIQUEID" val="1570"/>
</p:tagLst>
</file>

<file path=ppt/tags/tag284.xml><?xml version="1.0" encoding="utf-8"?>
<p:tagLst xmlns:a="http://schemas.openxmlformats.org/drawingml/2006/main" xmlns:r="http://schemas.openxmlformats.org/officeDocument/2006/relationships" xmlns:p="http://schemas.openxmlformats.org/presentationml/2006/main">
  <p:tag name="AS_UNIQUEID" val="1571"/>
</p:tagLst>
</file>

<file path=ppt/tags/tag285.xml><?xml version="1.0" encoding="utf-8"?>
<p:tagLst xmlns:a="http://schemas.openxmlformats.org/drawingml/2006/main" xmlns:r="http://schemas.openxmlformats.org/officeDocument/2006/relationships" xmlns:p="http://schemas.openxmlformats.org/presentationml/2006/main">
  <p:tag name="AS_UNIQUEID" val="1572"/>
</p:tagLst>
</file>

<file path=ppt/tags/tag286.xml><?xml version="1.0" encoding="utf-8"?>
<p:tagLst xmlns:a="http://schemas.openxmlformats.org/drawingml/2006/main" xmlns:r="http://schemas.openxmlformats.org/officeDocument/2006/relationships" xmlns:p="http://schemas.openxmlformats.org/presentationml/2006/main">
  <p:tag name="AS_UNIQUEID" val="1574"/>
</p:tagLst>
</file>

<file path=ppt/tags/tag287.xml><?xml version="1.0" encoding="utf-8"?>
<p:tagLst xmlns:a="http://schemas.openxmlformats.org/drawingml/2006/main" xmlns:r="http://schemas.openxmlformats.org/officeDocument/2006/relationships" xmlns:p="http://schemas.openxmlformats.org/presentationml/2006/main">
  <p:tag name="AS_UNIQUEID" val="1575"/>
</p:tagLst>
</file>

<file path=ppt/tags/tag288.xml><?xml version="1.0" encoding="utf-8"?>
<p:tagLst xmlns:a="http://schemas.openxmlformats.org/drawingml/2006/main" xmlns:r="http://schemas.openxmlformats.org/officeDocument/2006/relationships" xmlns:p="http://schemas.openxmlformats.org/presentationml/2006/main">
  <p:tag name="AS_UNIQUEID" val="1576"/>
</p:tagLst>
</file>

<file path=ppt/tags/tag289.xml><?xml version="1.0" encoding="utf-8"?>
<p:tagLst xmlns:a="http://schemas.openxmlformats.org/drawingml/2006/main" xmlns:r="http://schemas.openxmlformats.org/officeDocument/2006/relationships" xmlns:p="http://schemas.openxmlformats.org/presentationml/2006/main">
  <p:tag name="AS_UNIQUEID" val="1579"/>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1583"/>
</p:tagLst>
</file>

<file path=ppt/tags/tag291.xml><?xml version="1.0" encoding="utf-8"?>
<p:tagLst xmlns:a="http://schemas.openxmlformats.org/drawingml/2006/main" xmlns:r="http://schemas.openxmlformats.org/officeDocument/2006/relationships" xmlns:p="http://schemas.openxmlformats.org/presentationml/2006/main">
  <p:tag name="AS_UNIQUEID" val="1586"/>
</p:tagLst>
</file>

<file path=ppt/tags/tag292.xml><?xml version="1.0" encoding="utf-8"?>
<p:tagLst xmlns:a="http://schemas.openxmlformats.org/drawingml/2006/main" xmlns:r="http://schemas.openxmlformats.org/officeDocument/2006/relationships" xmlns:p="http://schemas.openxmlformats.org/presentationml/2006/main">
  <p:tag name="AS_UNIQUEID" val="1590"/>
</p:tagLst>
</file>

<file path=ppt/tags/tag293.xml><?xml version="1.0" encoding="utf-8"?>
<p:tagLst xmlns:a="http://schemas.openxmlformats.org/drawingml/2006/main" xmlns:r="http://schemas.openxmlformats.org/officeDocument/2006/relationships" xmlns:p="http://schemas.openxmlformats.org/presentationml/2006/main">
  <p:tag name="AS_UNIQUEID" val="1596"/>
</p:tagLst>
</file>

<file path=ppt/tags/tag294.xml><?xml version="1.0" encoding="utf-8"?>
<p:tagLst xmlns:a="http://schemas.openxmlformats.org/drawingml/2006/main" xmlns:r="http://schemas.openxmlformats.org/officeDocument/2006/relationships" xmlns:p="http://schemas.openxmlformats.org/presentationml/2006/main">
  <p:tag name="AS_UNIQUEID" val="1597"/>
</p:tagLst>
</file>

<file path=ppt/tags/tag295.xml><?xml version="1.0" encoding="utf-8"?>
<p:tagLst xmlns:a="http://schemas.openxmlformats.org/drawingml/2006/main" xmlns:r="http://schemas.openxmlformats.org/officeDocument/2006/relationships" xmlns:p="http://schemas.openxmlformats.org/presentationml/2006/main">
  <p:tag name="AS_UNIQUEID" val="1598"/>
</p:tagLst>
</file>

<file path=ppt/tags/tag296.xml><?xml version="1.0" encoding="utf-8"?>
<p:tagLst xmlns:a="http://schemas.openxmlformats.org/drawingml/2006/main" xmlns:r="http://schemas.openxmlformats.org/officeDocument/2006/relationships" xmlns:p="http://schemas.openxmlformats.org/presentationml/2006/main">
  <p:tag name="AS_UNIQUEID" val="1601"/>
</p:tagLst>
</file>

<file path=ppt/tags/tag297.xml><?xml version="1.0" encoding="utf-8"?>
<p:tagLst xmlns:a="http://schemas.openxmlformats.org/drawingml/2006/main" xmlns:r="http://schemas.openxmlformats.org/officeDocument/2006/relationships" xmlns:p="http://schemas.openxmlformats.org/presentationml/2006/main">
  <p:tag name="AS_UNIQUEID" val="1604"/>
</p:tagLst>
</file>

<file path=ppt/tags/tag298.xml><?xml version="1.0" encoding="utf-8"?>
<p:tagLst xmlns:a="http://schemas.openxmlformats.org/drawingml/2006/main" xmlns:r="http://schemas.openxmlformats.org/officeDocument/2006/relationships" xmlns:p="http://schemas.openxmlformats.org/presentationml/2006/main">
  <p:tag name="AS_UNIQUEID" val="1608"/>
</p:tagLst>
</file>

<file path=ppt/tags/tag299.xml><?xml version="1.0" encoding="utf-8"?>
<p:tagLst xmlns:a="http://schemas.openxmlformats.org/drawingml/2006/main" xmlns:r="http://schemas.openxmlformats.org/officeDocument/2006/relationships" xmlns:p="http://schemas.openxmlformats.org/presentationml/2006/main">
  <p:tag name="AS_UNIQUEID" val="1614"/>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a="http://schemas.openxmlformats.org/drawingml/2006/main" xmlns:r="http://schemas.openxmlformats.org/officeDocument/2006/relationships" xmlns:p="http://schemas.openxmlformats.org/presentationml/2006/main">
  <p:tag name="AS_UNIQUEID" val="1618"/>
</p:tagLst>
</file>

<file path=ppt/tags/tag301.xml><?xml version="1.0" encoding="utf-8"?>
<p:tagLst xmlns:a="http://schemas.openxmlformats.org/drawingml/2006/main" xmlns:r="http://schemas.openxmlformats.org/officeDocument/2006/relationships" xmlns:p="http://schemas.openxmlformats.org/presentationml/2006/main">
  <p:tag name="AS_UNIQUEID" val="1624"/>
</p:tagLst>
</file>

<file path=ppt/tags/tag302.xml><?xml version="1.0" encoding="utf-8"?>
<p:tagLst xmlns:a="http://schemas.openxmlformats.org/drawingml/2006/main" xmlns:r="http://schemas.openxmlformats.org/officeDocument/2006/relationships" xmlns:p="http://schemas.openxmlformats.org/presentationml/2006/main">
  <p:tag name="AS_UNIQUEID" val="1619"/>
</p:tagLst>
</file>

<file path=ppt/tags/tag303.xml><?xml version="1.0" encoding="utf-8"?>
<p:tagLst xmlns:a="http://schemas.openxmlformats.org/drawingml/2006/main" xmlns:r="http://schemas.openxmlformats.org/officeDocument/2006/relationships" xmlns:p="http://schemas.openxmlformats.org/presentationml/2006/main">
  <p:tag name="AS_UNIQUEID" val="1623"/>
</p:tagLst>
</file>

<file path=ppt/tags/tag304.xml><?xml version="1.0" encoding="utf-8"?>
<p:tagLst xmlns:a="http://schemas.openxmlformats.org/drawingml/2006/main" xmlns:r="http://schemas.openxmlformats.org/officeDocument/2006/relationships" xmlns:p="http://schemas.openxmlformats.org/presentationml/2006/main">
  <p:tag name="AS_UNIQUEID" val="1620"/>
</p:tagLst>
</file>

<file path=ppt/tags/tag305.xml><?xml version="1.0" encoding="utf-8"?>
<p:tagLst xmlns:a="http://schemas.openxmlformats.org/drawingml/2006/main" xmlns:r="http://schemas.openxmlformats.org/officeDocument/2006/relationships" xmlns:p="http://schemas.openxmlformats.org/presentationml/2006/main">
  <p:tag name="AS_UNIQUEID" val="1621"/>
</p:tagLst>
</file>

<file path=ppt/tags/tag306.xml><?xml version="1.0" encoding="utf-8"?>
<p:tagLst xmlns:a="http://schemas.openxmlformats.org/drawingml/2006/main" xmlns:r="http://schemas.openxmlformats.org/officeDocument/2006/relationships" xmlns:p="http://schemas.openxmlformats.org/presentationml/2006/main">
  <p:tag name="AS_UNIQUEID" val="1622"/>
</p:tagLst>
</file>

<file path=ppt/tags/tag307.xml><?xml version="1.0" encoding="utf-8"?>
<p:tagLst xmlns:a="http://schemas.openxmlformats.org/drawingml/2006/main" xmlns:r="http://schemas.openxmlformats.org/officeDocument/2006/relationships" xmlns:p="http://schemas.openxmlformats.org/presentationml/2006/main">
  <p:tag name="AS_UNIQUEID" val="1615"/>
</p:tagLst>
</file>

<file path=ppt/tags/tag308.xml><?xml version="1.0" encoding="utf-8"?>
<p:tagLst xmlns:a="http://schemas.openxmlformats.org/drawingml/2006/main" xmlns:r="http://schemas.openxmlformats.org/officeDocument/2006/relationships" xmlns:p="http://schemas.openxmlformats.org/presentationml/2006/main">
  <p:tag name="AS_UNIQUEID" val="1616"/>
</p:tagLst>
</file>

<file path=ppt/tags/tag309.xml><?xml version="1.0" encoding="utf-8"?>
<p:tagLst xmlns:a="http://schemas.openxmlformats.org/drawingml/2006/main" xmlns:r="http://schemas.openxmlformats.org/officeDocument/2006/relationships" xmlns:p="http://schemas.openxmlformats.org/presentationml/2006/main">
  <p:tag name="AS_UNIQUEID" val="1617"/>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10.xml><?xml version="1.0" encoding="utf-8"?>
<p:tagLst xmlns:a="http://schemas.openxmlformats.org/drawingml/2006/main" xmlns:r="http://schemas.openxmlformats.org/officeDocument/2006/relationships" xmlns:p="http://schemas.openxmlformats.org/presentationml/2006/main">
  <p:tag name="AS_UNIQUEID" val="1609"/>
</p:tagLst>
</file>

<file path=ppt/tags/tag311.xml><?xml version="1.0" encoding="utf-8"?>
<p:tagLst xmlns:a="http://schemas.openxmlformats.org/drawingml/2006/main" xmlns:r="http://schemas.openxmlformats.org/officeDocument/2006/relationships" xmlns:p="http://schemas.openxmlformats.org/presentationml/2006/main">
  <p:tag name="AS_UNIQUEID" val="1613"/>
</p:tagLst>
</file>

<file path=ppt/tags/tag312.xml><?xml version="1.0" encoding="utf-8"?>
<p:tagLst xmlns:a="http://schemas.openxmlformats.org/drawingml/2006/main" xmlns:r="http://schemas.openxmlformats.org/officeDocument/2006/relationships" xmlns:p="http://schemas.openxmlformats.org/presentationml/2006/main">
  <p:tag name="AS_UNIQUEID" val="1610"/>
</p:tagLst>
</file>

<file path=ppt/tags/tag313.xml><?xml version="1.0" encoding="utf-8"?>
<p:tagLst xmlns:a="http://schemas.openxmlformats.org/drawingml/2006/main" xmlns:r="http://schemas.openxmlformats.org/officeDocument/2006/relationships" xmlns:p="http://schemas.openxmlformats.org/presentationml/2006/main">
  <p:tag name="AS_UNIQUEID" val="1611"/>
</p:tagLst>
</file>

<file path=ppt/tags/tag314.xml><?xml version="1.0" encoding="utf-8"?>
<p:tagLst xmlns:a="http://schemas.openxmlformats.org/drawingml/2006/main" xmlns:r="http://schemas.openxmlformats.org/officeDocument/2006/relationships" xmlns:p="http://schemas.openxmlformats.org/presentationml/2006/main">
  <p:tag name="AS_UNIQUEID" val="1612"/>
</p:tagLst>
</file>

<file path=ppt/tags/tag315.xml><?xml version="1.0" encoding="utf-8"?>
<p:tagLst xmlns:a="http://schemas.openxmlformats.org/drawingml/2006/main" xmlns:r="http://schemas.openxmlformats.org/officeDocument/2006/relationships" xmlns:p="http://schemas.openxmlformats.org/presentationml/2006/main">
  <p:tag name="AS_UNIQUEID" val="1605"/>
</p:tagLst>
</file>

<file path=ppt/tags/tag316.xml><?xml version="1.0" encoding="utf-8"?>
<p:tagLst xmlns:a="http://schemas.openxmlformats.org/drawingml/2006/main" xmlns:r="http://schemas.openxmlformats.org/officeDocument/2006/relationships" xmlns:p="http://schemas.openxmlformats.org/presentationml/2006/main">
  <p:tag name="AS_UNIQUEID" val="1606"/>
</p:tagLst>
</file>

<file path=ppt/tags/tag317.xml><?xml version="1.0" encoding="utf-8"?>
<p:tagLst xmlns:a="http://schemas.openxmlformats.org/drawingml/2006/main" xmlns:r="http://schemas.openxmlformats.org/officeDocument/2006/relationships" xmlns:p="http://schemas.openxmlformats.org/presentationml/2006/main">
  <p:tag name="AS_UNIQUEID" val="1607"/>
</p:tagLst>
</file>

<file path=ppt/tags/tag318.xml><?xml version="1.0" encoding="utf-8"?>
<p:tagLst xmlns:a="http://schemas.openxmlformats.org/drawingml/2006/main" xmlns:r="http://schemas.openxmlformats.org/officeDocument/2006/relationships" xmlns:p="http://schemas.openxmlformats.org/presentationml/2006/main">
  <p:tag name="AS_UNIQUEID" val="1602"/>
</p:tagLst>
</file>

<file path=ppt/tags/tag319.xml><?xml version="1.0" encoding="utf-8"?>
<p:tagLst xmlns:a="http://schemas.openxmlformats.org/drawingml/2006/main" xmlns:r="http://schemas.openxmlformats.org/officeDocument/2006/relationships" xmlns:p="http://schemas.openxmlformats.org/presentationml/2006/main">
  <p:tag name="AS_UNIQUEID" val="1603"/>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0.xml><?xml version="1.0" encoding="utf-8"?>
<p:tagLst xmlns:a="http://schemas.openxmlformats.org/drawingml/2006/main" xmlns:r="http://schemas.openxmlformats.org/officeDocument/2006/relationships" xmlns:p="http://schemas.openxmlformats.org/presentationml/2006/main">
  <p:tag name="AS_UNIQUEID" val="1599"/>
</p:tagLst>
</file>

<file path=ppt/tags/tag321.xml><?xml version="1.0" encoding="utf-8"?>
<p:tagLst xmlns:a="http://schemas.openxmlformats.org/drawingml/2006/main" xmlns:r="http://schemas.openxmlformats.org/officeDocument/2006/relationships" xmlns:p="http://schemas.openxmlformats.org/presentationml/2006/main">
  <p:tag name="AS_UNIQUEID" val="1600"/>
</p:tagLst>
</file>

<file path=ppt/tags/tag322.xml><?xml version="1.0" encoding="utf-8"?>
<p:tagLst xmlns:a="http://schemas.openxmlformats.org/drawingml/2006/main" xmlns:r="http://schemas.openxmlformats.org/officeDocument/2006/relationships" xmlns:p="http://schemas.openxmlformats.org/presentationml/2006/main">
  <p:tag name="AS_UNIQUEID" val="1591"/>
</p:tagLst>
</file>

<file path=ppt/tags/tag323.xml><?xml version="1.0" encoding="utf-8"?>
<p:tagLst xmlns:a="http://schemas.openxmlformats.org/drawingml/2006/main" xmlns:r="http://schemas.openxmlformats.org/officeDocument/2006/relationships" xmlns:p="http://schemas.openxmlformats.org/presentationml/2006/main">
  <p:tag name="AS_UNIQUEID" val="1595"/>
</p:tagLst>
</file>

<file path=ppt/tags/tag324.xml><?xml version="1.0" encoding="utf-8"?>
<p:tagLst xmlns:a="http://schemas.openxmlformats.org/drawingml/2006/main" xmlns:r="http://schemas.openxmlformats.org/officeDocument/2006/relationships" xmlns:p="http://schemas.openxmlformats.org/presentationml/2006/main">
  <p:tag name="AS_UNIQUEID" val="1592"/>
</p:tagLst>
</file>

<file path=ppt/tags/tag325.xml><?xml version="1.0" encoding="utf-8"?>
<p:tagLst xmlns:a="http://schemas.openxmlformats.org/drawingml/2006/main" xmlns:r="http://schemas.openxmlformats.org/officeDocument/2006/relationships" xmlns:p="http://schemas.openxmlformats.org/presentationml/2006/main">
  <p:tag name="AS_UNIQUEID" val="1593"/>
</p:tagLst>
</file>

<file path=ppt/tags/tag326.xml><?xml version="1.0" encoding="utf-8"?>
<p:tagLst xmlns:a="http://schemas.openxmlformats.org/drawingml/2006/main" xmlns:r="http://schemas.openxmlformats.org/officeDocument/2006/relationships" xmlns:p="http://schemas.openxmlformats.org/presentationml/2006/main">
  <p:tag name="AS_UNIQUEID" val="1594"/>
</p:tagLst>
</file>

<file path=ppt/tags/tag327.xml><?xml version="1.0" encoding="utf-8"?>
<p:tagLst xmlns:a="http://schemas.openxmlformats.org/drawingml/2006/main" xmlns:r="http://schemas.openxmlformats.org/officeDocument/2006/relationships" xmlns:p="http://schemas.openxmlformats.org/presentationml/2006/main">
  <p:tag name="AS_UNIQUEID" val="1587"/>
</p:tagLst>
</file>

<file path=ppt/tags/tag328.xml><?xml version="1.0" encoding="utf-8"?>
<p:tagLst xmlns:a="http://schemas.openxmlformats.org/drawingml/2006/main" xmlns:r="http://schemas.openxmlformats.org/officeDocument/2006/relationships" xmlns:p="http://schemas.openxmlformats.org/presentationml/2006/main">
  <p:tag name="AS_UNIQUEID" val="1588"/>
</p:tagLst>
</file>

<file path=ppt/tags/tag329.xml><?xml version="1.0" encoding="utf-8"?>
<p:tagLst xmlns:a="http://schemas.openxmlformats.org/drawingml/2006/main" xmlns:r="http://schemas.openxmlformats.org/officeDocument/2006/relationships" xmlns:p="http://schemas.openxmlformats.org/presentationml/2006/main">
  <p:tag name="AS_UNIQUEID" val="1589"/>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584"/>
</p:tagLst>
</file>

<file path=ppt/tags/tag331.xml><?xml version="1.0" encoding="utf-8"?>
<p:tagLst xmlns:a="http://schemas.openxmlformats.org/drawingml/2006/main" xmlns:r="http://schemas.openxmlformats.org/officeDocument/2006/relationships" xmlns:p="http://schemas.openxmlformats.org/presentationml/2006/main">
  <p:tag name="AS_UNIQUEID" val="1585"/>
</p:tagLst>
</file>

<file path=ppt/tags/tag332.xml><?xml version="1.0" encoding="utf-8"?>
<p:tagLst xmlns:a="http://schemas.openxmlformats.org/drawingml/2006/main" xmlns:r="http://schemas.openxmlformats.org/officeDocument/2006/relationships" xmlns:p="http://schemas.openxmlformats.org/presentationml/2006/main">
  <p:tag name="AS_UNIQUEID" val="1580"/>
</p:tagLst>
</file>

<file path=ppt/tags/tag333.xml><?xml version="1.0" encoding="utf-8"?>
<p:tagLst xmlns:a="http://schemas.openxmlformats.org/drawingml/2006/main" xmlns:r="http://schemas.openxmlformats.org/officeDocument/2006/relationships" xmlns:p="http://schemas.openxmlformats.org/presentationml/2006/main">
  <p:tag name="AS_UNIQUEID" val="1581"/>
</p:tagLst>
</file>

<file path=ppt/tags/tag334.xml><?xml version="1.0" encoding="utf-8"?>
<p:tagLst xmlns:a="http://schemas.openxmlformats.org/drawingml/2006/main" xmlns:r="http://schemas.openxmlformats.org/officeDocument/2006/relationships" xmlns:p="http://schemas.openxmlformats.org/presentationml/2006/main">
  <p:tag name="AS_UNIQUEID" val="1582"/>
</p:tagLst>
</file>

<file path=ppt/tags/tag335.xml><?xml version="1.0" encoding="utf-8"?>
<p:tagLst xmlns:a="http://schemas.openxmlformats.org/drawingml/2006/main" xmlns:r="http://schemas.openxmlformats.org/officeDocument/2006/relationships" xmlns:p="http://schemas.openxmlformats.org/presentationml/2006/main">
  <p:tag name="AS_UNIQUEID" val="1577"/>
</p:tagLst>
</file>

<file path=ppt/tags/tag336.xml><?xml version="1.0" encoding="utf-8"?>
<p:tagLst xmlns:a="http://schemas.openxmlformats.org/drawingml/2006/main" xmlns:r="http://schemas.openxmlformats.org/officeDocument/2006/relationships" xmlns:p="http://schemas.openxmlformats.org/presentationml/2006/main">
  <p:tag name="AS_UNIQUEID" val="1578"/>
</p:tagLst>
</file>

<file path=ppt/tags/tag337.xml><?xml version="1.0" encoding="utf-8"?>
<p:tagLst xmlns:a="http://schemas.openxmlformats.org/drawingml/2006/main" xmlns:r="http://schemas.openxmlformats.org/officeDocument/2006/relationships" xmlns:p="http://schemas.openxmlformats.org/presentationml/2006/main">
  <p:tag name="AS_UNIQUEID" val="1626"/>
</p:tagLst>
</file>

<file path=ppt/tags/tag338.xml><?xml version="1.0" encoding="utf-8"?>
<p:tagLst xmlns:a="http://schemas.openxmlformats.org/drawingml/2006/main" xmlns:r="http://schemas.openxmlformats.org/officeDocument/2006/relationships" xmlns:p="http://schemas.openxmlformats.org/presentationml/2006/main">
  <p:tag name="AS_UNIQUEID" val="1629"/>
</p:tagLst>
</file>

<file path=ppt/tags/tag339.xml><?xml version="1.0" encoding="utf-8"?>
<p:tagLst xmlns:a="http://schemas.openxmlformats.org/drawingml/2006/main" xmlns:r="http://schemas.openxmlformats.org/officeDocument/2006/relationships" xmlns:p="http://schemas.openxmlformats.org/presentationml/2006/main">
  <p:tag name="AS_UNIQUEID" val="1633"/>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40.xml><?xml version="1.0" encoding="utf-8"?>
<p:tagLst xmlns:a="http://schemas.openxmlformats.org/drawingml/2006/main" xmlns:r="http://schemas.openxmlformats.org/officeDocument/2006/relationships" xmlns:p="http://schemas.openxmlformats.org/presentationml/2006/main">
  <p:tag name="AS_UNIQUEID" val="1636"/>
</p:tagLst>
</file>

<file path=ppt/tags/tag341.xml><?xml version="1.0" encoding="utf-8"?>
<p:tagLst xmlns:a="http://schemas.openxmlformats.org/drawingml/2006/main" xmlns:r="http://schemas.openxmlformats.org/officeDocument/2006/relationships" xmlns:p="http://schemas.openxmlformats.org/presentationml/2006/main">
  <p:tag name="AS_UNIQUEID" val="1640"/>
</p:tagLst>
</file>

<file path=ppt/tags/tag342.xml><?xml version="1.0" encoding="utf-8"?>
<p:tagLst xmlns:a="http://schemas.openxmlformats.org/drawingml/2006/main" xmlns:r="http://schemas.openxmlformats.org/officeDocument/2006/relationships" xmlns:p="http://schemas.openxmlformats.org/presentationml/2006/main">
  <p:tag name="AS_UNIQUEID" val="1646"/>
</p:tagLst>
</file>

<file path=ppt/tags/tag343.xml><?xml version="1.0" encoding="utf-8"?>
<p:tagLst xmlns:a="http://schemas.openxmlformats.org/drawingml/2006/main" xmlns:r="http://schemas.openxmlformats.org/officeDocument/2006/relationships" xmlns:p="http://schemas.openxmlformats.org/presentationml/2006/main">
  <p:tag name="AS_UNIQUEID" val="1657"/>
</p:tagLst>
</file>

<file path=ppt/tags/tag344.xml><?xml version="1.0" encoding="utf-8"?>
<p:tagLst xmlns:a="http://schemas.openxmlformats.org/drawingml/2006/main" xmlns:r="http://schemas.openxmlformats.org/officeDocument/2006/relationships" xmlns:p="http://schemas.openxmlformats.org/presentationml/2006/main">
  <p:tag name="AS_UNIQUEID" val="1660"/>
</p:tagLst>
</file>

<file path=ppt/tags/tag345.xml><?xml version="1.0" encoding="utf-8"?>
<p:tagLst xmlns:a="http://schemas.openxmlformats.org/drawingml/2006/main" xmlns:r="http://schemas.openxmlformats.org/officeDocument/2006/relationships" xmlns:p="http://schemas.openxmlformats.org/presentationml/2006/main">
  <p:tag name="AS_UNIQUEID" val="1664"/>
</p:tagLst>
</file>

<file path=ppt/tags/tag346.xml><?xml version="1.0" encoding="utf-8"?>
<p:tagLst xmlns:a="http://schemas.openxmlformats.org/drawingml/2006/main" xmlns:r="http://schemas.openxmlformats.org/officeDocument/2006/relationships" xmlns:p="http://schemas.openxmlformats.org/presentationml/2006/main">
  <p:tag name="AS_UNIQUEID" val="1670"/>
</p:tagLst>
</file>

<file path=ppt/tags/tag347.xml><?xml version="1.0" encoding="utf-8"?>
<p:tagLst xmlns:a="http://schemas.openxmlformats.org/drawingml/2006/main" xmlns:r="http://schemas.openxmlformats.org/officeDocument/2006/relationships" xmlns:p="http://schemas.openxmlformats.org/presentationml/2006/main">
  <p:tag name="AS_UNIQUEID" val="1681"/>
</p:tagLst>
</file>

<file path=ppt/tags/tag348.xml><?xml version="1.0" encoding="utf-8"?>
<p:tagLst xmlns:a="http://schemas.openxmlformats.org/drawingml/2006/main" xmlns:r="http://schemas.openxmlformats.org/officeDocument/2006/relationships" xmlns:p="http://schemas.openxmlformats.org/presentationml/2006/main">
  <p:tag name="AS_UNIQUEID" val="1682"/>
</p:tagLst>
</file>

<file path=ppt/tags/tag349.xml><?xml version="1.0" encoding="utf-8"?>
<p:tagLst xmlns:a="http://schemas.openxmlformats.org/drawingml/2006/main" xmlns:r="http://schemas.openxmlformats.org/officeDocument/2006/relationships" xmlns:p="http://schemas.openxmlformats.org/presentationml/2006/main">
  <p:tag name="AS_UNIQUEID" val="1683"/>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1684"/>
</p:tagLst>
</file>

<file path=ppt/tags/tag351.xml><?xml version="1.0" encoding="utf-8"?>
<p:tagLst xmlns:a="http://schemas.openxmlformats.org/drawingml/2006/main" xmlns:r="http://schemas.openxmlformats.org/officeDocument/2006/relationships" xmlns:p="http://schemas.openxmlformats.org/presentationml/2006/main">
  <p:tag name="AS_UNIQUEID" val="1685"/>
</p:tagLst>
</file>

<file path=ppt/tags/tag352.xml><?xml version="1.0" encoding="utf-8"?>
<p:tagLst xmlns:a="http://schemas.openxmlformats.org/drawingml/2006/main" xmlns:r="http://schemas.openxmlformats.org/officeDocument/2006/relationships" xmlns:p="http://schemas.openxmlformats.org/presentationml/2006/main">
  <p:tag name="AS_UNIQUEID" val="1686"/>
</p:tagLst>
</file>

<file path=ppt/tags/tag353.xml><?xml version="1.0" encoding="utf-8"?>
<p:tagLst xmlns:a="http://schemas.openxmlformats.org/drawingml/2006/main" xmlns:r="http://schemas.openxmlformats.org/officeDocument/2006/relationships" xmlns:p="http://schemas.openxmlformats.org/presentationml/2006/main">
  <p:tag name="AS_UNIQUEID" val="1687"/>
</p:tagLst>
</file>

<file path=ppt/tags/tag354.xml><?xml version="1.0" encoding="utf-8"?>
<p:tagLst xmlns:a="http://schemas.openxmlformats.org/drawingml/2006/main" xmlns:r="http://schemas.openxmlformats.org/officeDocument/2006/relationships" xmlns:p="http://schemas.openxmlformats.org/presentationml/2006/main">
  <p:tag name="AS_UNIQUEID" val="1688"/>
</p:tagLst>
</file>

<file path=ppt/tags/tag355.xml><?xml version="1.0" encoding="utf-8"?>
<p:tagLst xmlns:a="http://schemas.openxmlformats.org/drawingml/2006/main" xmlns:r="http://schemas.openxmlformats.org/officeDocument/2006/relationships" xmlns:p="http://schemas.openxmlformats.org/presentationml/2006/main">
  <p:tag name="AS_UNIQUEID" val="1689"/>
</p:tagLst>
</file>

<file path=ppt/tags/tag356.xml><?xml version="1.0" encoding="utf-8"?>
<p:tagLst xmlns:a="http://schemas.openxmlformats.org/drawingml/2006/main" xmlns:r="http://schemas.openxmlformats.org/officeDocument/2006/relationships" xmlns:p="http://schemas.openxmlformats.org/presentationml/2006/main">
  <p:tag name="AS_UNIQUEID" val="1690"/>
</p:tagLst>
</file>

<file path=ppt/tags/tag357.xml><?xml version="1.0" encoding="utf-8"?>
<p:tagLst xmlns:a="http://schemas.openxmlformats.org/drawingml/2006/main" xmlns:r="http://schemas.openxmlformats.org/officeDocument/2006/relationships" xmlns:p="http://schemas.openxmlformats.org/presentationml/2006/main">
  <p:tag name="AS_UNIQUEID" val="1671"/>
</p:tagLst>
</file>

<file path=ppt/tags/tag358.xml><?xml version="1.0" encoding="utf-8"?>
<p:tagLst xmlns:a="http://schemas.openxmlformats.org/drawingml/2006/main" xmlns:r="http://schemas.openxmlformats.org/officeDocument/2006/relationships" xmlns:p="http://schemas.openxmlformats.org/presentationml/2006/main">
  <p:tag name="AS_UNIQUEID" val="1675"/>
</p:tagLst>
</file>

<file path=ppt/tags/tag359.xml><?xml version="1.0" encoding="utf-8"?>
<p:tagLst xmlns:a="http://schemas.openxmlformats.org/drawingml/2006/main" xmlns:r="http://schemas.openxmlformats.org/officeDocument/2006/relationships" xmlns:p="http://schemas.openxmlformats.org/presentationml/2006/main">
  <p:tag name="AS_UNIQUEID" val="1676"/>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680"/>
</p:tagLst>
</file>

<file path=ppt/tags/tag361.xml><?xml version="1.0" encoding="utf-8"?>
<p:tagLst xmlns:a="http://schemas.openxmlformats.org/drawingml/2006/main" xmlns:r="http://schemas.openxmlformats.org/officeDocument/2006/relationships" xmlns:p="http://schemas.openxmlformats.org/presentationml/2006/main">
  <p:tag name="AS_UNIQUEID" val="1677"/>
</p:tagLst>
</file>

<file path=ppt/tags/tag362.xml><?xml version="1.0" encoding="utf-8"?>
<p:tagLst xmlns:a="http://schemas.openxmlformats.org/drawingml/2006/main" xmlns:r="http://schemas.openxmlformats.org/officeDocument/2006/relationships" xmlns:p="http://schemas.openxmlformats.org/presentationml/2006/main">
  <p:tag name="AS_UNIQUEID" val="1678"/>
</p:tagLst>
</file>

<file path=ppt/tags/tag363.xml><?xml version="1.0" encoding="utf-8"?>
<p:tagLst xmlns:a="http://schemas.openxmlformats.org/drawingml/2006/main" xmlns:r="http://schemas.openxmlformats.org/officeDocument/2006/relationships" xmlns:p="http://schemas.openxmlformats.org/presentationml/2006/main">
  <p:tag name="AS_UNIQUEID" val="1679"/>
</p:tagLst>
</file>

<file path=ppt/tags/tag364.xml><?xml version="1.0" encoding="utf-8"?>
<p:tagLst xmlns:a="http://schemas.openxmlformats.org/drawingml/2006/main" xmlns:r="http://schemas.openxmlformats.org/officeDocument/2006/relationships" xmlns:p="http://schemas.openxmlformats.org/presentationml/2006/main">
  <p:tag name="AS_UNIQUEID" val="1672"/>
</p:tagLst>
</file>

<file path=ppt/tags/tag365.xml><?xml version="1.0" encoding="utf-8"?>
<p:tagLst xmlns:a="http://schemas.openxmlformats.org/drawingml/2006/main" xmlns:r="http://schemas.openxmlformats.org/officeDocument/2006/relationships" xmlns:p="http://schemas.openxmlformats.org/presentationml/2006/main">
  <p:tag name="AS_UNIQUEID" val="1673"/>
</p:tagLst>
</file>

<file path=ppt/tags/tag366.xml><?xml version="1.0" encoding="utf-8"?>
<p:tagLst xmlns:a="http://schemas.openxmlformats.org/drawingml/2006/main" xmlns:r="http://schemas.openxmlformats.org/officeDocument/2006/relationships" xmlns:p="http://schemas.openxmlformats.org/presentationml/2006/main">
  <p:tag name="AS_UNIQUEID" val="1674"/>
</p:tagLst>
</file>

<file path=ppt/tags/tag367.xml><?xml version="1.0" encoding="utf-8"?>
<p:tagLst xmlns:a="http://schemas.openxmlformats.org/drawingml/2006/main" xmlns:r="http://schemas.openxmlformats.org/officeDocument/2006/relationships" xmlns:p="http://schemas.openxmlformats.org/presentationml/2006/main">
  <p:tag name="AS_UNIQUEID" val="1665"/>
</p:tagLst>
</file>

<file path=ppt/tags/tag368.xml><?xml version="1.0" encoding="utf-8"?>
<p:tagLst xmlns:a="http://schemas.openxmlformats.org/drawingml/2006/main" xmlns:r="http://schemas.openxmlformats.org/officeDocument/2006/relationships" xmlns:p="http://schemas.openxmlformats.org/presentationml/2006/main">
  <p:tag name="AS_UNIQUEID" val="1669"/>
</p:tagLst>
</file>

<file path=ppt/tags/tag369.xml><?xml version="1.0" encoding="utf-8"?>
<p:tagLst xmlns:a="http://schemas.openxmlformats.org/drawingml/2006/main" xmlns:r="http://schemas.openxmlformats.org/officeDocument/2006/relationships" xmlns:p="http://schemas.openxmlformats.org/presentationml/2006/main">
  <p:tag name="AS_UNIQUEID" val="1666"/>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667"/>
</p:tagLst>
</file>

<file path=ppt/tags/tag371.xml><?xml version="1.0" encoding="utf-8"?>
<p:tagLst xmlns:a="http://schemas.openxmlformats.org/drawingml/2006/main" xmlns:r="http://schemas.openxmlformats.org/officeDocument/2006/relationships" xmlns:p="http://schemas.openxmlformats.org/presentationml/2006/main">
  <p:tag name="AS_UNIQUEID" val="1668"/>
</p:tagLst>
</file>

<file path=ppt/tags/tag372.xml><?xml version="1.0" encoding="utf-8"?>
<p:tagLst xmlns:a="http://schemas.openxmlformats.org/drawingml/2006/main" xmlns:r="http://schemas.openxmlformats.org/officeDocument/2006/relationships" xmlns:p="http://schemas.openxmlformats.org/presentationml/2006/main">
  <p:tag name="AS_UNIQUEID" val="1661"/>
</p:tagLst>
</file>

<file path=ppt/tags/tag373.xml><?xml version="1.0" encoding="utf-8"?>
<p:tagLst xmlns:a="http://schemas.openxmlformats.org/drawingml/2006/main" xmlns:r="http://schemas.openxmlformats.org/officeDocument/2006/relationships" xmlns:p="http://schemas.openxmlformats.org/presentationml/2006/main">
  <p:tag name="AS_UNIQUEID" val="1662"/>
</p:tagLst>
</file>

<file path=ppt/tags/tag374.xml><?xml version="1.0" encoding="utf-8"?>
<p:tagLst xmlns:a="http://schemas.openxmlformats.org/drawingml/2006/main" xmlns:r="http://schemas.openxmlformats.org/officeDocument/2006/relationships" xmlns:p="http://schemas.openxmlformats.org/presentationml/2006/main">
  <p:tag name="AS_UNIQUEID" val="1663"/>
</p:tagLst>
</file>

<file path=ppt/tags/tag375.xml><?xml version="1.0" encoding="utf-8"?>
<p:tagLst xmlns:a="http://schemas.openxmlformats.org/drawingml/2006/main" xmlns:r="http://schemas.openxmlformats.org/officeDocument/2006/relationships" xmlns:p="http://schemas.openxmlformats.org/presentationml/2006/main">
  <p:tag name="AS_UNIQUEID" val="1658"/>
</p:tagLst>
</file>

<file path=ppt/tags/tag376.xml><?xml version="1.0" encoding="utf-8"?>
<p:tagLst xmlns:a="http://schemas.openxmlformats.org/drawingml/2006/main" xmlns:r="http://schemas.openxmlformats.org/officeDocument/2006/relationships" xmlns:p="http://schemas.openxmlformats.org/presentationml/2006/main">
  <p:tag name="AS_UNIQUEID" val="1659"/>
</p:tagLst>
</file>

<file path=ppt/tags/tag377.xml><?xml version="1.0" encoding="utf-8"?>
<p:tagLst xmlns:a="http://schemas.openxmlformats.org/drawingml/2006/main" xmlns:r="http://schemas.openxmlformats.org/officeDocument/2006/relationships" xmlns:p="http://schemas.openxmlformats.org/presentationml/2006/main">
  <p:tag name="AS_UNIQUEID" val="1647"/>
</p:tagLst>
</file>

<file path=ppt/tags/tag378.xml><?xml version="1.0" encoding="utf-8"?>
<p:tagLst xmlns:a="http://schemas.openxmlformats.org/drawingml/2006/main" xmlns:r="http://schemas.openxmlformats.org/officeDocument/2006/relationships" xmlns:p="http://schemas.openxmlformats.org/presentationml/2006/main">
  <p:tag name="AS_UNIQUEID" val="1651"/>
</p:tagLst>
</file>

<file path=ppt/tags/tag379.xml><?xml version="1.0" encoding="utf-8"?>
<p:tagLst xmlns:a="http://schemas.openxmlformats.org/drawingml/2006/main" xmlns:r="http://schemas.openxmlformats.org/officeDocument/2006/relationships" xmlns:p="http://schemas.openxmlformats.org/presentationml/2006/main">
  <p:tag name="AS_UNIQUEID" val="1652"/>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80.xml><?xml version="1.0" encoding="utf-8"?>
<p:tagLst xmlns:a="http://schemas.openxmlformats.org/drawingml/2006/main" xmlns:r="http://schemas.openxmlformats.org/officeDocument/2006/relationships" xmlns:p="http://schemas.openxmlformats.org/presentationml/2006/main">
  <p:tag name="AS_UNIQUEID" val="1656"/>
</p:tagLst>
</file>

<file path=ppt/tags/tag381.xml><?xml version="1.0" encoding="utf-8"?>
<p:tagLst xmlns:a="http://schemas.openxmlformats.org/drawingml/2006/main" xmlns:r="http://schemas.openxmlformats.org/officeDocument/2006/relationships" xmlns:p="http://schemas.openxmlformats.org/presentationml/2006/main">
  <p:tag name="AS_UNIQUEID" val="1653"/>
</p:tagLst>
</file>

<file path=ppt/tags/tag382.xml><?xml version="1.0" encoding="utf-8"?>
<p:tagLst xmlns:a="http://schemas.openxmlformats.org/drawingml/2006/main" xmlns:r="http://schemas.openxmlformats.org/officeDocument/2006/relationships" xmlns:p="http://schemas.openxmlformats.org/presentationml/2006/main">
  <p:tag name="AS_UNIQUEID" val="1654"/>
</p:tagLst>
</file>

<file path=ppt/tags/tag383.xml><?xml version="1.0" encoding="utf-8"?>
<p:tagLst xmlns:a="http://schemas.openxmlformats.org/drawingml/2006/main" xmlns:r="http://schemas.openxmlformats.org/officeDocument/2006/relationships" xmlns:p="http://schemas.openxmlformats.org/presentationml/2006/main">
  <p:tag name="AS_UNIQUEID" val="1655"/>
</p:tagLst>
</file>

<file path=ppt/tags/tag384.xml><?xml version="1.0" encoding="utf-8"?>
<p:tagLst xmlns:a="http://schemas.openxmlformats.org/drawingml/2006/main" xmlns:r="http://schemas.openxmlformats.org/officeDocument/2006/relationships" xmlns:p="http://schemas.openxmlformats.org/presentationml/2006/main">
  <p:tag name="AS_UNIQUEID" val="1648"/>
</p:tagLst>
</file>

<file path=ppt/tags/tag385.xml><?xml version="1.0" encoding="utf-8"?>
<p:tagLst xmlns:a="http://schemas.openxmlformats.org/drawingml/2006/main" xmlns:r="http://schemas.openxmlformats.org/officeDocument/2006/relationships" xmlns:p="http://schemas.openxmlformats.org/presentationml/2006/main">
  <p:tag name="AS_UNIQUEID" val="1649"/>
</p:tagLst>
</file>

<file path=ppt/tags/tag386.xml><?xml version="1.0" encoding="utf-8"?>
<p:tagLst xmlns:a="http://schemas.openxmlformats.org/drawingml/2006/main" xmlns:r="http://schemas.openxmlformats.org/officeDocument/2006/relationships" xmlns:p="http://schemas.openxmlformats.org/presentationml/2006/main">
  <p:tag name="AS_UNIQUEID" val="1650"/>
</p:tagLst>
</file>

<file path=ppt/tags/tag387.xml><?xml version="1.0" encoding="utf-8"?>
<p:tagLst xmlns:a="http://schemas.openxmlformats.org/drawingml/2006/main" xmlns:r="http://schemas.openxmlformats.org/officeDocument/2006/relationships" xmlns:p="http://schemas.openxmlformats.org/presentationml/2006/main">
  <p:tag name="AS_UNIQUEID" val="1641"/>
</p:tagLst>
</file>

<file path=ppt/tags/tag388.xml><?xml version="1.0" encoding="utf-8"?>
<p:tagLst xmlns:a="http://schemas.openxmlformats.org/drawingml/2006/main" xmlns:r="http://schemas.openxmlformats.org/officeDocument/2006/relationships" xmlns:p="http://schemas.openxmlformats.org/presentationml/2006/main">
  <p:tag name="AS_UNIQUEID" val="1645"/>
</p:tagLst>
</file>

<file path=ppt/tags/tag389.xml><?xml version="1.0" encoding="utf-8"?>
<p:tagLst xmlns:a="http://schemas.openxmlformats.org/drawingml/2006/main" xmlns:r="http://schemas.openxmlformats.org/officeDocument/2006/relationships" xmlns:p="http://schemas.openxmlformats.org/presentationml/2006/main">
  <p:tag name="AS_UNIQUEID" val="1642"/>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1643"/>
</p:tagLst>
</file>

<file path=ppt/tags/tag391.xml><?xml version="1.0" encoding="utf-8"?>
<p:tagLst xmlns:a="http://schemas.openxmlformats.org/drawingml/2006/main" xmlns:r="http://schemas.openxmlformats.org/officeDocument/2006/relationships" xmlns:p="http://schemas.openxmlformats.org/presentationml/2006/main">
  <p:tag name="AS_UNIQUEID" val="1644"/>
</p:tagLst>
</file>

<file path=ppt/tags/tag392.xml><?xml version="1.0" encoding="utf-8"?>
<p:tagLst xmlns:a="http://schemas.openxmlformats.org/drawingml/2006/main" xmlns:r="http://schemas.openxmlformats.org/officeDocument/2006/relationships" xmlns:p="http://schemas.openxmlformats.org/presentationml/2006/main">
  <p:tag name="AS_UNIQUEID" val="1637"/>
</p:tagLst>
</file>

<file path=ppt/tags/tag393.xml><?xml version="1.0" encoding="utf-8"?>
<p:tagLst xmlns:a="http://schemas.openxmlformats.org/drawingml/2006/main" xmlns:r="http://schemas.openxmlformats.org/officeDocument/2006/relationships" xmlns:p="http://schemas.openxmlformats.org/presentationml/2006/main">
  <p:tag name="AS_UNIQUEID" val="1638"/>
</p:tagLst>
</file>

<file path=ppt/tags/tag394.xml><?xml version="1.0" encoding="utf-8"?>
<p:tagLst xmlns:a="http://schemas.openxmlformats.org/drawingml/2006/main" xmlns:r="http://schemas.openxmlformats.org/officeDocument/2006/relationships" xmlns:p="http://schemas.openxmlformats.org/presentationml/2006/main">
  <p:tag name="AS_UNIQUEID" val="1639"/>
</p:tagLst>
</file>

<file path=ppt/tags/tag395.xml><?xml version="1.0" encoding="utf-8"?>
<p:tagLst xmlns:a="http://schemas.openxmlformats.org/drawingml/2006/main" xmlns:r="http://schemas.openxmlformats.org/officeDocument/2006/relationships" xmlns:p="http://schemas.openxmlformats.org/presentationml/2006/main">
  <p:tag name="AS_UNIQUEID" val="1634"/>
</p:tagLst>
</file>

<file path=ppt/tags/tag396.xml><?xml version="1.0" encoding="utf-8"?>
<p:tagLst xmlns:a="http://schemas.openxmlformats.org/drawingml/2006/main" xmlns:r="http://schemas.openxmlformats.org/officeDocument/2006/relationships" xmlns:p="http://schemas.openxmlformats.org/presentationml/2006/main">
  <p:tag name="AS_UNIQUEID" val="1635"/>
</p:tagLst>
</file>

<file path=ppt/tags/tag397.xml><?xml version="1.0" encoding="utf-8"?>
<p:tagLst xmlns:a="http://schemas.openxmlformats.org/drawingml/2006/main" xmlns:r="http://schemas.openxmlformats.org/officeDocument/2006/relationships" xmlns:p="http://schemas.openxmlformats.org/presentationml/2006/main">
  <p:tag name="AS_UNIQUEID" val="1630"/>
</p:tagLst>
</file>

<file path=ppt/tags/tag398.xml><?xml version="1.0" encoding="utf-8"?>
<p:tagLst xmlns:a="http://schemas.openxmlformats.org/drawingml/2006/main" xmlns:r="http://schemas.openxmlformats.org/officeDocument/2006/relationships" xmlns:p="http://schemas.openxmlformats.org/presentationml/2006/main">
  <p:tag name="AS_UNIQUEID" val="1631"/>
</p:tagLst>
</file>

<file path=ppt/tags/tag399.xml><?xml version="1.0" encoding="utf-8"?>
<p:tagLst xmlns:a="http://schemas.openxmlformats.org/drawingml/2006/main" xmlns:r="http://schemas.openxmlformats.org/officeDocument/2006/relationships" xmlns:p="http://schemas.openxmlformats.org/presentationml/2006/main">
  <p:tag name="AS_UNIQUEID" val="1632"/>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627"/>
</p:tagLst>
</file>

<file path=ppt/tags/tag401.xml><?xml version="1.0" encoding="utf-8"?>
<p:tagLst xmlns:a="http://schemas.openxmlformats.org/drawingml/2006/main" xmlns:r="http://schemas.openxmlformats.org/officeDocument/2006/relationships" xmlns:p="http://schemas.openxmlformats.org/presentationml/2006/main">
  <p:tag name="AS_UNIQUEID" val="1628"/>
</p:tagLst>
</file>

<file path=ppt/tags/tag402.xml><?xml version="1.0" encoding="utf-8"?>
<p:tagLst xmlns:a="http://schemas.openxmlformats.org/drawingml/2006/main" xmlns:r="http://schemas.openxmlformats.org/officeDocument/2006/relationships" xmlns:p="http://schemas.openxmlformats.org/presentationml/2006/main">
  <p:tag name="AS_UNIQUEID" val="1695"/>
</p:tagLst>
</file>

<file path=ppt/tags/tag403.xml><?xml version="1.0" encoding="utf-8"?>
<p:tagLst xmlns:a="http://schemas.openxmlformats.org/drawingml/2006/main" xmlns:r="http://schemas.openxmlformats.org/officeDocument/2006/relationships" xmlns:p="http://schemas.openxmlformats.org/presentationml/2006/main">
  <p:tag name="AS_UNIQUEID" val="1696"/>
</p:tagLst>
</file>

<file path=ppt/tags/tag404.xml><?xml version="1.0" encoding="utf-8"?>
<p:tagLst xmlns:a="http://schemas.openxmlformats.org/drawingml/2006/main" xmlns:r="http://schemas.openxmlformats.org/officeDocument/2006/relationships" xmlns:p="http://schemas.openxmlformats.org/presentationml/2006/main">
  <p:tag name="AS_UNIQUEID" val="1697"/>
</p:tagLst>
</file>

<file path=ppt/tags/tag405.xml><?xml version="1.0" encoding="utf-8"?>
<p:tagLst xmlns:a="http://schemas.openxmlformats.org/drawingml/2006/main" xmlns:r="http://schemas.openxmlformats.org/officeDocument/2006/relationships" xmlns:p="http://schemas.openxmlformats.org/presentationml/2006/main">
  <p:tag name="AS_UNIQUEID" val="1698"/>
</p:tagLst>
</file>

<file path=ppt/tags/tag406.xml><?xml version="1.0" encoding="utf-8"?>
<p:tagLst xmlns:a="http://schemas.openxmlformats.org/drawingml/2006/main" xmlns:r="http://schemas.openxmlformats.org/officeDocument/2006/relationships" xmlns:p="http://schemas.openxmlformats.org/presentationml/2006/main">
  <p:tag name="AS_UNIQUEID" val="1699"/>
</p:tagLst>
</file>

<file path=ppt/tags/tag407.xml><?xml version="1.0" encoding="utf-8"?>
<p:tagLst xmlns:a="http://schemas.openxmlformats.org/drawingml/2006/main" xmlns:r="http://schemas.openxmlformats.org/officeDocument/2006/relationships" xmlns:p="http://schemas.openxmlformats.org/presentationml/2006/main">
  <p:tag name="AS_UNIQUEID" val="1700"/>
</p:tagLst>
</file>

<file path=ppt/tags/tag408.xml><?xml version="1.0" encoding="utf-8"?>
<p:tagLst xmlns:a="http://schemas.openxmlformats.org/drawingml/2006/main" xmlns:r="http://schemas.openxmlformats.org/officeDocument/2006/relationships" xmlns:p="http://schemas.openxmlformats.org/presentationml/2006/main">
  <p:tag name="AS_UNIQUEID" val="1692"/>
</p:tagLst>
</file>

<file path=ppt/tags/tag409.xml><?xml version="1.0" encoding="utf-8"?>
<p:tagLst xmlns:a="http://schemas.openxmlformats.org/drawingml/2006/main" xmlns:r="http://schemas.openxmlformats.org/officeDocument/2006/relationships" xmlns:p="http://schemas.openxmlformats.org/presentationml/2006/main">
  <p:tag name="AS_UNIQUEID" val="1693"/>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10.xml><?xml version="1.0" encoding="utf-8"?>
<p:tagLst xmlns:a="http://schemas.openxmlformats.org/drawingml/2006/main" xmlns:r="http://schemas.openxmlformats.org/officeDocument/2006/relationships" xmlns:p="http://schemas.openxmlformats.org/presentationml/2006/main">
  <p:tag name="AS_UNIQUEID" val="1702"/>
</p:tagLst>
</file>

<file path=ppt/tags/tag411.xml><?xml version="1.0" encoding="utf-8"?>
<p:tagLst xmlns:a="http://schemas.openxmlformats.org/drawingml/2006/main" xmlns:r="http://schemas.openxmlformats.org/officeDocument/2006/relationships" xmlns:p="http://schemas.openxmlformats.org/presentationml/2006/main">
  <p:tag name="AS_UNIQUEID" val="1703"/>
</p:tagLst>
</file>

<file path=ppt/tags/tag412.xml><?xml version="1.0" encoding="utf-8"?>
<p:tagLst xmlns:a="http://schemas.openxmlformats.org/drawingml/2006/main" xmlns:r="http://schemas.openxmlformats.org/officeDocument/2006/relationships" xmlns:p="http://schemas.openxmlformats.org/presentationml/2006/main">
  <p:tag name="AS_UNIQUEID" val="1704"/>
</p:tagLst>
</file>

<file path=ppt/tags/tag413.xml><?xml version="1.0" encoding="utf-8"?>
<p:tagLst xmlns:a="http://schemas.openxmlformats.org/drawingml/2006/main" xmlns:r="http://schemas.openxmlformats.org/officeDocument/2006/relationships" xmlns:p="http://schemas.openxmlformats.org/presentationml/2006/main">
  <p:tag name="AS_UNIQUEID" val="1705"/>
</p:tagLst>
</file>

<file path=ppt/tags/tag414.xml><?xml version="1.0" encoding="utf-8"?>
<p:tagLst xmlns:a="http://schemas.openxmlformats.org/drawingml/2006/main" xmlns:r="http://schemas.openxmlformats.org/officeDocument/2006/relationships" xmlns:p="http://schemas.openxmlformats.org/presentationml/2006/main">
  <p:tag name="AS_UNIQUEID" val="1706"/>
</p:tagLst>
</file>

<file path=ppt/tags/tag415.xml><?xml version="1.0" encoding="utf-8"?>
<p:tagLst xmlns:a="http://schemas.openxmlformats.org/drawingml/2006/main" xmlns:r="http://schemas.openxmlformats.org/officeDocument/2006/relationships" xmlns:p="http://schemas.openxmlformats.org/presentationml/2006/main">
  <p:tag name="AS_UNIQUEID" val="1707"/>
</p:tagLst>
</file>

<file path=ppt/tags/tag416.xml><?xml version="1.0" encoding="utf-8"?>
<p:tagLst xmlns:a="http://schemas.openxmlformats.org/drawingml/2006/main" xmlns:r="http://schemas.openxmlformats.org/officeDocument/2006/relationships" xmlns:p="http://schemas.openxmlformats.org/presentationml/2006/main">
  <p:tag name="AS_UNIQUEID" val="1713"/>
</p:tagLst>
</file>

<file path=ppt/tags/tag417.xml><?xml version="1.0" encoding="utf-8"?>
<p:tagLst xmlns:a="http://schemas.openxmlformats.org/drawingml/2006/main" xmlns:r="http://schemas.openxmlformats.org/officeDocument/2006/relationships" xmlns:p="http://schemas.openxmlformats.org/presentationml/2006/main">
  <p:tag name="AS_UNIQUEID" val="1719"/>
</p:tagLst>
</file>

<file path=ppt/tags/tag418.xml><?xml version="1.0" encoding="utf-8"?>
<p:tagLst xmlns:a="http://schemas.openxmlformats.org/drawingml/2006/main" xmlns:r="http://schemas.openxmlformats.org/officeDocument/2006/relationships" xmlns:p="http://schemas.openxmlformats.org/presentationml/2006/main">
  <p:tag name="AS_UNIQUEID" val="1725"/>
</p:tagLst>
</file>

<file path=ppt/tags/tag419.xml><?xml version="1.0" encoding="utf-8"?>
<p:tagLst xmlns:a="http://schemas.openxmlformats.org/drawingml/2006/main" xmlns:r="http://schemas.openxmlformats.org/officeDocument/2006/relationships" xmlns:p="http://schemas.openxmlformats.org/presentationml/2006/main">
  <p:tag name="AS_UNIQUEID" val="1720"/>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20.xml><?xml version="1.0" encoding="utf-8"?>
<p:tagLst xmlns:a="http://schemas.openxmlformats.org/drawingml/2006/main" xmlns:r="http://schemas.openxmlformats.org/officeDocument/2006/relationships" xmlns:p="http://schemas.openxmlformats.org/presentationml/2006/main">
  <p:tag name="AS_UNIQUEID" val="1721"/>
</p:tagLst>
</file>

<file path=ppt/tags/tag421.xml><?xml version="1.0" encoding="utf-8"?>
<p:tagLst xmlns:a="http://schemas.openxmlformats.org/drawingml/2006/main" xmlns:r="http://schemas.openxmlformats.org/officeDocument/2006/relationships" xmlns:p="http://schemas.openxmlformats.org/presentationml/2006/main">
  <p:tag name="AS_UNIQUEID" val="1722"/>
</p:tagLst>
</file>

<file path=ppt/tags/tag422.xml><?xml version="1.0" encoding="utf-8"?>
<p:tagLst xmlns:a="http://schemas.openxmlformats.org/drawingml/2006/main" xmlns:r="http://schemas.openxmlformats.org/officeDocument/2006/relationships" xmlns:p="http://schemas.openxmlformats.org/presentationml/2006/main">
  <p:tag name="AS_UNIQUEID" val="1723"/>
</p:tagLst>
</file>

<file path=ppt/tags/tag423.xml><?xml version="1.0" encoding="utf-8"?>
<p:tagLst xmlns:a="http://schemas.openxmlformats.org/drawingml/2006/main" xmlns:r="http://schemas.openxmlformats.org/officeDocument/2006/relationships" xmlns:p="http://schemas.openxmlformats.org/presentationml/2006/main">
  <p:tag name="AS_UNIQUEID" val="1724"/>
</p:tagLst>
</file>

<file path=ppt/tags/tag424.xml><?xml version="1.0" encoding="utf-8"?>
<p:tagLst xmlns:a="http://schemas.openxmlformats.org/drawingml/2006/main" xmlns:r="http://schemas.openxmlformats.org/officeDocument/2006/relationships" xmlns:p="http://schemas.openxmlformats.org/presentationml/2006/main">
  <p:tag name="AS_UNIQUEID" val="1714"/>
</p:tagLst>
</file>

<file path=ppt/tags/tag425.xml><?xml version="1.0" encoding="utf-8"?>
<p:tagLst xmlns:a="http://schemas.openxmlformats.org/drawingml/2006/main" xmlns:r="http://schemas.openxmlformats.org/officeDocument/2006/relationships" xmlns:p="http://schemas.openxmlformats.org/presentationml/2006/main">
  <p:tag name="AS_UNIQUEID" val="1715"/>
</p:tagLst>
</file>

<file path=ppt/tags/tag426.xml><?xml version="1.0" encoding="utf-8"?>
<p:tagLst xmlns:a="http://schemas.openxmlformats.org/drawingml/2006/main" xmlns:r="http://schemas.openxmlformats.org/officeDocument/2006/relationships" xmlns:p="http://schemas.openxmlformats.org/presentationml/2006/main">
  <p:tag name="AS_UNIQUEID" val="1716"/>
</p:tagLst>
</file>

<file path=ppt/tags/tag427.xml><?xml version="1.0" encoding="utf-8"?>
<p:tagLst xmlns:a="http://schemas.openxmlformats.org/drawingml/2006/main" xmlns:r="http://schemas.openxmlformats.org/officeDocument/2006/relationships" xmlns:p="http://schemas.openxmlformats.org/presentationml/2006/main">
  <p:tag name="AS_UNIQUEID" val="1717"/>
</p:tagLst>
</file>

<file path=ppt/tags/tag428.xml><?xml version="1.0" encoding="utf-8"?>
<p:tagLst xmlns:a="http://schemas.openxmlformats.org/drawingml/2006/main" xmlns:r="http://schemas.openxmlformats.org/officeDocument/2006/relationships" xmlns:p="http://schemas.openxmlformats.org/presentationml/2006/main">
  <p:tag name="AS_UNIQUEID" val="1718"/>
</p:tagLst>
</file>

<file path=ppt/tags/tag429.xml><?xml version="1.0" encoding="utf-8"?>
<p:tagLst xmlns:a="http://schemas.openxmlformats.org/drawingml/2006/main" xmlns:r="http://schemas.openxmlformats.org/officeDocument/2006/relationships" xmlns:p="http://schemas.openxmlformats.org/presentationml/2006/main">
  <p:tag name="AS_UNIQUEID" val="1708"/>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30.xml><?xml version="1.0" encoding="utf-8"?>
<p:tagLst xmlns:a="http://schemas.openxmlformats.org/drawingml/2006/main" xmlns:r="http://schemas.openxmlformats.org/officeDocument/2006/relationships" xmlns:p="http://schemas.openxmlformats.org/presentationml/2006/main">
  <p:tag name="AS_UNIQUEID" val="1709"/>
</p:tagLst>
</file>

<file path=ppt/tags/tag431.xml><?xml version="1.0" encoding="utf-8"?>
<p:tagLst xmlns:a="http://schemas.openxmlformats.org/drawingml/2006/main" xmlns:r="http://schemas.openxmlformats.org/officeDocument/2006/relationships" xmlns:p="http://schemas.openxmlformats.org/presentationml/2006/main">
  <p:tag name="AS_UNIQUEID" val="1710"/>
</p:tagLst>
</file>

<file path=ppt/tags/tag432.xml><?xml version="1.0" encoding="utf-8"?>
<p:tagLst xmlns:a="http://schemas.openxmlformats.org/drawingml/2006/main" xmlns:r="http://schemas.openxmlformats.org/officeDocument/2006/relationships" xmlns:p="http://schemas.openxmlformats.org/presentationml/2006/main">
  <p:tag name="AS_UNIQUEID" val="1711"/>
</p:tagLst>
</file>

<file path=ppt/tags/tag433.xml><?xml version="1.0" encoding="utf-8"?>
<p:tagLst xmlns:a="http://schemas.openxmlformats.org/drawingml/2006/main" xmlns:r="http://schemas.openxmlformats.org/officeDocument/2006/relationships" xmlns:p="http://schemas.openxmlformats.org/presentationml/2006/main">
  <p:tag name="AS_UNIQUEID" val="1712"/>
</p:tagLst>
</file>

<file path=ppt/tags/tag434.xml><?xml version="1.0" encoding="utf-8"?>
<p:tagLst xmlns:a="http://schemas.openxmlformats.org/drawingml/2006/main" xmlns:r="http://schemas.openxmlformats.org/officeDocument/2006/relationships" xmlns:p="http://schemas.openxmlformats.org/presentationml/2006/main">
  <p:tag name="AS_UNIQUEID" val="1727"/>
</p:tagLst>
</file>

<file path=ppt/tags/tag435.xml><?xml version="1.0" encoding="utf-8"?>
<p:tagLst xmlns:a="http://schemas.openxmlformats.org/drawingml/2006/main" xmlns:r="http://schemas.openxmlformats.org/officeDocument/2006/relationships" xmlns:p="http://schemas.openxmlformats.org/presentationml/2006/main">
  <p:tag name="AS_UNIQUEID" val="1728"/>
</p:tagLst>
</file>

<file path=ppt/tags/tag436.xml><?xml version="1.0" encoding="utf-8"?>
<p:tagLst xmlns:a="http://schemas.openxmlformats.org/drawingml/2006/main" xmlns:r="http://schemas.openxmlformats.org/officeDocument/2006/relationships" xmlns:p="http://schemas.openxmlformats.org/presentationml/2006/main">
  <p:tag name="AS_UNIQUEID" val="1729"/>
</p:tagLst>
</file>

<file path=ppt/tags/tag437.xml><?xml version="1.0" encoding="utf-8"?>
<p:tagLst xmlns:a="http://schemas.openxmlformats.org/drawingml/2006/main" xmlns:r="http://schemas.openxmlformats.org/officeDocument/2006/relationships" xmlns:p="http://schemas.openxmlformats.org/presentationml/2006/main">
  <p:tag name="AS_UNIQUEID" val="1730"/>
</p:tagLst>
</file>

<file path=ppt/tags/tag438.xml><?xml version="1.0" encoding="utf-8"?>
<p:tagLst xmlns:a="http://schemas.openxmlformats.org/drawingml/2006/main" xmlns:r="http://schemas.openxmlformats.org/officeDocument/2006/relationships" xmlns:p="http://schemas.openxmlformats.org/presentationml/2006/main">
  <p:tag name="AS_UNIQUEID" val="1731"/>
</p:tagLst>
</file>

<file path=ppt/tags/tag439.xml><?xml version="1.0" encoding="utf-8"?>
<p:tagLst xmlns:a="http://schemas.openxmlformats.org/drawingml/2006/main" xmlns:r="http://schemas.openxmlformats.org/officeDocument/2006/relationships" xmlns:p="http://schemas.openxmlformats.org/presentationml/2006/main">
  <p:tag name="AS_UNIQUEID" val="1738"/>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40.xml><?xml version="1.0" encoding="utf-8"?>
<p:tagLst xmlns:a="http://schemas.openxmlformats.org/drawingml/2006/main" xmlns:r="http://schemas.openxmlformats.org/officeDocument/2006/relationships" xmlns:p="http://schemas.openxmlformats.org/presentationml/2006/main">
  <p:tag name="AS_UNIQUEID" val="1739"/>
</p:tagLst>
</file>

<file path=ppt/tags/tag441.xml><?xml version="1.0" encoding="utf-8"?>
<p:tagLst xmlns:a="http://schemas.openxmlformats.org/drawingml/2006/main" xmlns:r="http://schemas.openxmlformats.org/officeDocument/2006/relationships" xmlns:p="http://schemas.openxmlformats.org/presentationml/2006/main">
  <p:tag name="AS_UNIQUEID" val="1740"/>
</p:tagLst>
</file>

<file path=ppt/tags/tag442.xml><?xml version="1.0" encoding="utf-8"?>
<p:tagLst xmlns:a="http://schemas.openxmlformats.org/drawingml/2006/main" xmlns:r="http://schemas.openxmlformats.org/officeDocument/2006/relationships" xmlns:p="http://schemas.openxmlformats.org/presentationml/2006/main">
  <p:tag name="AS_UNIQUEID" val="1741"/>
</p:tagLst>
</file>

<file path=ppt/tags/tag443.xml><?xml version="1.0" encoding="utf-8"?>
<p:tagLst xmlns:a="http://schemas.openxmlformats.org/drawingml/2006/main" xmlns:r="http://schemas.openxmlformats.org/officeDocument/2006/relationships" xmlns:p="http://schemas.openxmlformats.org/presentationml/2006/main">
  <p:tag name="AS_UNIQUEID" val="1742"/>
</p:tagLst>
</file>

<file path=ppt/tags/tag444.xml><?xml version="1.0" encoding="utf-8"?>
<p:tagLst xmlns:a="http://schemas.openxmlformats.org/drawingml/2006/main" xmlns:r="http://schemas.openxmlformats.org/officeDocument/2006/relationships" xmlns:p="http://schemas.openxmlformats.org/presentationml/2006/main">
  <p:tag name="AS_UNIQUEID" val="1743"/>
</p:tagLst>
</file>

<file path=ppt/tags/tag445.xml><?xml version="1.0" encoding="utf-8"?>
<p:tagLst xmlns:a="http://schemas.openxmlformats.org/drawingml/2006/main" xmlns:r="http://schemas.openxmlformats.org/officeDocument/2006/relationships" xmlns:p="http://schemas.openxmlformats.org/presentationml/2006/main">
  <p:tag name="AS_UNIQUEID" val="1744"/>
</p:tagLst>
</file>

<file path=ppt/tags/tag446.xml><?xml version="1.0" encoding="utf-8"?>
<p:tagLst xmlns:a="http://schemas.openxmlformats.org/drawingml/2006/main" xmlns:r="http://schemas.openxmlformats.org/officeDocument/2006/relationships" xmlns:p="http://schemas.openxmlformats.org/presentationml/2006/main">
  <p:tag name="AS_UNIQUEID" val="1745"/>
</p:tagLst>
</file>

<file path=ppt/tags/tag447.xml><?xml version="1.0" encoding="utf-8"?>
<p:tagLst xmlns:a="http://schemas.openxmlformats.org/drawingml/2006/main" xmlns:r="http://schemas.openxmlformats.org/officeDocument/2006/relationships" xmlns:p="http://schemas.openxmlformats.org/presentationml/2006/main">
  <p:tag name="AS_UNIQUEID" val="1732"/>
</p:tagLst>
</file>

<file path=ppt/tags/tag448.xml><?xml version="1.0" encoding="utf-8"?>
<p:tagLst xmlns:a="http://schemas.openxmlformats.org/drawingml/2006/main" xmlns:r="http://schemas.openxmlformats.org/officeDocument/2006/relationships" xmlns:p="http://schemas.openxmlformats.org/presentationml/2006/main">
  <p:tag name="AS_UNIQUEID" val="1733"/>
</p:tagLst>
</file>

<file path=ppt/tags/tag449.xml><?xml version="1.0" encoding="utf-8"?>
<p:tagLst xmlns:a="http://schemas.openxmlformats.org/drawingml/2006/main" xmlns:r="http://schemas.openxmlformats.org/officeDocument/2006/relationships" xmlns:p="http://schemas.openxmlformats.org/presentationml/2006/main">
  <p:tag name="AS_UNIQUEID" val="1734"/>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50.xml><?xml version="1.0" encoding="utf-8"?>
<p:tagLst xmlns:a="http://schemas.openxmlformats.org/drawingml/2006/main" xmlns:r="http://schemas.openxmlformats.org/officeDocument/2006/relationships" xmlns:p="http://schemas.openxmlformats.org/presentationml/2006/main">
  <p:tag name="AS_UNIQUEID" val="1735"/>
</p:tagLst>
</file>

<file path=ppt/tags/tag451.xml><?xml version="1.0" encoding="utf-8"?>
<p:tagLst xmlns:a="http://schemas.openxmlformats.org/drawingml/2006/main" xmlns:r="http://schemas.openxmlformats.org/officeDocument/2006/relationships" xmlns:p="http://schemas.openxmlformats.org/presentationml/2006/main">
  <p:tag name="AS_UNIQUEID" val="1736"/>
</p:tagLst>
</file>

<file path=ppt/tags/tag452.xml><?xml version="1.0" encoding="utf-8"?>
<p:tagLst xmlns:a="http://schemas.openxmlformats.org/drawingml/2006/main" xmlns:r="http://schemas.openxmlformats.org/officeDocument/2006/relationships" xmlns:p="http://schemas.openxmlformats.org/presentationml/2006/main">
  <p:tag name="AS_UNIQUEID" val="1737"/>
</p:tagLst>
</file>

<file path=ppt/tags/tag453.xml><?xml version="1.0" encoding="utf-8"?>
<p:tagLst xmlns:a="http://schemas.openxmlformats.org/drawingml/2006/main" xmlns:r="http://schemas.openxmlformats.org/officeDocument/2006/relationships" xmlns:p="http://schemas.openxmlformats.org/presentationml/2006/main">
  <p:tag name="AS_UNIQUEID" val="1747"/>
</p:tagLst>
</file>

<file path=ppt/tags/tag454.xml><?xml version="1.0" encoding="utf-8"?>
<p:tagLst xmlns:a="http://schemas.openxmlformats.org/drawingml/2006/main" xmlns:r="http://schemas.openxmlformats.org/officeDocument/2006/relationships" xmlns:p="http://schemas.openxmlformats.org/presentationml/2006/main">
  <p:tag name="AS_UNIQUEID" val="1748"/>
</p:tagLst>
</file>

<file path=ppt/tags/tag455.xml><?xml version="1.0" encoding="utf-8"?>
<p:tagLst xmlns:a="http://schemas.openxmlformats.org/drawingml/2006/main" xmlns:r="http://schemas.openxmlformats.org/officeDocument/2006/relationships" xmlns:p="http://schemas.openxmlformats.org/presentationml/2006/main">
  <p:tag name="AS_UNIQUEID" val="1749"/>
</p:tagLst>
</file>

<file path=ppt/tags/tag456.xml><?xml version="1.0" encoding="utf-8"?>
<p:tagLst xmlns:a="http://schemas.openxmlformats.org/drawingml/2006/main" xmlns:r="http://schemas.openxmlformats.org/officeDocument/2006/relationships" xmlns:p="http://schemas.openxmlformats.org/presentationml/2006/main">
  <p:tag name="AS_UNIQUEID" val="1750"/>
</p:tagLst>
</file>

<file path=ppt/tags/tag457.xml><?xml version="1.0" encoding="utf-8"?>
<p:tagLst xmlns:a="http://schemas.openxmlformats.org/drawingml/2006/main" xmlns:r="http://schemas.openxmlformats.org/officeDocument/2006/relationships" xmlns:p="http://schemas.openxmlformats.org/presentationml/2006/main">
  <p:tag name="AS_UNIQUEID" val="1752"/>
</p:tagLst>
</file>

<file path=ppt/tags/tag458.xml><?xml version="1.0" encoding="utf-8"?>
<p:tagLst xmlns:a="http://schemas.openxmlformats.org/drawingml/2006/main" xmlns:r="http://schemas.openxmlformats.org/officeDocument/2006/relationships" xmlns:p="http://schemas.openxmlformats.org/presentationml/2006/main">
  <p:tag name="AS_UNIQUEID" val="1753"/>
</p:tagLst>
</file>

<file path=ppt/tags/tag459.xml><?xml version="1.0" encoding="utf-8"?>
<p:tagLst xmlns:a="http://schemas.openxmlformats.org/drawingml/2006/main" xmlns:r="http://schemas.openxmlformats.org/officeDocument/2006/relationships" xmlns:p="http://schemas.openxmlformats.org/presentationml/2006/main">
  <p:tag name="AS_UNIQUEID" val="1758"/>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60.xml><?xml version="1.0" encoding="utf-8"?>
<p:tagLst xmlns:a="http://schemas.openxmlformats.org/drawingml/2006/main" xmlns:r="http://schemas.openxmlformats.org/officeDocument/2006/relationships" xmlns:p="http://schemas.openxmlformats.org/presentationml/2006/main">
  <p:tag name="AS_UNIQUEID" val="1759"/>
</p:tagLst>
</file>

<file path=ppt/tags/tag461.xml><?xml version="1.0" encoding="utf-8"?>
<p:tagLst xmlns:a="http://schemas.openxmlformats.org/drawingml/2006/main" xmlns:r="http://schemas.openxmlformats.org/officeDocument/2006/relationships" xmlns:p="http://schemas.openxmlformats.org/presentationml/2006/main">
  <p:tag name="AS_UNIQUEID" val="1760"/>
</p:tagLst>
</file>

<file path=ppt/tags/tag462.xml><?xml version="1.0" encoding="utf-8"?>
<p:tagLst xmlns:a="http://schemas.openxmlformats.org/drawingml/2006/main" xmlns:r="http://schemas.openxmlformats.org/officeDocument/2006/relationships" xmlns:p="http://schemas.openxmlformats.org/presentationml/2006/main">
  <p:tag name="AS_UNIQUEID" val="1761"/>
</p:tagLst>
</file>

<file path=ppt/tags/tag463.xml><?xml version="1.0" encoding="utf-8"?>
<p:tagLst xmlns:a="http://schemas.openxmlformats.org/drawingml/2006/main" xmlns:r="http://schemas.openxmlformats.org/officeDocument/2006/relationships" xmlns:p="http://schemas.openxmlformats.org/presentationml/2006/main">
  <p:tag name="AS_UNIQUEID" val="1762"/>
</p:tagLst>
</file>

<file path=ppt/tags/tag464.xml><?xml version="1.0" encoding="utf-8"?>
<p:tagLst xmlns:a="http://schemas.openxmlformats.org/drawingml/2006/main" xmlns:r="http://schemas.openxmlformats.org/officeDocument/2006/relationships" xmlns:p="http://schemas.openxmlformats.org/presentationml/2006/main">
  <p:tag name="AS_UNIQUEID" val="1763"/>
</p:tagLst>
</file>

<file path=ppt/tags/tag465.xml><?xml version="1.0" encoding="utf-8"?>
<p:tagLst xmlns:a="http://schemas.openxmlformats.org/drawingml/2006/main" xmlns:r="http://schemas.openxmlformats.org/officeDocument/2006/relationships" xmlns:p="http://schemas.openxmlformats.org/presentationml/2006/main">
  <p:tag name="AS_UNIQUEID" val="1764"/>
</p:tagLst>
</file>

<file path=ppt/tags/tag466.xml><?xml version="1.0" encoding="utf-8"?>
<p:tagLst xmlns:a="http://schemas.openxmlformats.org/drawingml/2006/main" xmlns:r="http://schemas.openxmlformats.org/officeDocument/2006/relationships" xmlns:p="http://schemas.openxmlformats.org/presentationml/2006/main">
  <p:tag name="AS_UNIQUEID" val="1754"/>
</p:tagLst>
</file>

<file path=ppt/tags/tag467.xml><?xml version="1.0" encoding="utf-8"?>
<p:tagLst xmlns:a="http://schemas.openxmlformats.org/drawingml/2006/main" xmlns:r="http://schemas.openxmlformats.org/officeDocument/2006/relationships" xmlns:p="http://schemas.openxmlformats.org/presentationml/2006/main">
  <p:tag name="AS_UNIQUEID" val="1755"/>
</p:tagLst>
</file>

<file path=ppt/tags/tag468.xml><?xml version="1.0" encoding="utf-8"?>
<p:tagLst xmlns:a="http://schemas.openxmlformats.org/drawingml/2006/main" xmlns:r="http://schemas.openxmlformats.org/officeDocument/2006/relationships" xmlns:p="http://schemas.openxmlformats.org/presentationml/2006/main">
  <p:tag name="AS_UNIQUEID" val="1756"/>
</p:tagLst>
</file>

<file path=ppt/tags/tag469.xml><?xml version="1.0" encoding="utf-8"?>
<p:tagLst xmlns:a="http://schemas.openxmlformats.org/drawingml/2006/main" xmlns:r="http://schemas.openxmlformats.org/officeDocument/2006/relationships" xmlns:p="http://schemas.openxmlformats.org/presentationml/2006/main">
  <p:tag name="AS_UNIQUEID" val="1757"/>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70.xml><?xml version="1.0" encoding="utf-8"?>
<p:tagLst xmlns:a="http://schemas.openxmlformats.org/drawingml/2006/main" xmlns:r="http://schemas.openxmlformats.org/officeDocument/2006/relationships" xmlns:p="http://schemas.openxmlformats.org/presentationml/2006/main">
  <p:tag name="AS_UNIQUEID" val="1766"/>
</p:tagLst>
</file>

<file path=ppt/tags/tag471.xml><?xml version="1.0" encoding="utf-8"?>
<p:tagLst xmlns:a="http://schemas.openxmlformats.org/drawingml/2006/main" xmlns:r="http://schemas.openxmlformats.org/officeDocument/2006/relationships" xmlns:p="http://schemas.openxmlformats.org/presentationml/2006/main">
  <p:tag name="AS_UNIQUEID" val="1767"/>
</p:tagLst>
</file>

<file path=ppt/tags/tag472.xml><?xml version="1.0" encoding="utf-8"?>
<p:tagLst xmlns:a="http://schemas.openxmlformats.org/drawingml/2006/main" xmlns:r="http://schemas.openxmlformats.org/officeDocument/2006/relationships" xmlns:p="http://schemas.openxmlformats.org/presentationml/2006/main">
  <p:tag name="AS_UNIQUEID" val="1768"/>
</p:tagLst>
</file>

<file path=ppt/tags/tag473.xml><?xml version="1.0" encoding="utf-8"?>
<p:tagLst xmlns:a="http://schemas.openxmlformats.org/drawingml/2006/main" xmlns:r="http://schemas.openxmlformats.org/officeDocument/2006/relationships" xmlns:p="http://schemas.openxmlformats.org/presentationml/2006/main">
  <p:tag name="AS_UNIQUEID" val="1769"/>
</p:tagLst>
</file>

<file path=ppt/tags/tag474.xml><?xml version="1.0" encoding="utf-8"?>
<p:tagLst xmlns:a="http://schemas.openxmlformats.org/drawingml/2006/main" xmlns:r="http://schemas.openxmlformats.org/officeDocument/2006/relationships" xmlns:p="http://schemas.openxmlformats.org/presentationml/2006/main">
  <p:tag name="AS_UNIQUEID" val="1771"/>
</p:tagLst>
</file>

<file path=ppt/tags/tag475.xml><?xml version="1.0" encoding="utf-8"?>
<p:tagLst xmlns:a="http://schemas.openxmlformats.org/drawingml/2006/main" xmlns:r="http://schemas.openxmlformats.org/officeDocument/2006/relationships" xmlns:p="http://schemas.openxmlformats.org/presentationml/2006/main">
  <p:tag name="AS_UNIQUEID" val="1772"/>
</p:tagLst>
</file>

<file path=ppt/tags/tag476.xml><?xml version="1.0" encoding="utf-8"?>
<p:tagLst xmlns:a="http://schemas.openxmlformats.org/drawingml/2006/main" xmlns:r="http://schemas.openxmlformats.org/officeDocument/2006/relationships" xmlns:p="http://schemas.openxmlformats.org/presentationml/2006/main">
  <p:tag name="AS_UNIQUEID" val="1778"/>
</p:tagLst>
</file>

<file path=ppt/tags/tag477.xml><?xml version="1.0" encoding="utf-8"?>
<p:tagLst xmlns:a="http://schemas.openxmlformats.org/drawingml/2006/main" xmlns:r="http://schemas.openxmlformats.org/officeDocument/2006/relationships" xmlns:p="http://schemas.openxmlformats.org/presentationml/2006/main">
  <p:tag name="AS_UNIQUEID" val="1779"/>
</p:tagLst>
</file>

<file path=ppt/tags/tag478.xml><?xml version="1.0" encoding="utf-8"?>
<p:tagLst xmlns:a="http://schemas.openxmlformats.org/drawingml/2006/main" xmlns:r="http://schemas.openxmlformats.org/officeDocument/2006/relationships" xmlns:p="http://schemas.openxmlformats.org/presentationml/2006/main">
  <p:tag name="AS_UNIQUEID" val="1780"/>
</p:tagLst>
</file>

<file path=ppt/tags/tag479.xml><?xml version="1.0" encoding="utf-8"?>
<p:tagLst xmlns:a="http://schemas.openxmlformats.org/drawingml/2006/main" xmlns:r="http://schemas.openxmlformats.org/officeDocument/2006/relationships" xmlns:p="http://schemas.openxmlformats.org/presentationml/2006/main">
  <p:tag name="AS_UNIQUEID" val="1781"/>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80.xml><?xml version="1.0" encoding="utf-8"?>
<p:tagLst xmlns:a="http://schemas.openxmlformats.org/drawingml/2006/main" xmlns:r="http://schemas.openxmlformats.org/officeDocument/2006/relationships" xmlns:p="http://schemas.openxmlformats.org/presentationml/2006/main">
  <p:tag name="AS_UNIQUEID" val="1789"/>
</p:tagLst>
</file>

<file path=ppt/tags/tag481.xml><?xml version="1.0" encoding="utf-8"?>
<p:tagLst xmlns:a="http://schemas.openxmlformats.org/drawingml/2006/main" xmlns:r="http://schemas.openxmlformats.org/officeDocument/2006/relationships" xmlns:p="http://schemas.openxmlformats.org/presentationml/2006/main">
  <p:tag name="AS_UNIQUEID" val="1801"/>
</p:tagLst>
</file>

<file path=ppt/tags/tag482.xml><?xml version="1.0" encoding="utf-8"?>
<p:tagLst xmlns:a="http://schemas.openxmlformats.org/drawingml/2006/main" xmlns:r="http://schemas.openxmlformats.org/officeDocument/2006/relationships" xmlns:p="http://schemas.openxmlformats.org/presentationml/2006/main">
  <p:tag name="AS_UNIQUEID" val="1802"/>
</p:tagLst>
</file>

<file path=ppt/tags/tag483.xml><?xml version="1.0" encoding="utf-8"?>
<p:tagLst xmlns:a="http://schemas.openxmlformats.org/drawingml/2006/main" xmlns:r="http://schemas.openxmlformats.org/officeDocument/2006/relationships" xmlns:p="http://schemas.openxmlformats.org/presentationml/2006/main">
  <p:tag name="AS_UNIQUEID" val="1790"/>
</p:tagLst>
</file>

<file path=ppt/tags/tag484.xml><?xml version="1.0" encoding="utf-8"?>
<p:tagLst xmlns:a="http://schemas.openxmlformats.org/drawingml/2006/main" xmlns:r="http://schemas.openxmlformats.org/officeDocument/2006/relationships" xmlns:p="http://schemas.openxmlformats.org/presentationml/2006/main">
  <p:tag name="AS_UNIQUEID" val="1791"/>
</p:tagLst>
</file>

<file path=ppt/tags/tag485.xml><?xml version="1.0" encoding="utf-8"?>
<p:tagLst xmlns:a="http://schemas.openxmlformats.org/drawingml/2006/main" xmlns:r="http://schemas.openxmlformats.org/officeDocument/2006/relationships" xmlns:p="http://schemas.openxmlformats.org/presentationml/2006/main">
  <p:tag name="AS_UNIQUEID" val="1797"/>
</p:tagLst>
</file>

<file path=ppt/tags/tag486.xml><?xml version="1.0" encoding="utf-8"?>
<p:tagLst xmlns:a="http://schemas.openxmlformats.org/drawingml/2006/main" xmlns:r="http://schemas.openxmlformats.org/officeDocument/2006/relationships" xmlns:p="http://schemas.openxmlformats.org/presentationml/2006/main">
  <p:tag name="AS_UNIQUEID" val="1798"/>
</p:tagLst>
</file>

<file path=ppt/tags/tag487.xml><?xml version="1.0" encoding="utf-8"?>
<p:tagLst xmlns:a="http://schemas.openxmlformats.org/drawingml/2006/main" xmlns:r="http://schemas.openxmlformats.org/officeDocument/2006/relationships" xmlns:p="http://schemas.openxmlformats.org/presentationml/2006/main">
  <p:tag name="AS_UNIQUEID" val="1799"/>
</p:tagLst>
</file>

<file path=ppt/tags/tag488.xml><?xml version="1.0" encoding="utf-8"?>
<p:tagLst xmlns:a="http://schemas.openxmlformats.org/drawingml/2006/main" xmlns:r="http://schemas.openxmlformats.org/officeDocument/2006/relationships" xmlns:p="http://schemas.openxmlformats.org/presentationml/2006/main">
  <p:tag name="AS_UNIQUEID" val="1800"/>
</p:tagLst>
</file>

<file path=ppt/tags/tag489.xml><?xml version="1.0" encoding="utf-8"?>
<p:tagLst xmlns:a="http://schemas.openxmlformats.org/drawingml/2006/main" xmlns:r="http://schemas.openxmlformats.org/officeDocument/2006/relationships" xmlns:p="http://schemas.openxmlformats.org/presentationml/2006/main">
  <p:tag name="AS_UNIQUEID" val="1792"/>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490.xml><?xml version="1.0" encoding="utf-8"?>
<p:tagLst xmlns:a="http://schemas.openxmlformats.org/drawingml/2006/main" xmlns:r="http://schemas.openxmlformats.org/officeDocument/2006/relationships" xmlns:p="http://schemas.openxmlformats.org/presentationml/2006/main">
  <p:tag name="AS_UNIQUEID" val="1793"/>
</p:tagLst>
</file>

<file path=ppt/tags/tag491.xml><?xml version="1.0" encoding="utf-8"?>
<p:tagLst xmlns:a="http://schemas.openxmlformats.org/drawingml/2006/main" xmlns:r="http://schemas.openxmlformats.org/officeDocument/2006/relationships" xmlns:p="http://schemas.openxmlformats.org/presentationml/2006/main">
  <p:tag name="AS_UNIQUEID" val="1794"/>
</p:tagLst>
</file>

<file path=ppt/tags/tag492.xml><?xml version="1.0" encoding="utf-8"?>
<p:tagLst xmlns:a="http://schemas.openxmlformats.org/drawingml/2006/main" xmlns:r="http://schemas.openxmlformats.org/officeDocument/2006/relationships" xmlns:p="http://schemas.openxmlformats.org/presentationml/2006/main">
  <p:tag name="AS_UNIQUEID" val="1795"/>
</p:tagLst>
</file>

<file path=ppt/tags/tag493.xml><?xml version="1.0" encoding="utf-8"?>
<p:tagLst xmlns:a="http://schemas.openxmlformats.org/drawingml/2006/main" xmlns:r="http://schemas.openxmlformats.org/officeDocument/2006/relationships" xmlns:p="http://schemas.openxmlformats.org/presentationml/2006/main">
  <p:tag name="AS_UNIQUEID" val="1796"/>
</p:tagLst>
</file>

<file path=ppt/tags/tag494.xml><?xml version="1.0" encoding="utf-8"?>
<p:tagLst xmlns:a="http://schemas.openxmlformats.org/drawingml/2006/main" xmlns:r="http://schemas.openxmlformats.org/officeDocument/2006/relationships" xmlns:p="http://schemas.openxmlformats.org/presentationml/2006/main">
  <p:tag name="AS_UNIQUEID" val="1782"/>
</p:tagLst>
</file>

<file path=ppt/tags/tag495.xml><?xml version="1.0" encoding="utf-8"?>
<p:tagLst xmlns:a="http://schemas.openxmlformats.org/drawingml/2006/main" xmlns:r="http://schemas.openxmlformats.org/officeDocument/2006/relationships" xmlns:p="http://schemas.openxmlformats.org/presentationml/2006/main">
  <p:tag name="AS_UNIQUEID" val="1783"/>
</p:tagLst>
</file>

<file path=ppt/tags/tag496.xml><?xml version="1.0" encoding="utf-8"?>
<p:tagLst xmlns:a="http://schemas.openxmlformats.org/drawingml/2006/main" xmlns:r="http://schemas.openxmlformats.org/officeDocument/2006/relationships" xmlns:p="http://schemas.openxmlformats.org/presentationml/2006/main">
  <p:tag name="AS_UNIQUEID" val="1784"/>
</p:tagLst>
</file>

<file path=ppt/tags/tag497.xml><?xml version="1.0" encoding="utf-8"?>
<p:tagLst xmlns:a="http://schemas.openxmlformats.org/drawingml/2006/main" xmlns:r="http://schemas.openxmlformats.org/officeDocument/2006/relationships" xmlns:p="http://schemas.openxmlformats.org/presentationml/2006/main">
  <p:tag name="AS_UNIQUEID" val="1785"/>
</p:tagLst>
</file>

<file path=ppt/tags/tag498.xml><?xml version="1.0" encoding="utf-8"?>
<p:tagLst xmlns:a="http://schemas.openxmlformats.org/drawingml/2006/main" xmlns:r="http://schemas.openxmlformats.org/officeDocument/2006/relationships" xmlns:p="http://schemas.openxmlformats.org/presentationml/2006/main">
  <p:tag name="AS_UNIQUEID" val="1786"/>
</p:tagLst>
</file>

<file path=ppt/tags/tag499.xml><?xml version="1.0" encoding="utf-8"?>
<p:tagLst xmlns:a="http://schemas.openxmlformats.org/drawingml/2006/main" xmlns:r="http://schemas.openxmlformats.org/officeDocument/2006/relationships" xmlns:p="http://schemas.openxmlformats.org/presentationml/2006/main">
  <p:tag name="AS_UNIQUEID" val="1787"/>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00.xml><?xml version="1.0" encoding="utf-8"?>
<p:tagLst xmlns:a="http://schemas.openxmlformats.org/drawingml/2006/main" xmlns:r="http://schemas.openxmlformats.org/officeDocument/2006/relationships" xmlns:p="http://schemas.openxmlformats.org/presentationml/2006/main">
  <p:tag name="AS_UNIQUEID" val="1788"/>
</p:tagLst>
</file>

<file path=ppt/tags/tag501.xml><?xml version="1.0" encoding="utf-8"?>
<p:tagLst xmlns:a="http://schemas.openxmlformats.org/drawingml/2006/main" xmlns:r="http://schemas.openxmlformats.org/officeDocument/2006/relationships" xmlns:p="http://schemas.openxmlformats.org/presentationml/2006/main">
  <p:tag name="AS_UNIQUEID" val="1773"/>
</p:tagLst>
</file>

<file path=ppt/tags/tag502.xml><?xml version="1.0" encoding="utf-8"?>
<p:tagLst xmlns:a="http://schemas.openxmlformats.org/drawingml/2006/main" xmlns:r="http://schemas.openxmlformats.org/officeDocument/2006/relationships" xmlns:p="http://schemas.openxmlformats.org/presentationml/2006/main">
  <p:tag name="AS_UNIQUEID" val="1774"/>
</p:tagLst>
</file>

<file path=ppt/tags/tag503.xml><?xml version="1.0" encoding="utf-8"?>
<p:tagLst xmlns:a="http://schemas.openxmlformats.org/drawingml/2006/main" xmlns:r="http://schemas.openxmlformats.org/officeDocument/2006/relationships" xmlns:p="http://schemas.openxmlformats.org/presentationml/2006/main">
  <p:tag name="AS_UNIQUEID" val="1775"/>
</p:tagLst>
</file>

<file path=ppt/tags/tag504.xml><?xml version="1.0" encoding="utf-8"?>
<p:tagLst xmlns:a="http://schemas.openxmlformats.org/drawingml/2006/main" xmlns:r="http://schemas.openxmlformats.org/officeDocument/2006/relationships" xmlns:p="http://schemas.openxmlformats.org/presentationml/2006/main">
  <p:tag name="AS_UNIQUEID" val="1776"/>
</p:tagLst>
</file>

<file path=ppt/tags/tag505.xml><?xml version="1.0" encoding="utf-8"?>
<p:tagLst xmlns:a="http://schemas.openxmlformats.org/drawingml/2006/main" xmlns:r="http://schemas.openxmlformats.org/officeDocument/2006/relationships" xmlns:p="http://schemas.openxmlformats.org/presentationml/2006/main">
  <p:tag name="AS_UNIQUEID" val="1777"/>
</p:tagLst>
</file>

<file path=ppt/tags/tag506.xml><?xml version="1.0" encoding="utf-8"?>
<p:tagLst xmlns:a="http://schemas.openxmlformats.org/drawingml/2006/main" xmlns:r="http://schemas.openxmlformats.org/officeDocument/2006/relationships" xmlns:p="http://schemas.openxmlformats.org/presentationml/2006/main">
  <p:tag name="AS_UNIQUEID" val="1808"/>
</p:tagLst>
</file>

<file path=ppt/tags/tag507.xml><?xml version="1.0" encoding="utf-8"?>
<p:tagLst xmlns:a="http://schemas.openxmlformats.org/drawingml/2006/main" xmlns:r="http://schemas.openxmlformats.org/officeDocument/2006/relationships" xmlns:p="http://schemas.openxmlformats.org/presentationml/2006/main">
  <p:tag name="AS_UNIQUEID" val="1809"/>
</p:tagLst>
</file>

<file path=ppt/tags/tag508.xml><?xml version="1.0" encoding="utf-8"?>
<p:tagLst xmlns:a="http://schemas.openxmlformats.org/drawingml/2006/main" xmlns:r="http://schemas.openxmlformats.org/officeDocument/2006/relationships" xmlns:p="http://schemas.openxmlformats.org/presentationml/2006/main">
  <p:tag name="AS_UNIQUEID" val="1810"/>
</p:tagLst>
</file>

<file path=ppt/tags/tag509.xml><?xml version="1.0" encoding="utf-8"?>
<p:tagLst xmlns:a="http://schemas.openxmlformats.org/drawingml/2006/main" xmlns:r="http://schemas.openxmlformats.org/officeDocument/2006/relationships" xmlns:p="http://schemas.openxmlformats.org/presentationml/2006/main">
  <p:tag name="AS_UNIQUEID" val="1811"/>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10.xml><?xml version="1.0" encoding="utf-8"?>
<p:tagLst xmlns:a="http://schemas.openxmlformats.org/drawingml/2006/main" xmlns:r="http://schemas.openxmlformats.org/officeDocument/2006/relationships" xmlns:p="http://schemas.openxmlformats.org/presentationml/2006/main">
  <p:tag name="AS_UNIQUEID" val="1812"/>
</p:tagLst>
</file>

<file path=ppt/tags/tag511.xml><?xml version="1.0" encoding="utf-8"?>
<p:tagLst xmlns:a="http://schemas.openxmlformats.org/drawingml/2006/main" xmlns:r="http://schemas.openxmlformats.org/officeDocument/2006/relationships" xmlns:p="http://schemas.openxmlformats.org/presentationml/2006/main">
  <p:tag name="AS_UNIQUEID" val="1804"/>
</p:tagLst>
</file>

<file path=ppt/tags/tag512.xml><?xml version="1.0" encoding="utf-8"?>
<p:tagLst xmlns:a="http://schemas.openxmlformats.org/drawingml/2006/main" xmlns:r="http://schemas.openxmlformats.org/officeDocument/2006/relationships" xmlns:p="http://schemas.openxmlformats.org/presentationml/2006/main">
  <p:tag name="AS_UNIQUEID" val="1805"/>
</p:tagLst>
</file>

<file path=ppt/tags/tag513.xml><?xml version="1.0" encoding="utf-8"?>
<p:tagLst xmlns:a="http://schemas.openxmlformats.org/drawingml/2006/main" xmlns:r="http://schemas.openxmlformats.org/officeDocument/2006/relationships" xmlns:p="http://schemas.openxmlformats.org/presentationml/2006/main">
  <p:tag name="AS_UNIQUEID" val="1806"/>
</p:tagLst>
</file>

<file path=ppt/tags/tag514.xml><?xml version="1.0" encoding="utf-8"?>
<p:tagLst xmlns:a="http://schemas.openxmlformats.org/drawingml/2006/main" xmlns:r="http://schemas.openxmlformats.org/officeDocument/2006/relationships" xmlns:p="http://schemas.openxmlformats.org/presentationml/2006/main">
  <p:tag name="AS_UNIQUEID" val="1818"/>
</p:tagLst>
</file>

<file path=ppt/tags/tag515.xml><?xml version="1.0" encoding="utf-8"?>
<p:tagLst xmlns:a="http://schemas.openxmlformats.org/drawingml/2006/main" xmlns:r="http://schemas.openxmlformats.org/officeDocument/2006/relationships" xmlns:p="http://schemas.openxmlformats.org/presentationml/2006/main">
  <p:tag name="AS_UNIQUEID" val="1820"/>
</p:tagLst>
</file>

<file path=ppt/tags/tag516.xml><?xml version="1.0" encoding="utf-8"?>
<p:tagLst xmlns:a="http://schemas.openxmlformats.org/drawingml/2006/main" xmlns:r="http://schemas.openxmlformats.org/officeDocument/2006/relationships" xmlns:p="http://schemas.openxmlformats.org/presentationml/2006/main">
  <p:tag name="AS_UNIQUEID" val="1821"/>
</p:tagLst>
</file>

<file path=ppt/tags/tag517.xml><?xml version="1.0" encoding="utf-8"?>
<p:tagLst xmlns:a="http://schemas.openxmlformats.org/drawingml/2006/main" xmlns:r="http://schemas.openxmlformats.org/officeDocument/2006/relationships" xmlns:p="http://schemas.openxmlformats.org/presentationml/2006/main">
  <p:tag name="AS_UNIQUEID" val="1823"/>
</p:tagLst>
</file>

<file path=ppt/tags/tag518.xml><?xml version="1.0" encoding="utf-8"?>
<p:tagLst xmlns:a="http://schemas.openxmlformats.org/drawingml/2006/main" xmlns:r="http://schemas.openxmlformats.org/officeDocument/2006/relationships" xmlns:p="http://schemas.openxmlformats.org/presentationml/2006/main">
  <p:tag name="AS_UNIQUEID" val="1824"/>
</p:tagLst>
</file>

<file path=ppt/tags/tag519.xml><?xml version="1.0" encoding="utf-8"?>
<p:tagLst xmlns:a="http://schemas.openxmlformats.org/drawingml/2006/main" xmlns:r="http://schemas.openxmlformats.org/officeDocument/2006/relationships" xmlns:p="http://schemas.openxmlformats.org/presentationml/2006/main">
  <p:tag name="AS_UNIQUEID" val="1814"/>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20.xml><?xml version="1.0" encoding="utf-8"?>
<p:tagLst xmlns:a="http://schemas.openxmlformats.org/drawingml/2006/main" xmlns:r="http://schemas.openxmlformats.org/officeDocument/2006/relationships" xmlns:p="http://schemas.openxmlformats.org/presentationml/2006/main">
  <p:tag name="AS_UNIQUEID" val="1815"/>
</p:tagLst>
</file>

<file path=ppt/tags/tag521.xml><?xml version="1.0" encoding="utf-8"?>
<p:tagLst xmlns:a="http://schemas.openxmlformats.org/drawingml/2006/main" xmlns:r="http://schemas.openxmlformats.org/officeDocument/2006/relationships" xmlns:p="http://schemas.openxmlformats.org/presentationml/2006/main">
  <p:tag name="AS_UNIQUEID" val="1816"/>
</p:tagLst>
</file>

<file path=ppt/tags/tag522.xml><?xml version="1.0" encoding="utf-8"?>
<p:tagLst xmlns:a="http://schemas.openxmlformats.org/drawingml/2006/main" xmlns:r="http://schemas.openxmlformats.org/officeDocument/2006/relationships" xmlns:p="http://schemas.openxmlformats.org/presentationml/2006/main">
  <p:tag name="AS_UNIQUEID" val="1831"/>
</p:tagLst>
</file>

<file path=ppt/tags/tag523.xml><?xml version="1.0" encoding="utf-8"?>
<p:tagLst xmlns:a="http://schemas.openxmlformats.org/drawingml/2006/main" xmlns:r="http://schemas.openxmlformats.org/officeDocument/2006/relationships" xmlns:p="http://schemas.openxmlformats.org/presentationml/2006/main">
  <p:tag name="AS_UNIQUEID" val="1833"/>
</p:tagLst>
</file>

<file path=ppt/tags/tag524.xml><?xml version="1.0" encoding="utf-8"?>
<p:tagLst xmlns:a="http://schemas.openxmlformats.org/drawingml/2006/main" xmlns:r="http://schemas.openxmlformats.org/officeDocument/2006/relationships" xmlns:p="http://schemas.openxmlformats.org/presentationml/2006/main">
  <p:tag name="AS_UNIQUEID" val="1834"/>
</p:tagLst>
</file>

<file path=ppt/tags/tag525.xml><?xml version="1.0" encoding="utf-8"?>
<p:tagLst xmlns:a="http://schemas.openxmlformats.org/drawingml/2006/main" xmlns:r="http://schemas.openxmlformats.org/officeDocument/2006/relationships" xmlns:p="http://schemas.openxmlformats.org/presentationml/2006/main">
  <p:tag name="AS_UNIQUEID" val="1835"/>
</p:tagLst>
</file>

<file path=ppt/tags/tag526.xml><?xml version="1.0" encoding="utf-8"?>
<p:tagLst xmlns:a="http://schemas.openxmlformats.org/drawingml/2006/main" xmlns:r="http://schemas.openxmlformats.org/officeDocument/2006/relationships" xmlns:p="http://schemas.openxmlformats.org/presentationml/2006/main">
  <p:tag name="AS_UNIQUEID" val="1827"/>
</p:tagLst>
</file>

<file path=ppt/tags/tag527.xml><?xml version="1.0" encoding="utf-8"?>
<p:tagLst xmlns:a="http://schemas.openxmlformats.org/drawingml/2006/main" xmlns:r="http://schemas.openxmlformats.org/officeDocument/2006/relationships" xmlns:p="http://schemas.openxmlformats.org/presentationml/2006/main">
  <p:tag name="AS_UNIQUEID" val="1828"/>
</p:tagLst>
</file>

<file path=ppt/tags/tag528.xml><?xml version="1.0" encoding="utf-8"?>
<p:tagLst xmlns:a="http://schemas.openxmlformats.org/drawingml/2006/main" xmlns:r="http://schemas.openxmlformats.org/officeDocument/2006/relationships" xmlns:p="http://schemas.openxmlformats.org/presentationml/2006/main">
  <p:tag name="AS_UNIQUEID" val="1829"/>
</p:tagLst>
</file>

<file path=ppt/tags/tag529.xml><?xml version="1.0" encoding="utf-8"?>
<p:tagLst xmlns:a="http://schemas.openxmlformats.org/drawingml/2006/main" xmlns:r="http://schemas.openxmlformats.org/officeDocument/2006/relationships" xmlns:p="http://schemas.openxmlformats.org/presentationml/2006/main">
  <p:tag name="AS_UNIQUEID" val="18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30.xml><?xml version="1.0" encoding="utf-8"?>
<p:tagLst xmlns:a="http://schemas.openxmlformats.org/drawingml/2006/main" xmlns:r="http://schemas.openxmlformats.org/officeDocument/2006/relationships" xmlns:p="http://schemas.openxmlformats.org/presentationml/2006/main">
  <p:tag name="AS_UNIQUEID" val="1844"/>
</p:tagLst>
</file>

<file path=ppt/tags/tag531.xml><?xml version="1.0" encoding="utf-8"?>
<p:tagLst xmlns:a="http://schemas.openxmlformats.org/drawingml/2006/main" xmlns:r="http://schemas.openxmlformats.org/officeDocument/2006/relationships" xmlns:p="http://schemas.openxmlformats.org/presentationml/2006/main">
  <p:tag name="AS_UNIQUEID" val="1845"/>
</p:tagLst>
</file>

<file path=ppt/tags/tag532.xml><?xml version="1.0" encoding="utf-8"?>
<p:tagLst xmlns:a="http://schemas.openxmlformats.org/drawingml/2006/main" xmlns:r="http://schemas.openxmlformats.org/officeDocument/2006/relationships" xmlns:p="http://schemas.openxmlformats.org/presentationml/2006/main">
  <p:tag name="AS_UNIQUEID" val="1846"/>
</p:tagLst>
</file>

<file path=ppt/tags/tag533.xml><?xml version="1.0" encoding="utf-8"?>
<p:tagLst xmlns:a="http://schemas.openxmlformats.org/drawingml/2006/main" xmlns:r="http://schemas.openxmlformats.org/officeDocument/2006/relationships" xmlns:p="http://schemas.openxmlformats.org/presentationml/2006/main">
  <p:tag name="AS_UNIQUEID" val="1838"/>
</p:tagLst>
</file>

<file path=ppt/tags/tag534.xml><?xml version="1.0" encoding="utf-8"?>
<p:tagLst xmlns:a="http://schemas.openxmlformats.org/drawingml/2006/main" xmlns:r="http://schemas.openxmlformats.org/officeDocument/2006/relationships" xmlns:p="http://schemas.openxmlformats.org/presentationml/2006/main">
  <p:tag name="AS_UNIQUEID" val="1839"/>
</p:tagLst>
</file>

<file path=ppt/tags/tag535.xml><?xml version="1.0" encoding="utf-8"?>
<p:tagLst xmlns:a="http://schemas.openxmlformats.org/drawingml/2006/main" xmlns:r="http://schemas.openxmlformats.org/officeDocument/2006/relationships" xmlns:p="http://schemas.openxmlformats.org/presentationml/2006/main">
  <p:tag name="AS_UNIQUEID" val="1840"/>
</p:tagLst>
</file>

<file path=ppt/tags/tag536.xml><?xml version="1.0" encoding="utf-8"?>
<p:tagLst xmlns:a="http://schemas.openxmlformats.org/drawingml/2006/main" xmlns:r="http://schemas.openxmlformats.org/officeDocument/2006/relationships" xmlns:p="http://schemas.openxmlformats.org/presentationml/2006/main">
  <p:tag name="AS_UNIQUEID" val="1853"/>
</p:tagLst>
</file>

<file path=ppt/tags/tag537.xml><?xml version="1.0" encoding="utf-8"?>
<p:tagLst xmlns:a="http://schemas.openxmlformats.org/drawingml/2006/main" xmlns:r="http://schemas.openxmlformats.org/officeDocument/2006/relationships" xmlns:p="http://schemas.openxmlformats.org/presentationml/2006/main">
  <p:tag name="AS_UNIQUEID" val="1855"/>
</p:tagLst>
</file>

<file path=ppt/tags/tag538.xml><?xml version="1.0" encoding="utf-8"?>
<p:tagLst xmlns:a="http://schemas.openxmlformats.org/drawingml/2006/main" xmlns:r="http://schemas.openxmlformats.org/officeDocument/2006/relationships" xmlns:p="http://schemas.openxmlformats.org/presentationml/2006/main">
  <p:tag name="AS_UNIQUEID" val="1856"/>
</p:tagLst>
</file>

<file path=ppt/tags/tag539.xml><?xml version="1.0" encoding="utf-8"?>
<p:tagLst xmlns:a="http://schemas.openxmlformats.org/drawingml/2006/main" xmlns:r="http://schemas.openxmlformats.org/officeDocument/2006/relationships" xmlns:p="http://schemas.openxmlformats.org/presentationml/2006/main">
  <p:tag name="AS_UNIQUEID" val="1857"/>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40.xml><?xml version="1.0" encoding="utf-8"?>
<p:tagLst xmlns:a="http://schemas.openxmlformats.org/drawingml/2006/main" xmlns:r="http://schemas.openxmlformats.org/officeDocument/2006/relationships" xmlns:p="http://schemas.openxmlformats.org/presentationml/2006/main">
  <p:tag name="AS_UNIQUEID" val="1858"/>
</p:tagLst>
</file>

<file path=ppt/tags/tag541.xml><?xml version="1.0" encoding="utf-8"?>
<p:tagLst xmlns:a="http://schemas.openxmlformats.org/drawingml/2006/main" xmlns:r="http://schemas.openxmlformats.org/officeDocument/2006/relationships" xmlns:p="http://schemas.openxmlformats.org/presentationml/2006/main">
  <p:tag name="AS_UNIQUEID" val="1849"/>
</p:tagLst>
</file>

<file path=ppt/tags/tag542.xml><?xml version="1.0" encoding="utf-8"?>
<p:tagLst xmlns:a="http://schemas.openxmlformats.org/drawingml/2006/main" xmlns:r="http://schemas.openxmlformats.org/officeDocument/2006/relationships" xmlns:p="http://schemas.openxmlformats.org/presentationml/2006/main">
  <p:tag name="AS_UNIQUEID" val="1850"/>
</p:tagLst>
</file>

<file path=ppt/tags/tag543.xml><?xml version="1.0" encoding="utf-8"?>
<p:tagLst xmlns:a="http://schemas.openxmlformats.org/drawingml/2006/main" xmlns:r="http://schemas.openxmlformats.org/officeDocument/2006/relationships" xmlns:p="http://schemas.openxmlformats.org/presentationml/2006/main">
  <p:tag name="AS_UNIQUEID" val="1851"/>
</p:tagLst>
</file>

<file path=ppt/tags/tag544.xml><?xml version="1.0" encoding="utf-8"?>
<p:tagLst xmlns:a="http://schemas.openxmlformats.org/drawingml/2006/main" xmlns:r="http://schemas.openxmlformats.org/officeDocument/2006/relationships" xmlns:p="http://schemas.openxmlformats.org/presentationml/2006/main">
  <p:tag name="AS_UNIQUEID" val="1864"/>
</p:tagLst>
</file>

<file path=ppt/tags/tag545.xml><?xml version="1.0" encoding="utf-8"?>
<p:tagLst xmlns:a="http://schemas.openxmlformats.org/drawingml/2006/main" xmlns:r="http://schemas.openxmlformats.org/officeDocument/2006/relationships" xmlns:p="http://schemas.openxmlformats.org/presentationml/2006/main">
  <p:tag name="AS_UNIQUEID" val="1865"/>
</p:tagLst>
</file>

<file path=ppt/tags/tag546.xml><?xml version="1.0" encoding="utf-8"?>
<p:tagLst xmlns:a="http://schemas.openxmlformats.org/drawingml/2006/main" xmlns:r="http://schemas.openxmlformats.org/officeDocument/2006/relationships" xmlns:p="http://schemas.openxmlformats.org/presentationml/2006/main">
  <p:tag name="AS_UNIQUEID" val="1866"/>
</p:tagLst>
</file>

<file path=ppt/tags/tag547.xml><?xml version="1.0" encoding="utf-8"?>
<p:tagLst xmlns:a="http://schemas.openxmlformats.org/drawingml/2006/main" xmlns:r="http://schemas.openxmlformats.org/officeDocument/2006/relationships" xmlns:p="http://schemas.openxmlformats.org/presentationml/2006/main">
  <p:tag name="AS_UNIQUEID" val="1860"/>
</p:tagLst>
</file>

<file path=ppt/tags/tag548.xml><?xml version="1.0" encoding="utf-8"?>
<p:tagLst xmlns:a="http://schemas.openxmlformats.org/drawingml/2006/main" xmlns:r="http://schemas.openxmlformats.org/officeDocument/2006/relationships" xmlns:p="http://schemas.openxmlformats.org/presentationml/2006/main">
  <p:tag name="AS_UNIQUEID" val="1861"/>
</p:tagLst>
</file>

<file path=ppt/tags/tag549.xml><?xml version="1.0" encoding="utf-8"?>
<p:tagLst xmlns:a="http://schemas.openxmlformats.org/drawingml/2006/main" xmlns:r="http://schemas.openxmlformats.org/officeDocument/2006/relationships" xmlns:p="http://schemas.openxmlformats.org/presentationml/2006/main">
  <p:tag name="AS_UNIQUEID" val="186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50.xml><?xml version="1.0" encoding="utf-8"?>
<p:tagLst xmlns:p="http://schemas.openxmlformats.org/presentationml/2006/main">
  <p:tag name="AS_UNIQUEID" val="1819"/>
</p:tagLst>
</file>

<file path=ppt/tags/tag551.xml><?xml version="1.0" encoding="utf-8"?>
<p:tagLst xmlns:a="http://schemas.openxmlformats.org/drawingml/2006/main" xmlns:r="http://schemas.openxmlformats.org/officeDocument/2006/relationships" xmlns:p="http://schemas.openxmlformats.org/presentationml/2006/main">
  <p:tag name="AS_UNIQUEID" val="1872"/>
</p:tagLst>
</file>

<file path=ppt/tags/tag552.xml><?xml version="1.0" encoding="utf-8"?>
<p:tagLst xmlns:a="http://schemas.openxmlformats.org/drawingml/2006/main" xmlns:r="http://schemas.openxmlformats.org/officeDocument/2006/relationships" xmlns:p="http://schemas.openxmlformats.org/presentationml/2006/main">
  <p:tag name="AS_UNIQUEID" val="1873"/>
</p:tagLst>
</file>

<file path=ppt/tags/tag553.xml><?xml version="1.0" encoding="utf-8"?>
<p:tagLst xmlns:p="http://schemas.openxmlformats.org/presentationml/2006/main">
  <p:tag name="AS_UNIQUEID" val="1822"/>
</p:tagLst>
</file>

<file path=ppt/tags/tag554.xml><?xml version="1.0" encoding="utf-8"?>
<p:tagLst xmlns:a="http://schemas.openxmlformats.org/drawingml/2006/main" xmlns:r="http://schemas.openxmlformats.org/officeDocument/2006/relationships" xmlns:p="http://schemas.openxmlformats.org/presentationml/2006/main">
  <p:tag name="AS_UNIQUEID" val="1874"/>
</p:tagLst>
</file>

<file path=ppt/tags/tag555.xml><?xml version="1.0" encoding="utf-8"?>
<p:tagLst xmlns:a="http://schemas.openxmlformats.org/drawingml/2006/main" xmlns:r="http://schemas.openxmlformats.org/officeDocument/2006/relationships" xmlns:p="http://schemas.openxmlformats.org/presentationml/2006/main">
  <p:tag name="AS_UNIQUEID" val="1875"/>
</p:tagLst>
</file>

<file path=ppt/tags/tag556.xml><?xml version="1.0" encoding="utf-8"?>
<p:tagLst xmlns:p="http://schemas.openxmlformats.org/presentationml/2006/main">
  <p:tag name="AS_UNIQUEID" val="1825"/>
</p:tagLst>
</file>

<file path=ppt/tags/tag557.xml><?xml version="1.0" encoding="utf-8"?>
<p:tagLst xmlns:a="http://schemas.openxmlformats.org/drawingml/2006/main" xmlns:r="http://schemas.openxmlformats.org/officeDocument/2006/relationships" xmlns:p="http://schemas.openxmlformats.org/presentationml/2006/main">
  <p:tag name="AS_UNIQUEID" val="1876"/>
</p:tagLst>
</file>

<file path=ppt/tags/tag558.xml><?xml version="1.0" encoding="utf-8"?>
<p:tagLst xmlns:a="http://schemas.openxmlformats.org/drawingml/2006/main" xmlns:r="http://schemas.openxmlformats.org/officeDocument/2006/relationships" xmlns:p="http://schemas.openxmlformats.org/presentationml/2006/main">
  <p:tag name="AS_UNIQUEID" val="1877"/>
</p:tagLst>
</file>

<file path=ppt/tags/tag559.xml><?xml version="1.0" encoding="utf-8"?>
<p:tagLst xmlns:a="http://schemas.openxmlformats.org/drawingml/2006/main" xmlns:r="http://schemas.openxmlformats.org/officeDocument/2006/relationships" xmlns:p="http://schemas.openxmlformats.org/presentationml/2006/main">
  <p:tag name="AS_UNIQUEID" val="1868"/>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60.xml><?xml version="1.0" encoding="utf-8"?>
<p:tagLst xmlns:a="http://schemas.openxmlformats.org/drawingml/2006/main" xmlns:r="http://schemas.openxmlformats.org/officeDocument/2006/relationships" xmlns:p="http://schemas.openxmlformats.org/presentationml/2006/main">
  <p:tag name="AS_UNIQUEID" val="1869"/>
</p:tagLst>
</file>

<file path=ppt/tags/tag561.xml><?xml version="1.0" encoding="utf-8"?>
<p:tagLst xmlns:a="http://schemas.openxmlformats.org/drawingml/2006/main" xmlns:r="http://schemas.openxmlformats.org/officeDocument/2006/relationships" xmlns:p="http://schemas.openxmlformats.org/presentationml/2006/main">
  <p:tag name="AS_UNIQUEID" val="1870"/>
</p:tagLst>
</file>

<file path=ppt/tags/tag562.xml><?xml version="1.0" encoding="utf-8"?>
<p:tagLst xmlns:a="http://schemas.openxmlformats.org/drawingml/2006/main" xmlns:r="http://schemas.openxmlformats.org/officeDocument/2006/relationships" xmlns:p="http://schemas.openxmlformats.org/presentationml/2006/main">
  <p:tag name="AS_UNIQUEID" val="1883"/>
</p:tagLst>
</file>

<file path=ppt/tags/tag563.xml><?xml version="1.0" encoding="utf-8"?>
<p:tagLst xmlns:p="http://schemas.openxmlformats.org/presentationml/2006/main">
  <p:tag name="AS_UNIQUEID" val="1832"/>
</p:tagLst>
</file>

<file path=ppt/tags/tag564.xml><?xml version="1.0" encoding="utf-8"?>
<p:tagLst xmlns:a="http://schemas.openxmlformats.org/drawingml/2006/main" xmlns:r="http://schemas.openxmlformats.org/officeDocument/2006/relationships" xmlns:p="http://schemas.openxmlformats.org/presentationml/2006/main">
  <p:tag name="AS_UNIQUEID" val="1884"/>
</p:tagLst>
</file>

<file path=ppt/tags/tag565.xml><?xml version="1.0" encoding="utf-8"?>
<p:tagLst xmlns:a="http://schemas.openxmlformats.org/drawingml/2006/main" xmlns:r="http://schemas.openxmlformats.org/officeDocument/2006/relationships" xmlns:p="http://schemas.openxmlformats.org/presentationml/2006/main">
  <p:tag name="AS_UNIQUEID" val="1885"/>
</p:tagLst>
</file>

<file path=ppt/tags/tag566.xml><?xml version="1.0" encoding="utf-8"?>
<p:tagLst xmlns:a="http://schemas.openxmlformats.org/drawingml/2006/main" xmlns:r="http://schemas.openxmlformats.org/officeDocument/2006/relationships" xmlns:p="http://schemas.openxmlformats.org/presentationml/2006/main">
  <p:tag name="AS_UNIQUEID" val="1886"/>
</p:tagLst>
</file>

<file path=ppt/tags/tag567.xml><?xml version="1.0" encoding="utf-8"?>
<p:tagLst xmlns:p="http://schemas.openxmlformats.org/presentationml/2006/main">
  <p:tag name="AS_UNIQUEID" val="1836"/>
</p:tagLst>
</file>

<file path=ppt/tags/tag568.xml><?xml version="1.0" encoding="utf-8"?>
<p:tagLst xmlns:a="http://schemas.openxmlformats.org/drawingml/2006/main" xmlns:r="http://schemas.openxmlformats.org/officeDocument/2006/relationships" xmlns:p="http://schemas.openxmlformats.org/presentationml/2006/main">
  <p:tag name="AS_UNIQUEID" val="1887"/>
</p:tagLst>
</file>

<file path=ppt/tags/tag569.xml><?xml version="1.0" encoding="utf-8"?>
<p:tagLst xmlns:a="http://schemas.openxmlformats.org/drawingml/2006/main" xmlns:r="http://schemas.openxmlformats.org/officeDocument/2006/relationships" xmlns:p="http://schemas.openxmlformats.org/presentationml/2006/main">
  <p:tag name="AS_UNIQUEID" val="1879"/>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70.xml><?xml version="1.0" encoding="utf-8"?>
<p:tagLst xmlns:a="http://schemas.openxmlformats.org/drawingml/2006/main" xmlns:r="http://schemas.openxmlformats.org/officeDocument/2006/relationships" xmlns:p="http://schemas.openxmlformats.org/presentationml/2006/main">
  <p:tag name="AS_UNIQUEID" val="1880"/>
</p:tagLst>
</file>

<file path=ppt/tags/tag571.xml><?xml version="1.0" encoding="utf-8"?>
<p:tagLst xmlns:a="http://schemas.openxmlformats.org/drawingml/2006/main" xmlns:r="http://schemas.openxmlformats.org/officeDocument/2006/relationships" xmlns:p="http://schemas.openxmlformats.org/presentationml/2006/main">
  <p:tag name="AS_UNIQUEID" val="1881"/>
</p:tagLst>
</file>

<file path=ppt/tags/tag572.xml><?xml version="1.0" encoding="utf-8"?>
<p:tagLst xmlns:a="http://schemas.openxmlformats.org/drawingml/2006/main" xmlns:r="http://schemas.openxmlformats.org/officeDocument/2006/relationships" xmlns:p="http://schemas.openxmlformats.org/presentationml/2006/main">
  <p:tag name="AS_UNIQUEID" val="1893"/>
</p:tagLst>
</file>

<file path=ppt/tags/tag573.xml><?xml version="1.0" encoding="utf-8"?>
<p:tagLst xmlns:a="http://schemas.openxmlformats.org/drawingml/2006/main" xmlns:r="http://schemas.openxmlformats.org/officeDocument/2006/relationships" xmlns:p="http://schemas.openxmlformats.org/presentationml/2006/main">
  <p:tag name="AS_UNIQUEID" val="1894"/>
</p:tagLst>
</file>

<file path=ppt/tags/tag574.xml><?xml version="1.0" encoding="utf-8"?>
<p:tagLst xmlns:p="http://schemas.openxmlformats.org/presentationml/2006/main">
  <p:tag name="AS_UNIQUEID" val="1843"/>
</p:tagLst>
</file>

<file path=ppt/tags/tag575.xml><?xml version="1.0" encoding="utf-8"?>
<p:tagLst xmlns:a="http://schemas.openxmlformats.org/drawingml/2006/main" xmlns:r="http://schemas.openxmlformats.org/officeDocument/2006/relationships" xmlns:p="http://schemas.openxmlformats.org/presentationml/2006/main">
  <p:tag name="AS_UNIQUEID" val="1895"/>
</p:tagLst>
</file>

<file path=ppt/tags/tag576.xml><?xml version="1.0" encoding="utf-8"?>
<p:tagLst xmlns:a="http://schemas.openxmlformats.org/drawingml/2006/main" xmlns:r="http://schemas.openxmlformats.org/officeDocument/2006/relationships" xmlns:p="http://schemas.openxmlformats.org/presentationml/2006/main">
  <p:tag name="AS_UNIQUEID" val="1896"/>
</p:tagLst>
</file>

<file path=ppt/tags/tag577.xml><?xml version="1.0" encoding="utf-8"?>
<p:tagLst xmlns:a="http://schemas.openxmlformats.org/drawingml/2006/main" xmlns:r="http://schemas.openxmlformats.org/officeDocument/2006/relationships" xmlns:p="http://schemas.openxmlformats.org/presentationml/2006/main">
  <p:tag name="AS_UNIQUEID" val="1897"/>
</p:tagLst>
</file>

<file path=ppt/tags/tag578.xml><?xml version="1.0" encoding="utf-8"?>
<p:tagLst xmlns:p="http://schemas.openxmlformats.org/presentationml/2006/main">
  <p:tag name="AS_UNIQUEID" val="1847"/>
</p:tagLst>
</file>

<file path=ppt/tags/tag579.xml><?xml version="1.0" encoding="utf-8"?>
<p:tagLst xmlns:a="http://schemas.openxmlformats.org/drawingml/2006/main" xmlns:r="http://schemas.openxmlformats.org/officeDocument/2006/relationships" xmlns:p="http://schemas.openxmlformats.org/presentationml/2006/main">
  <p:tag name="AS_UNIQUEID" val="1889"/>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80.xml><?xml version="1.0" encoding="utf-8"?>
<p:tagLst xmlns:a="http://schemas.openxmlformats.org/drawingml/2006/main" xmlns:r="http://schemas.openxmlformats.org/officeDocument/2006/relationships" xmlns:p="http://schemas.openxmlformats.org/presentationml/2006/main">
  <p:tag name="AS_UNIQUEID" val="1890"/>
</p:tagLst>
</file>

<file path=ppt/tags/tag581.xml><?xml version="1.0" encoding="utf-8"?>
<p:tagLst xmlns:a="http://schemas.openxmlformats.org/drawingml/2006/main" xmlns:r="http://schemas.openxmlformats.org/officeDocument/2006/relationships" xmlns:p="http://schemas.openxmlformats.org/presentationml/2006/main">
  <p:tag name="AS_UNIQUEID" val="1891"/>
</p:tagLst>
</file>

<file path=ppt/tags/tag582.xml><?xml version="1.0" encoding="utf-8"?>
<p:tagLst xmlns:a="http://schemas.openxmlformats.org/drawingml/2006/main" xmlns:r="http://schemas.openxmlformats.org/officeDocument/2006/relationships" xmlns:p="http://schemas.openxmlformats.org/presentationml/2006/main">
  <p:tag name="AS_UNIQUEID" val="1903"/>
</p:tagLst>
</file>

<file path=ppt/tags/tag583.xml><?xml version="1.0" encoding="utf-8"?>
<p:tagLst xmlns:a="http://schemas.openxmlformats.org/drawingml/2006/main" xmlns:r="http://schemas.openxmlformats.org/officeDocument/2006/relationships" xmlns:p="http://schemas.openxmlformats.org/presentationml/2006/main">
  <p:tag name="AS_UNIQUEID" val="1905"/>
</p:tagLst>
</file>

<file path=ppt/tags/tag584.xml><?xml version="1.0" encoding="utf-8"?>
<p:tagLst xmlns:a="http://schemas.openxmlformats.org/drawingml/2006/main" xmlns:r="http://schemas.openxmlformats.org/officeDocument/2006/relationships" xmlns:p="http://schemas.openxmlformats.org/presentationml/2006/main">
  <p:tag name="AS_UNIQUEID" val="1906"/>
</p:tagLst>
</file>

<file path=ppt/tags/tag585.xml><?xml version="1.0" encoding="utf-8"?>
<p:tagLst xmlns:p="http://schemas.openxmlformats.org/presentationml/2006/main">
  <p:tag name="AS_UNIQUEID" val="1854"/>
</p:tagLst>
</file>

<file path=ppt/tags/tag586.xml><?xml version="1.0" encoding="utf-8"?>
<p:tagLst xmlns:a="http://schemas.openxmlformats.org/drawingml/2006/main" xmlns:r="http://schemas.openxmlformats.org/officeDocument/2006/relationships" xmlns:p="http://schemas.openxmlformats.org/presentationml/2006/main">
  <p:tag name="AS_UNIQUEID" val="1899"/>
</p:tagLst>
</file>

<file path=ppt/tags/tag587.xml><?xml version="1.0" encoding="utf-8"?>
<p:tagLst xmlns:a="http://schemas.openxmlformats.org/drawingml/2006/main" xmlns:r="http://schemas.openxmlformats.org/officeDocument/2006/relationships" xmlns:p="http://schemas.openxmlformats.org/presentationml/2006/main">
  <p:tag name="AS_UNIQUEID" val="1900"/>
</p:tagLst>
</file>

<file path=ppt/tags/tag588.xml><?xml version="1.0" encoding="utf-8"?>
<p:tagLst xmlns:a="http://schemas.openxmlformats.org/drawingml/2006/main" xmlns:r="http://schemas.openxmlformats.org/officeDocument/2006/relationships" xmlns:p="http://schemas.openxmlformats.org/presentationml/2006/main">
  <p:tag name="AS_UNIQUEID" val="1901"/>
</p:tagLst>
</file>

<file path=ppt/tags/tag589.xml><?xml version="1.0" encoding="utf-8"?>
<p:tagLst xmlns:a="http://schemas.openxmlformats.org/drawingml/2006/main" xmlns:r="http://schemas.openxmlformats.org/officeDocument/2006/relationships" xmlns:p="http://schemas.openxmlformats.org/presentationml/2006/main">
  <p:tag name="AS_UNIQUEID" val="191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590.xml><?xml version="1.0" encoding="utf-8"?>
<p:tagLst xmlns:a="http://schemas.openxmlformats.org/drawingml/2006/main" xmlns:r="http://schemas.openxmlformats.org/officeDocument/2006/relationships" xmlns:p="http://schemas.openxmlformats.org/presentationml/2006/main">
  <p:tag name="AS_UNIQUEID" val="1913"/>
</p:tagLst>
</file>

<file path=ppt/tags/tag591.xml><?xml version="1.0" encoding="utf-8"?>
<p:tagLst xmlns:a="http://schemas.openxmlformats.org/drawingml/2006/main" xmlns:r="http://schemas.openxmlformats.org/officeDocument/2006/relationships" xmlns:p="http://schemas.openxmlformats.org/presentationml/2006/main">
  <p:tag name="AS_UNIQUEID" val="1914"/>
</p:tagLst>
</file>

<file path=ppt/tags/tag592.xml><?xml version="1.0" encoding="utf-8"?>
<p:tagLst xmlns:a="http://schemas.openxmlformats.org/drawingml/2006/main" xmlns:r="http://schemas.openxmlformats.org/officeDocument/2006/relationships" xmlns:p="http://schemas.openxmlformats.org/presentationml/2006/main">
  <p:tag name="AS_UNIQUEID" val="1915"/>
</p:tagLst>
</file>

<file path=ppt/tags/tag593.xml><?xml version="1.0" encoding="utf-8"?>
<p:tagLst xmlns:a="http://schemas.openxmlformats.org/drawingml/2006/main" xmlns:r="http://schemas.openxmlformats.org/officeDocument/2006/relationships" xmlns:p="http://schemas.openxmlformats.org/presentationml/2006/main">
  <p:tag name="AS_UNIQUEID" val="1916"/>
</p:tagLst>
</file>

<file path=ppt/tags/tag594.xml><?xml version="1.0" encoding="utf-8"?>
<p:tagLst xmlns:a="http://schemas.openxmlformats.org/drawingml/2006/main" xmlns:r="http://schemas.openxmlformats.org/officeDocument/2006/relationships" xmlns:p="http://schemas.openxmlformats.org/presentationml/2006/main">
  <p:tag name="AS_UNIQUEID" val="1908"/>
</p:tagLst>
</file>

<file path=ppt/tags/tag595.xml><?xml version="1.0" encoding="utf-8"?>
<p:tagLst xmlns:a="http://schemas.openxmlformats.org/drawingml/2006/main" xmlns:r="http://schemas.openxmlformats.org/officeDocument/2006/relationships" xmlns:p="http://schemas.openxmlformats.org/presentationml/2006/main">
  <p:tag name="AS_UNIQUEID" val="1909"/>
</p:tagLst>
</file>

<file path=ppt/tags/tag596.xml><?xml version="1.0" encoding="utf-8"?>
<p:tagLst xmlns:a="http://schemas.openxmlformats.org/drawingml/2006/main" xmlns:r="http://schemas.openxmlformats.org/officeDocument/2006/relationships" xmlns:p="http://schemas.openxmlformats.org/presentationml/2006/main">
  <p:tag name="AS_UNIQUEID" val="1910"/>
</p:tagLst>
</file>

<file path=ppt/tags/tag597.xml><?xml version="1.0" encoding="utf-8"?>
<p:tagLst xmlns:a="http://schemas.openxmlformats.org/drawingml/2006/main" xmlns:r="http://schemas.openxmlformats.org/officeDocument/2006/relationships" xmlns:p="http://schemas.openxmlformats.org/presentationml/2006/main">
  <p:tag name="AS_UNIQUEID" val="1922"/>
</p:tagLst>
</file>

<file path=ppt/tags/tag598.xml><?xml version="1.0" encoding="utf-8"?>
<p:tagLst xmlns:a="http://schemas.openxmlformats.org/drawingml/2006/main" xmlns:r="http://schemas.openxmlformats.org/officeDocument/2006/relationships" xmlns:p="http://schemas.openxmlformats.org/presentationml/2006/main">
  <p:tag name="AS_UNIQUEID" val="1923"/>
</p:tagLst>
</file>

<file path=ppt/tags/tag599.xml><?xml version="1.0" encoding="utf-8"?>
<p:tagLst xmlns:a="http://schemas.openxmlformats.org/drawingml/2006/main" xmlns:r="http://schemas.openxmlformats.org/officeDocument/2006/relationships" xmlns:p="http://schemas.openxmlformats.org/presentationml/2006/main">
  <p:tag name="AS_UNIQUEID" val="1924"/>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00.xml><?xml version="1.0" encoding="utf-8"?>
<p:tagLst xmlns:a="http://schemas.openxmlformats.org/drawingml/2006/main" xmlns:r="http://schemas.openxmlformats.org/officeDocument/2006/relationships" xmlns:p="http://schemas.openxmlformats.org/presentationml/2006/main">
  <p:tag name="AS_UNIQUEID" val="1925"/>
</p:tagLst>
</file>

<file path=ppt/tags/tag601.xml><?xml version="1.0" encoding="utf-8"?>
<p:tagLst xmlns:a="http://schemas.openxmlformats.org/drawingml/2006/main" xmlns:r="http://schemas.openxmlformats.org/officeDocument/2006/relationships" xmlns:p="http://schemas.openxmlformats.org/presentationml/2006/main">
  <p:tag name="AS_UNIQUEID" val="1927"/>
</p:tagLst>
</file>

<file path=ppt/tags/tag602.xml><?xml version="1.0" encoding="utf-8"?>
<p:tagLst xmlns:a="http://schemas.openxmlformats.org/drawingml/2006/main" xmlns:r="http://schemas.openxmlformats.org/officeDocument/2006/relationships" xmlns:p="http://schemas.openxmlformats.org/presentationml/2006/main">
  <p:tag name="AS_UNIQUEID" val="1918"/>
</p:tagLst>
</file>

<file path=ppt/tags/tag603.xml><?xml version="1.0" encoding="utf-8"?>
<p:tagLst xmlns:a="http://schemas.openxmlformats.org/drawingml/2006/main" xmlns:r="http://schemas.openxmlformats.org/officeDocument/2006/relationships" xmlns:p="http://schemas.openxmlformats.org/presentationml/2006/main">
  <p:tag name="AS_UNIQUEID" val="1919"/>
</p:tagLst>
</file>

<file path=ppt/tags/tag604.xml><?xml version="1.0" encoding="utf-8"?>
<p:tagLst xmlns:a="http://schemas.openxmlformats.org/drawingml/2006/main" xmlns:r="http://schemas.openxmlformats.org/officeDocument/2006/relationships" xmlns:p="http://schemas.openxmlformats.org/presentationml/2006/main">
  <p:tag name="AS_UNIQUEID" val="1920"/>
</p:tagLst>
</file>

<file path=ppt/tags/tag605.xml><?xml version="1.0" encoding="utf-8"?>
<p:tagLst xmlns:a="http://schemas.openxmlformats.org/drawingml/2006/main" xmlns:r="http://schemas.openxmlformats.org/officeDocument/2006/relationships" xmlns:p="http://schemas.openxmlformats.org/presentationml/2006/main">
  <p:tag name="AS_UNIQUEID" val="1933"/>
</p:tagLst>
</file>

<file path=ppt/tags/tag606.xml><?xml version="1.0" encoding="utf-8"?>
<p:tagLst xmlns:a="http://schemas.openxmlformats.org/drawingml/2006/main" xmlns:r="http://schemas.openxmlformats.org/officeDocument/2006/relationships" xmlns:p="http://schemas.openxmlformats.org/presentationml/2006/main">
  <p:tag name="AS_UNIQUEID" val="1934"/>
</p:tagLst>
</file>

<file path=ppt/tags/tag607.xml><?xml version="1.0" encoding="utf-8"?>
<p:tagLst xmlns:a="http://schemas.openxmlformats.org/drawingml/2006/main" xmlns:r="http://schemas.openxmlformats.org/officeDocument/2006/relationships" xmlns:p="http://schemas.openxmlformats.org/presentationml/2006/main">
  <p:tag name="AS_UNIQUEID" val="1935"/>
</p:tagLst>
</file>

<file path=ppt/tags/tag608.xml><?xml version="1.0" encoding="utf-8"?>
<p:tagLst xmlns:a="http://schemas.openxmlformats.org/drawingml/2006/main" xmlns:r="http://schemas.openxmlformats.org/officeDocument/2006/relationships" xmlns:p="http://schemas.openxmlformats.org/presentationml/2006/main">
  <p:tag name="AS_UNIQUEID" val="1937"/>
</p:tagLst>
</file>

<file path=ppt/tags/tag609.xml><?xml version="1.0" encoding="utf-8"?>
<p:tagLst xmlns:a="http://schemas.openxmlformats.org/drawingml/2006/main" xmlns:r="http://schemas.openxmlformats.org/officeDocument/2006/relationships" xmlns:p="http://schemas.openxmlformats.org/presentationml/2006/main">
  <p:tag name="AS_UNIQUEID" val="1939"/>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10.xml><?xml version="1.0" encoding="utf-8"?>
<p:tagLst xmlns:a="http://schemas.openxmlformats.org/drawingml/2006/main" xmlns:r="http://schemas.openxmlformats.org/officeDocument/2006/relationships" xmlns:p="http://schemas.openxmlformats.org/presentationml/2006/main">
  <p:tag name="AS_UNIQUEID" val="1941"/>
</p:tagLst>
</file>

<file path=ppt/tags/tag611.xml><?xml version="1.0" encoding="utf-8"?>
<p:tagLst xmlns:a="http://schemas.openxmlformats.org/drawingml/2006/main" xmlns:r="http://schemas.openxmlformats.org/officeDocument/2006/relationships" xmlns:p="http://schemas.openxmlformats.org/presentationml/2006/main">
  <p:tag name="AS_UNIQUEID" val="1929"/>
</p:tagLst>
</file>

<file path=ppt/tags/tag612.xml><?xml version="1.0" encoding="utf-8"?>
<p:tagLst xmlns:a="http://schemas.openxmlformats.org/drawingml/2006/main" xmlns:r="http://schemas.openxmlformats.org/officeDocument/2006/relationships" xmlns:p="http://schemas.openxmlformats.org/presentationml/2006/main">
  <p:tag name="AS_UNIQUEID" val="1930"/>
</p:tagLst>
</file>

<file path=ppt/tags/tag613.xml><?xml version="1.0" encoding="utf-8"?>
<p:tagLst xmlns:a="http://schemas.openxmlformats.org/drawingml/2006/main" xmlns:r="http://schemas.openxmlformats.org/officeDocument/2006/relationships" xmlns:p="http://schemas.openxmlformats.org/presentationml/2006/main">
  <p:tag name="AS_UNIQUEID" val="1931"/>
</p:tagLst>
</file>

<file path=ppt/tags/tag614.xml><?xml version="1.0" encoding="utf-8"?>
<p:tagLst xmlns:a="http://schemas.openxmlformats.org/drawingml/2006/main" xmlns:r="http://schemas.openxmlformats.org/officeDocument/2006/relationships" xmlns:p="http://schemas.openxmlformats.org/presentationml/2006/main">
  <p:tag name="AS_UNIQUEID" val="1948"/>
</p:tagLst>
</file>

<file path=ppt/tags/tag615.xml><?xml version="1.0" encoding="utf-8"?>
<p:tagLst xmlns:a="http://schemas.openxmlformats.org/drawingml/2006/main" xmlns:r="http://schemas.openxmlformats.org/officeDocument/2006/relationships" xmlns:p="http://schemas.openxmlformats.org/presentationml/2006/main">
  <p:tag name="AS_UNIQUEID" val="1950"/>
</p:tagLst>
</file>

<file path=ppt/tags/tag616.xml><?xml version="1.0" encoding="utf-8"?>
<p:tagLst xmlns:a="http://schemas.openxmlformats.org/drawingml/2006/main" xmlns:r="http://schemas.openxmlformats.org/officeDocument/2006/relationships" xmlns:p="http://schemas.openxmlformats.org/presentationml/2006/main">
  <p:tag name="AS_UNIQUEID" val="1951"/>
</p:tagLst>
</file>

<file path=ppt/tags/tag617.xml><?xml version="1.0" encoding="utf-8"?>
<p:tagLst xmlns:a="http://schemas.openxmlformats.org/drawingml/2006/main" xmlns:r="http://schemas.openxmlformats.org/officeDocument/2006/relationships" xmlns:p="http://schemas.openxmlformats.org/presentationml/2006/main">
  <p:tag name="AS_UNIQUEID" val="1952"/>
</p:tagLst>
</file>

<file path=ppt/tags/tag618.xml><?xml version="1.0" encoding="utf-8"?>
<p:tagLst xmlns:a="http://schemas.openxmlformats.org/drawingml/2006/main" xmlns:r="http://schemas.openxmlformats.org/officeDocument/2006/relationships" xmlns:p="http://schemas.openxmlformats.org/presentationml/2006/main">
  <p:tag name="AS_UNIQUEID" val="1944"/>
</p:tagLst>
</file>

<file path=ppt/tags/tag619.xml><?xml version="1.0" encoding="utf-8"?>
<p:tagLst xmlns:a="http://schemas.openxmlformats.org/drawingml/2006/main" xmlns:r="http://schemas.openxmlformats.org/officeDocument/2006/relationships" xmlns:p="http://schemas.openxmlformats.org/presentationml/2006/main">
  <p:tag name="AS_UNIQUEID" val="1945"/>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20.xml><?xml version="1.0" encoding="utf-8"?>
<p:tagLst xmlns:a="http://schemas.openxmlformats.org/drawingml/2006/main" xmlns:r="http://schemas.openxmlformats.org/officeDocument/2006/relationships" xmlns:p="http://schemas.openxmlformats.org/presentationml/2006/main">
  <p:tag name="AS_UNIQUEID" val="1946"/>
</p:tagLst>
</file>

<file path=ppt/tags/tag621.xml><?xml version="1.0" encoding="utf-8"?>
<p:tagLst xmlns:a="http://schemas.openxmlformats.org/drawingml/2006/main" xmlns:r="http://schemas.openxmlformats.org/officeDocument/2006/relationships" xmlns:p="http://schemas.openxmlformats.org/presentationml/2006/main">
  <p:tag name="AS_UNIQUEID" val="1958"/>
</p:tagLst>
</file>

<file path=ppt/tags/tag622.xml><?xml version="1.0" encoding="utf-8"?>
<p:tagLst xmlns:a="http://schemas.openxmlformats.org/drawingml/2006/main" xmlns:r="http://schemas.openxmlformats.org/officeDocument/2006/relationships" xmlns:p="http://schemas.openxmlformats.org/presentationml/2006/main">
  <p:tag name="AS_UNIQUEID" val="1959"/>
</p:tagLst>
</file>

<file path=ppt/tags/tag623.xml><?xml version="1.0" encoding="utf-8"?>
<p:tagLst xmlns:a="http://schemas.openxmlformats.org/drawingml/2006/main" xmlns:r="http://schemas.openxmlformats.org/officeDocument/2006/relationships" xmlns:p="http://schemas.openxmlformats.org/presentationml/2006/main">
  <p:tag name="AS_UNIQUEID" val="1960"/>
</p:tagLst>
</file>

<file path=ppt/tags/tag624.xml><?xml version="1.0" encoding="utf-8"?>
<p:tagLst xmlns:a="http://schemas.openxmlformats.org/drawingml/2006/main" xmlns:r="http://schemas.openxmlformats.org/officeDocument/2006/relationships" xmlns:p="http://schemas.openxmlformats.org/presentationml/2006/main">
  <p:tag name="AS_UNIQUEID" val="1961"/>
</p:tagLst>
</file>

<file path=ppt/tags/tag625.xml><?xml version="1.0" encoding="utf-8"?>
<p:tagLst xmlns:a="http://schemas.openxmlformats.org/drawingml/2006/main" xmlns:r="http://schemas.openxmlformats.org/officeDocument/2006/relationships" xmlns:p="http://schemas.openxmlformats.org/presentationml/2006/main">
  <p:tag name="AS_UNIQUEID" val="1962"/>
</p:tagLst>
</file>

<file path=ppt/tags/tag626.xml><?xml version="1.0" encoding="utf-8"?>
<p:tagLst xmlns:a="http://schemas.openxmlformats.org/drawingml/2006/main" xmlns:r="http://schemas.openxmlformats.org/officeDocument/2006/relationships" xmlns:p="http://schemas.openxmlformats.org/presentationml/2006/main">
  <p:tag name="AS_UNIQUEID" val="1954"/>
</p:tagLst>
</file>

<file path=ppt/tags/tag627.xml><?xml version="1.0" encoding="utf-8"?>
<p:tagLst xmlns:a="http://schemas.openxmlformats.org/drawingml/2006/main" xmlns:r="http://schemas.openxmlformats.org/officeDocument/2006/relationships" xmlns:p="http://schemas.openxmlformats.org/presentationml/2006/main">
  <p:tag name="AS_UNIQUEID" val="1955"/>
</p:tagLst>
</file>

<file path=ppt/tags/tag628.xml><?xml version="1.0" encoding="utf-8"?>
<p:tagLst xmlns:a="http://schemas.openxmlformats.org/drawingml/2006/main" xmlns:r="http://schemas.openxmlformats.org/officeDocument/2006/relationships" xmlns:p="http://schemas.openxmlformats.org/presentationml/2006/main">
  <p:tag name="AS_UNIQUEID" val="1956"/>
</p:tagLst>
</file>

<file path=ppt/tags/tag629.xml><?xml version="1.0" encoding="utf-8"?>
<p:tagLst xmlns:a="http://schemas.openxmlformats.org/drawingml/2006/main" xmlns:r="http://schemas.openxmlformats.org/officeDocument/2006/relationships" xmlns:p="http://schemas.openxmlformats.org/presentationml/2006/main">
  <p:tag name="AS_UNIQUEID" val="1968"/>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30.xml><?xml version="1.0" encoding="utf-8"?>
<p:tagLst xmlns:a="http://schemas.openxmlformats.org/drawingml/2006/main" xmlns:r="http://schemas.openxmlformats.org/officeDocument/2006/relationships" xmlns:p="http://schemas.openxmlformats.org/presentationml/2006/main">
  <p:tag name="AS_UNIQUEID" val="1970"/>
</p:tagLst>
</file>

<file path=ppt/tags/tag631.xml><?xml version="1.0" encoding="utf-8"?>
<p:tagLst xmlns:a="http://schemas.openxmlformats.org/drawingml/2006/main" xmlns:r="http://schemas.openxmlformats.org/officeDocument/2006/relationships" xmlns:p="http://schemas.openxmlformats.org/presentationml/2006/main">
  <p:tag name="AS_UNIQUEID" val="1971"/>
</p:tagLst>
</file>

<file path=ppt/tags/tag632.xml><?xml version="1.0" encoding="utf-8"?>
<p:tagLst xmlns:a="http://schemas.openxmlformats.org/drawingml/2006/main" xmlns:r="http://schemas.openxmlformats.org/officeDocument/2006/relationships" xmlns:p="http://schemas.openxmlformats.org/presentationml/2006/main">
  <p:tag name="AS_UNIQUEID" val="1964"/>
</p:tagLst>
</file>

<file path=ppt/tags/tag633.xml><?xml version="1.0" encoding="utf-8"?>
<p:tagLst xmlns:a="http://schemas.openxmlformats.org/drawingml/2006/main" xmlns:r="http://schemas.openxmlformats.org/officeDocument/2006/relationships" xmlns:p="http://schemas.openxmlformats.org/presentationml/2006/main">
  <p:tag name="AS_UNIQUEID" val="1965"/>
</p:tagLst>
</file>

<file path=ppt/tags/tag634.xml><?xml version="1.0" encoding="utf-8"?>
<p:tagLst xmlns:a="http://schemas.openxmlformats.org/drawingml/2006/main" xmlns:r="http://schemas.openxmlformats.org/officeDocument/2006/relationships" xmlns:p="http://schemas.openxmlformats.org/presentationml/2006/main">
  <p:tag name="AS_UNIQUEID" val="1966"/>
</p:tagLst>
</file>

<file path=ppt/tags/tag635.xml><?xml version="1.0" encoding="utf-8"?>
<p:tagLst xmlns:p="http://schemas.openxmlformats.org/presentationml/2006/main">
  <p:tag name="AS_UNIQUEID" val="1904"/>
</p:tagLst>
</file>

<file path=ppt/tags/tag636.xml><?xml version="1.0" encoding="utf-8"?>
<p:tagLst xmlns:a="http://schemas.openxmlformats.org/drawingml/2006/main" xmlns:r="http://schemas.openxmlformats.org/officeDocument/2006/relationships" xmlns:p="http://schemas.openxmlformats.org/presentationml/2006/main">
  <p:tag name="AS_UNIQUEID" val="1977"/>
</p:tagLst>
</file>

<file path=ppt/tags/tag637.xml><?xml version="1.0" encoding="utf-8"?>
<p:tagLst xmlns:a="http://schemas.openxmlformats.org/drawingml/2006/main" xmlns:r="http://schemas.openxmlformats.org/officeDocument/2006/relationships" xmlns:p="http://schemas.openxmlformats.org/presentationml/2006/main">
  <p:tag name="AS_UNIQUEID" val="1978"/>
</p:tagLst>
</file>

<file path=ppt/tags/tag638.xml><?xml version="1.0" encoding="utf-8"?>
<p:tagLst xmlns:a="http://schemas.openxmlformats.org/drawingml/2006/main" xmlns:r="http://schemas.openxmlformats.org/officeDocument/2006/relationships" xmlns:p="http://schemas.openxmlformats.org/presentationml/2006/main">
  <p:tag name="AS_UNIQUEID" val="1979"/>
</p:tagLst>
</file>

<file path=ppt/tags/tag639.xml><?xml version="1.0" encoding="utf-8"?>
<p:tagLst xmlns:a="http://schemas.openxmlformats.org/drawingml/2006/main" xmlns:r="http://schemas.openxmlformats.org/officeDocument/2006/relationships" xmlns:p="http://schemas.openxmlformats.org/presentationml/2006/main">
  <p:tag name="AS_UNIQUEID" val="1980"/>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40.xml><?xml version="1.0" encoding="utf-8"?>
<p:tagLst xmlns:a="http://schemas.openxmlformats.org/drawingml/2006/main" xmlns:r="http://schemas.openxmlformats.org/officeDocument/2006/relationships" xmlns:p="http://schemas.openxmlformats.org/presentationml/2006/main">
  <p:tag name="AS_UNIQUEID" val="2000"/>
</p:tagLst>
</file>

<file path=ppt/tags/tag641.xml><?xml version="1.0" encoding="utf-8"?>
<p:tagLst xmlns:a="http://schemas.openxmlformats.org/drawingml/2006/main" xmlns:r="http://schemas.openxmlformats.org/officeDocument/2006/relationships" xmlns:p="http://schemas.openxmlformats.org/presentationml/2006/main">
  <p:tag name="AS_UNIQUEID" val="1973"/>
</p:tagLst>
</file>

<file path=ppt/tags/tag642.xml><?xml version="1.0" encoding="utf-8"?>
<p:tagLst xmlns:a="http://schemas.openxmlformats.org/drawingml/2006/main" xmlns:r="http://schemas.openxmlformats.org/officeDocument/2006/relationships" xmlns:p="http://schemas.openxmlformats.org/presentationml/2006/main">
  <p:tag name="AS_UNIQUEID" val="1974"/>
</p:tagLst>
</file>

<file path=ppt/tags/tag643.xml><?xml version="1.0" encoding="utf-8"?>
<p:tagLst xmlns:a="http://schemas.openxmlformats.org/drawingml/2006/main" xmlns:r="http://schemas.openxmlformats.org/officeDocument/2006/relationships" xmlns:p="http://schemas.openxmlformats.org/presentationml/2006/main">
  <p:tag name="AS_UNIQUEID" val="1975"/>
</p:tagLst>
</file>

<file path=ppt/tags/tag644.xml><?xml version="1.0" encoding="utf-8"?>
<p:tagLst xmlns:a="http://schemas.openxmlformats.org/drawingml/2006/main" xmlns:r="http://schemas.openxmlformats.org/officeDocument/2006/relationships" xmlns:p="http://schemas.openxmlformats.org/presentationml/2006/main">
  <p:tag name="AS_UNIQUEID" val="1982"/>
</p:tagLst>
</file>

<file path=ppt/tags/tag645.xml><?xml version="1.0" encoding="utf-8"?>
<p:tagLst xmlns:a="http://schemas.openxmlformats.org/drawingml/2006/main" xmlns:r="http://schemas.openxmlformats.org/officeDocument/2006/relationships" xmlns:p="http://schemas.openxmlformats.org/presentationml/2006/main">
  <p:tag name="AS_UNIQUEID" val="1983"/>
</p:tagLst>
</file>

<file path=ppt/tags/tag646.xml><?xml version="1.0" encoding="utf-8"?>
<p:tagLst xmlns:a="http://schemas.openxmlformats.org/drawingml/2006/main" xmlns:r="http://schemas.openxmlformats.org/officeDocument/2006/relationships" xmlns:p="http://schemas.openxmlformats.org/presentationml/2006/main">
  <p:tag name="AS_UNIQUEID" val="1984"/>
</p:tagLst>
</file>

<file path=ppt/tags/tag647.xml><?xml version="1.0" encoding="utf-8"?>
<p:tagLst xmlns:a="http://schemas.openxmlformats.org/drawingml/2006/main" xmlns:r="http://schemas.openxmlformats.org/officeDocument/2006/relationships" xmlns:p="http://schemas.openxmlformats.org/presentationml/2006/main">
  <p:tag name="AS_UNIQUEID" val="1985"/>
</p:tagLst>
</file>

<file path=ppt/tags/tag648.xml><?xml version="1.0" encoding="utf-8"?>
<p:tagLst xmlns:a="http://schemas.openxmlformats.org/drawingml/2006/main" xmlns:r="http://schemas.openxmlformats.org/officeDocument/2006/relationships" xmlns:p="http://schemas.openxmlformats.org/presentationml/2006/main">
  <p:tag name="AS_UNIQUEID" val="1986"/>
</p:tagLst>
</file>

<file path=ppt/tags/tag649.xml><?xml version="1.0" encoding="utf-8"?>
<p:tagLst xmlns:a="http://schemas.openxmlformats.org/drawingml/2006/main" xmlns:r="http://schemas.openxmlformats.org/officeDocument/2006/relationships" xmlns:p="http://schemas.openxmlformats.org/presentationml/2006/main">
  <p:tag name="AS_UNIQUEID" val="1987"/>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50.xml><?xml version="1.0" encoding="utf-8"?>
<p:tagLst xmlns:a="http://schemas.openxmlformats.org/drawingml/2006/main" xmlns:r="http://schemas.openxmlformats.org/officeDocument/2006/relationships" xmlns:p="http://schemas.openxmlformats.org/presentationml/2006/main">
  <p:tag name="AS_UNIQUEID" val="1988"/>
</p:tagLst>
</file>

<file path=ppt/tags/tag651.xml><?xml version="1.0" encoding="utf-8"?>
<p:tagLst xmlns:a="http://schemas.openxmlformats.org/drawingml/2006/main" xmlns:r="http://schemas.openxmlformats.org/officeDocument/2006/relationships" xmlns:p="http://schemas.openxmlformats.org/presentationml/2006/main">
  <p:tag name="AS_UNIQUEID" val="1989"/>
</p:tagLst>
</file>

<file path=ppt/tags/tag652.xml><?xml version="1.0" encoding="utf-8"?>
<p:tagLst xmlns:a="http://schemas.openxmlformats.org/drawingml/2006/main" xmlns:r="http://schemas.openxmlformats.org/officeDocument/2006/relationships" xmlns:p="http://schemas.openxmlformats.org/presentationml/2006/main">
  <p:tag name="AS_UNIQUEID" val="1990"/>
</p:tagLst>
</file>

<file path=ppt/tags/tag653.xml><?xml version="1.0" encoding="utf-8"?>
<p:tagLst xmlns:a="http://schemas.openxmlformats.org/drawingml/2006/main" xmlns:r="http://schemas.openxmlformats.org/officeDocument/2006/relationships" xmlns:p="http://schemas.openxmlformats.org/presentationml/2006/main">
  <p:tag name="AS_UNIQUEID" val="1991"/>
</p:tagLst>
</file>

<file path=ppt/tags/tag654.xml><?xml version="1.0" encoding="utf-8"?>
<p:tagLst xmlns:a="http://schemas.openxmlformats.org/drawingml/2006/main" xmlns:r="http://schemas.openxmlformats.org/officeDocument/2006/relationships" xmlns:p="http://schemas.openxmlformats.org/presentationml/2006/main">
  <p:tag name="AS_UNIQUEID" val="1992"/>
</p:tagLst>
</file>

<file path=ppt/tags/tag655.xml><?xml version="1.0" encoding="utf-8"?>
<p:tagLst xmlns:a="http://schemas.openxmlformats.org/drawingml/2006/main" xmlns:r="http://schemas.openxmlformats.org/officeDocument/2006/relationships" xmlns:p="http://schemas.openxmlformats.org/presentationml/2006/main">
  <p:tag name="AS_UNIQUEID" val="1993"/>
</p:tagLst>
</file>

<file path=ppt/tags/tag656.xml><?xml version="1.0" encoding="utf-8"?>
<p:tagLst xmlns:a="http://schemas.openxmlformats.org/drawingml/2006/main" xmlns:r="http://schemas.openxmlformats.org/officeDocument/2006/relationships" xmlns:p="http://schemas.openxmlformats.org/presentationml/2006/main">
  <p:tag name="AS_UNIQUEID" val="1994"/>
</p:tagLst>
</file>

<file path=ppt/tags/tag657.xml><?xml version="1.0" encoding="utf-8"?>
<p:tagLst xmlns:p="http://schemas.openxmlformats.org/presentationml/2006/main">
  <p:tag name="AS_UNIQUEID" val="1926"/>
</p:tagLst>
</file>

<file path=ppt/tags/tag658.xml><?xml version="1.0" encoding="utf-8"?>
<p:tagLst xmlns:a="http://schemas.openxmlformats.org/drawingml/2006/main" xmlns:r="http://schemas.openxmlformats.org/officeDocument/2006/relationships" xmlns:p="http://schemas.openxmlformats.org/presentationml/2006/main">
  <p:tag name="AS_UNIQUEID" val="1995"/>
</p:tagLst>
</file>

<file path=ppt/tags/tag659.xml><?xml version="1.0" encoding="utf-8"?>
<p:tagLst xmlns:a="http://schemas.openxmlformats.org/drawingml/2006/main" xmlns:r="http://schemas.openxmlformats.org/officeDocument/2006/relationships" xmlns:p="http://schemas.openxmlformats.org/presentationml/2006/main">
  <p:tag name="AS_UNIQUEID" val="1996"/>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60.xml><?xml version="1.0" encoding="utf-8"?>
<p:tagLst xmlns:a="http://schemas.openxmlformats.org/drawingml/2006/main" xmlns:r="http://schemas.openxmlformats.org/officeDocument/2006/relationships" xmlns:p="http://schemas.openxmlformats.org/presentationml/2006/main">
  <p:tag name="AS_UNIQUEID" val="1997"/>
</p:tagLst>
</file>

<file path=ppt/tags/tag661.xml><?xml version="1.0" encoding="utf-8"?>
<p:tagLst xmlns:a="http://schemas.openxmlformats.org/drawingml/2006/main" xmlns:r="http://schemas.openxmlformats.org/officeDocument/2006/relationships" xmlns:p="http://schemas.openxmlformats.org/presentationml/2006/main">
  <p:tag name="AS_UNIQUEID" val="1998"/>
</p:tagLst>
</file>

<file path=ppt/tags/tag662.xml><?xml version="1.0" encoding="utf-8"?>
<p:tagLst xmlns:a="http://schemas.openxmlformats.org/drawingml/2006/main" xmlns:r="http://schemas.openxmlformats.org/officeDocument/2006/relationships" xmlns:p="http://schemas.openxmlformats.org/presentationml/2006/main">
  <p:tag name="AS_UNIQUEID" val="1243"/>
</p:tagLst>
</file>

<file path=ppt/tags/tag663.xml><?xml version="1.0" encoding="utf-8"?>
<p:tagLst xmlns:a="http://schemas.openxmlformats.org/drawingml/2006/main" xmlns:r="http://schemas.openxmlformats.org/officeDocument/2006/relationships" xmlns:p="http://schemas.openxmlformats.org/presentationml/2006/main">
  <p:tag name="AS_UNIQUEID" val="690"/>
</p:tagLst>
</file>

<file path=ppt/tags/tag664.xml><?xml version="1.0" encoding="utf-8"?>
<p:tagLst xmlns:a="http://schemas.openxmlformats.org/drawingml/2006/main" xmlns:r="http://schemas.openxmlformats.org/officeDocument/2006/relationships" xmlns:p="http://schemas.openxmlformats.org/presentationml/2006/main">
  <p:tag name="AS_UNIQUEID" val="691"/>
</p:tagLst>
</file>

<file path=ppt/tags/tag665.xml><?xml version="1.0" encoding="utf-8"?>
<p:tagLst xmlns:a="http://schemas.openxmlformats.org/drawingml/2006/main" xmlns:r="http://schemas.openxmlformats.org/officeDocument/2006/relationships" xmlns:p="http://schemas.openxmlformats.org/presentationml/2006/main">
  <p:tag name="AS_UNIQUEID" val="692"/>
</p:tagLst>
</file>

<file path=ppt/tags/tag666.xml><?xml version="1.0" encoding="utf-8"?>
<p:tagLst xmlns:a="http://schemas.openxmlformats.org/drawingml/2006/main" xmlns:r="http://schemas.openxmlformats.org/officeDocument/2006/relationships" xmlns:p="http://schemas.openxmlformats.org/presentationml/2006/main">
  <p:tag name="AS_UNIQUEID" val="693"/>
</p:tagLst>
</file>

<file path=ppt/tags/tag667.xml><?xml version="1.0" encoding="utf-8"?>
<p:tagLst xmlns:p="http://schemas.openxmlformats.org/presentationml/2006/main">
  <p:tag name="AS_UNIQUEID" val="1936"/>
</p:tagLst>
</file>

<file path=ppt/tags/tag668.xml><?xml version="1.0" encoding="utf-8"?>
<p:tagLst xmlns:a="http://schemas.openxmlformats.org/drawingml/2006/main" xmlns:r="http://schemas.openxmlformats.org/officeDocument/2006/relationships" xmlns:p="http://schemas.openxmlformats.org/presentationml/2006/main">
  <p:tag name="AS_UNIQUEID" val="696"/>
</p:tagLst>
</file>

<file path=ppt/tags/tag669.xml><?xml version="1.0" encoding="utf-8"?>
<p:tagLst xmlns:p="http://schemas.openxmlformats.org/presentationml/2006/main">
  <p:tag name="AS_UNIQUEID" val="1938"/>
</p:tagLst>
</file>

<file path=ppt/tags/tag67.xml><?xml version="1.0" encoding="utf-8"?>
<p:tagLst xmlns:a="http://schemas.openxmlformats.org/drawingml/2006/main" xmlns:r="http://schemas.openxmlformats.org/officeDocument/2006/relationships" xmlns:p="http://schemas.openxmlformats.org/presentationml/2006/main">
  <p:tag name="AS_UNIQUEID" val="1344"/>
</p:tagLst>
</file>

<file path=ppt/tags/tag670.xml><?xml version="1.0" encoding="utf-8"?>
<p:tagLst xmlns:a="http://schemas.openxmlformats.org/drawingml/2006/main" xmlns:r="http://schemas.openxmlformats.org/officeDocument/2006/relationships" xmlns:p="http://schemas.openxmlformats.org/presentationml/2006/main">
  <p:tag name="AS_UNIQUEID" val="697"/>
</p:tagLst>
</file>

<file path=ppt/tags/tag671.xml><?xml version="1.0" encoding="utf-8"?>
<p:tagLst xmlns:p="http://schemas.openxmlformats.org/presentationml/2006/main">
  <p:tag name="AS_UNIQUEID" val="1940"/>
</p:tagLst>
</file>

<file path=ppt/tags/tag672.xml><?xml version="1.0" encoding="utf-8"?>
<p:tagLst xmlns:a="http://schemas.openxmlformats.org/drawingml/2006/main" xmlns:r="http://schemas.openxmlformats.org/officeDocument/2006/relationships" xmlns:p="http://schemas.openxmlformats.org/presentationml/2006/main">
  <p:tag name="AS_UNIQUEID" val="698"/>
</p:tagLst>
</file>

<file path=ppt/tags/tag673.xml><?xml version="1.0" encoding="utf-8"?>
<p:tagLst xmlns:p="http://schemas.openxmlformats.org/presentationml/2006/main">
  <p:tag name="AS_UNIQUEID" val="1942"/>
</p:tagLst>
</file>

<file path=ppt/tags/tag674.xml><?xml version="1.0" encoding="utf-8"?>
<p:tagLst xmlns:a="http://schemas.openxmlformats.org/drawingml/2006/main" xmlns:r="http://schemas.openxmlformats.org/officeDocument/2006/relationships" xmlns:p="http://schemas.openxmlformats.org/presentationml/2006/main">
  <p:tag name="AS_UNIQUEID" val="699"/>
</p:tagLst>
</file>

<file path=ppt/tags/tag675.xml><?xml version="1.0" encoding="utf-8"?>
<p:tagLst xmlns:a="http://schemas.openxmlformats.org/drawingml/2006/main" xmlns:r="http://schemas.openxmlformats.org/officeDocument/2006/relationships" xmlns:p="http://schemas.openxmlformats.org/presentationml/2006/main">
  <p:tag name="AS_UNIQUEID" val="700"/>
</p:tagLst>
</file>

<file path=ppt/tags/tag676.xml><?xml version="1.0" encoding="utf-8"?>
<p:tagLst xmlns:a="http://schemas.openxmlformats.org/drawingml/2006/main" xmlns:r="http://schemas.openxmlformats.org/officeDocument/2006/relationships" xmlns:p="http://schemas.openxmlformats.org/presentationml/2006/main">
  <p:tag name="AS_UNIQUEID" val="701"/>
</p:tagLst>
</file>

<file path=ppt/tags/tag677.xml><?xml version="1.0" encoding="utf-8"?>
<p:tagLst xmlns:a="http://schemas.openxmlformats.org/drawingml/2006/main" xmlns:r="http://schemas.openxmlformats.org/officeDocument/2006/relationships" xmlns:p="http://schemas.openxmlformats.org/presentationml/2006/main">
  <p:tag name="AS_UNIQUEID" val="702"/>
</p:tagLst>
</file>

<file path=ppt/tags/tag678.xml><?xml version="1.0" encoding="utf-8"?>
<p:tagLst xmlns:a="http://schemas.openxmlformats.org/drawingml/2006/main" xmlns:r="http://schemas.openxmlformats.org/officeDocument/2006/relationships" xmlns:p="http://schemas.openxmlformats.org/presentationml/2006/main">
  <p:tag name="AS_UNIQUEID" val="703"/>
</p:tagLst>
</file>

<file path=ppt/tags/tag679.xml><?xml version="1.0" encoding="utf-8"?>
<p:tagLst xmlns:a="http://schemas.openxmlformats.org/drawingml/2006/main" xmlns:r="http://schemas.openxmlformats.org/officeDocument/2006/relationships" xmlns:p="http://schemas.openxmlformats.org/presentationml/2006/main">
  <p:tag name="AS_UNIQUEID" val="704"/>
</p:tagLst>
</file>

<file path=ppt/tags/tag68.xml><?xml version="1.0" encoding="utf-8"?>
<p:tagLst xmlns:a="http://schemas.openxmlformats.org/drawingml/2006/main" xmlns:r="http://schemas.openxmlformats.org/officeDocument/2006/relationships" xmlns:p="http://schemas.openxmlformats.org/presentationml/2006/main">
  <p:tag name="AS_UNIQUEID" val="1345"/>
</p:tagLst>
</file>

<file path=ppt/tags/tag680.xml><?xml version="1.0" encoding="utf-8"?>
<p:tagLst xmlns:p="http://schemas.openxmlformats.org/presentationml/2006/main">
  <p:tag name="AS_UNIQUEID" val="1949"/>
</p:tagLst>
</file>

<file path=ppt/tags/tag681.xml><?xml version="1.0" encoding="utf-8"?>
<p:tagLst xmlns:a="http://schemas.openxmlformats.org/drawingml/2006/main" xmlns:r="http://schemas.openxmlformats.org/officeDocument/2006/relationships" xmlns:p="http://schemas.openxmlformats.org/presentationml/2006/main">
  <p:tag name="AS_UNIQUEID" val="705"/>
</p:tagLst>
</file>

<file path=ppt/tags/tag682.xml><?xml version="1.0" encoding="utf-8"?>
<p:tagLst xmlns:a="http://schemas.openxmlformats.org/drawingml/2006/main" xmlns:r="http://schemas.openxmlformats.org/officeDocument/2006/relationships" xmlns:p="http://schemas.openxmlformats.org/presentationml/2006/main">
  <p:tag name="AS_UNIQUEID" val="706"/>
</p:tagLst>
</file>

<file path=ppt/tags/tag683.xml><?xml version="1.0" encoding="utf-8"?>
<p:tagLst xmlns:a="http://schemas.openxmlformats.org/drawingml/2006/main" xmlns:r="http://schemas.openxmlformats.org/officeDocument/2006/relationships" xmlns:p="http://schemas.openxmlformats.org/presentationml/2006/main">
  <p:tag name="AS_UNIQUEID" val="707"/>
</p:tagLst>
</file>

<file path=ppt/tags/tag684.xml><?xml version="1.0" encoding="utf-8"?>
<p:tagLst xmlns:a="http://schemas.openxmlformats.org/drawingml/2006/main" xmlns:r="http://schemas.openxmlformats.org/officeDocument/2006/relationships" xmlns:p="http://schemas.openxmlformats.org/presentationml/2006/main">
  <p:tag name="AS_UNIQUEID" val="708"/>
</p:tagLst>
</file>

<file path=ppt/tags/tag685.xml><?xml version="1.0" encoding="utf-8"?>
<p:tagLst xmlns:a="http://schemas.openxmlformats.org/drawingml/2006/main" xmlns:r="http://schemas.openxmlformats.org/officeDocument/2006/relationships" xmlns:p="http://schemas.openxmlformats.org/presentationml/2006/main">
  <p:tag name="AS_UNIQUEID" val="709"/>
</p:tagLst>
</file>

<file path=ppt/tags/tag686.xml><?xml version="1.0" encoding="utf-8"?>
<p:tagLst xmlns:a="http://schemas.openxmlformats.org/drawingml/2006/main" xmlns:r="http://schemas.openxmlformats.org/officeDocument/2006/relationships" xmlns:p="http://schemas.openxmlformats.org/presentationml/2006/main">
  <p:tag name="AS_UNIQUEID" val="1244"/>
</p:tagLst>
</file>

<file path=ppt/tags/tag687.xml><?xml version="1.0" encoding="utf-8"?>
<p:tagLst xmlns:a="http://schemas.openxmlformats.org/drawingml/2006/main" xmlns:r="http://schemas.openxmlformats.org/officeDocument/2006/relationships" xmlns:p="http://schemas.openxmlformats.org/presentationml/2006/main">
  <p:tag name="AS_UNIQUEID" val="1245"/>
</p:tagLst>
</file>

<file path=ppt/tags/tag688.xml><?xml version="1.0" encoding="utf-8"?>
<p:tagLst xmlns:a="http://schemas.openxmlformats.org/drawingml/2006/main" xmlns:r="http://schemas.openxmlformats.org/officeDocument/2006/relationships" xmlns:p="http://schemas.openxmlformats.org/presentationml/2006/main">
  <p:tag name="AS_UNIQUEID" val="694"/>
</p:tagLst>
</file>

<file path=ppt/tags/tag689.xml><?xml version="1.0" encoding="utf-8"?>
<p:tagLst xmlns:a="http://schemas.openxmlformats.org/drawingml/2006/main" xmlns:r="http://schemas.openxmlformats.org/officeDocument/2006/relationships" xmlns:p="http://schemas.openxmlformats.org/presentationml/2006/main">
  <p:tag name="AS_UNIQUEID" val="695"/>
</p:tagLst>
</file>

<file path=ppt/tags/tag69.xml><?xml version="1.0" encoding="utf-8"?>
<p:tagLst xmlns:a="http://schemas.openxmlformats.org/drawingml/2006/main" xmlns:r="http://schemas.openxmlformats.org/officeDocument/2006/relationships" xmlns:p="http://schemas.openxmlformats.org/presentationml/2006/main">
  <p:tag name="AS_UNIQUEID" val="1346"/>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8"/>
</p:tagLst>
</file>

<file path=ppt/tags/tag700.xml><?xml version="1.0" encoding="utf-8"?>
<p:tagLst xmlns:p="http://schemas.openxmlformats.org/presentationml/2006/main">
  <p:tag name="AS_UNIQUEID" val="1969"/>
</p:tagLst>
</file>

<file path=ppt/tags/tag71.xml><?xml version="1.0" encoding="utf-8"?>
<p:tagLst xmlns:a="http://schemas.openxmlformats.org/drawingml/2006/main" xmlns:r="http://schemas.openxmlformats.org/officeDocument/2006/relationships" xmlns:p="http://schemas.openxmlformats.org/presentationml/2006/main">
  <p:tag name="AS_UNIQUEID" val="1349"/>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2"/>
</p:tagLst>
</file>

<file path=ppt/tags/tag74.xml><?xml version="1.0" encoding="utf-8"?>
<p:tagLst xmlns:a="http://schemas.openxmlformats.org/drawingml/2006/main" xmlns:r="http://schemas.openxmlformats.org/officeDocument/2006/relationships" xmlns:p="http://schemas.openxmlformats.org/presentationml/2006/main">
  <p:tag name="AS_UNIQUEID" val="1353"/>
</p:tagLst>
</file>

<file path=ppt/tags/tag75.xml><?xml version="1.0" encoding="utf-8"?>
<p:tagLst xmlns:a="http://schemas.openxmlformats.org/drawingml/2006/main" xmlns:r="http://schemas.openxmlformats.org/officeDocument/2006/relationships" xmlns:p="http://schemas.openxmlformats.org/presentationml/2006/main">
  <p:tag name="AS_UNIQUEID" val="1359"/>
</p:tagLst>
</file>

<file path=ppt/tags/tag76.xml><?xml version="1.0" encoding="utf-8"?>
<p:tagLst xmlns:a="http://schemas.openxmlformats.org/drawingml/2006/main" xmlns:r="http://schemas.openxmlformats.org/officeDocument/2006/relationships" xmlns:p="http://schemas.openxmlformats.org/presentationml/2006/main">
  <p:tag name="AS_UNIQUEID" val="1362"/>
</p:tagLst>
</file>

<file path=ppt/tags/tag77.xml><?xml version="1.0" encoding="utf-8"?>
<p:tagLst xmlns:a="http://schemas.openxmlformats.org/drawingml/2006/main" xmlns:r="http://schemas.openxmlformats.org/officeDocument/2006/relationships" xmlns:p="http://schemas.openxmlformats.org/presentationml/2006/main">
  <p:tag name="AS_UNIQUEID" val="1363"/>
</p:tagLst>
</file>

<file path=ppt/tags/tag78.xml><?xml version="1.0" encoding="utf-8"?>
<p:tagLst xmlns:a="http://schemas.openxmlformats.org/drawingml/2006/main" xmlns:r="http://schemas.openxmlformats.org/officeDocument/2006/relationships" xmlns:p="http://schemas.openxmlformats.org/presentationml/2006/main">
  <p:tag name="AS_UNIQUEID" val="1364"/>
</p:tagLst>
</file>

<file path=ppt/tags/tag79.xml><?xml version="1.0" encoding="utf-8"?>
<p:tagLst xmlns:a="http://schemas.openxmlformats.org/drawingml/2006/main" xmlns:r="http://schemas.openxmlformats.org/officeDocument/2006/relationships" xmlns:p="http://schemas.openxmlformats.org/presentationml/2006/main">
  <p:tag name="AS_UNIQUEID" val="1365"/>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66"/>
</p:tagLst>
</file>

<file path=ppt/tags/tag81.xml><?xml version="1.0" encoding="utf-8"?>
<p:tagLst xmlns:a="http://schemas.openxmlformats.org/drawingml/2006/main" xmlns:r="http://schemas.openxmlformats.org/officeDocument/2006/relationships" xmlns:p="http://schemas.openxmlformats.org/presentationml/2006/main">
  <p:tag name="AS_UNIQUEID" val="1367"/>
</p:tagLst>
</file>

<file path=ppt/tags/tag82.xml><?xml version="1.0" encoding="utf-8"?>
<p:tagLst xmlns:a="http://schemas.openxmlformats.org/drawingml/2006/main" xmlns:r="http://schemas.openxmlformats.org/officeDocument/2006/relationships" xmlns:p="http://schemas.openxmlformats.org/presentationml/2006/main">
  <p:tag name="AS_UNIQUEID" val="1368"/>
</p:tagLst>
</file>

<file path=ppt/tags/tag83.xml><?xml version="1.0" encoding="utf-8"?>
<p:tagLst xmlns:a="http://schemas.openxmlformats.org/drawingml/2006/main" xmlns:r="http://schemas.openxmlformats.org/officeDocument/2006/relationships" xmlns:p="http://schemas.openxmlformats.org/presentationml/2006/main">
  <p:tag name="AS_UNIQUEID" val="1371"/>
</p:tagLst>
</file>

<file path=ppt/tags/tag84.xml><?xml version="1.0" encoding="utf-8"?>
<p:tagLst xmlns:a="http://schemas.openxmlformats.org/drawingml/2006/main" xmlns:r="http://schemas.openxmlformats.org/officeDocument/2006/relationships" xmlns:p="http://schemas.openxmlformats.org/presentationml/2006/main">
  <p:tag name="AS_UNIQUEID" val="1372"/>
</p:tagLst>
</file>

<file path=ppt/tags/tag85.xml><?xml version="1.0" encoding="utf-8"?>
<p:tagLst xmlns:a="http://schemas.openxmlformats.org/drawingml/2006/main" xmlns:r="http://schemas.openxmlformats.org/officeDocument/2006/relationships" xmlns:p="http://schemas.openxmlformats.org/presentationml/2006/main">
  <p:tag name="AS_UNIQUEID" val="1373"/>
</p:tagLst>
</file>

<file path=ppt/tags/tag86.xml><?xml version="1.0" encoding="utf-8"?>
<p:tagLst xmlns:a="http://schemas.openxmlformats.org/drawingml/2006/main" xmlns:r="http://schemas.openxmlformats.org/officeDocument/2006/relationships" xmlns:p="http://schemas.openxmlformats.org/presentationml/2006/main">
  <p:tag name="AS_UNIQUEID" val="1374"/>
</p:tagLst>
</file>

<file path=ppt/tags/tag87.xml><?xml version="1.0" encoding="utf-8"?>
<p:tagLst xmlns:a="http://schemas.openxmlformats.org/drawingml/2006/main" xmlns:r="http://schemas.openxmlformats.org/officeDocument/2006/relationships" xmlns:p="http://schemas.openxmlformats.org/presentationml/2006/main">
  <p:tag name="AS_UNIQUEID" val="1369"/>
</p:tagLst>
</file>

<file path=ppt/tags/tag88.xml><?xml version="1.0" encoding="utf-8"?>
<p:tagLst xmlns:a="http://schemas.openxmlformats.org/drawingml/2006/main" xmlns:r="http://schemas.openxmlformats.org/officeDocument/2006/relationships" xmlns:p="http://schemas.openxmlformats.org/presentationml/2006/main">
  <p:tag name="AS_UNIQUEID" val="1370"/>
</p:tagLst>
</file>

<file path=ppt/tags/tag89.xml><?xml version="1.0" encoding="utf-8"?>
<p:tagLst xmlns:a="http://schemas.openxmlformats.org/drawingml/2006/main" xmlns:r="http://schemas.openxmlformats.org/officeDocument/2006/relationships" xmlns:p="http://schemas.openxmlformats.org/presentationml/2006/main">
  <p:tag name="AS_UNIQUEID" val="1360"/>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61"/>
</p:tagLst>
</file>

<file path=ppt/tags/tag91.xml><?xml version="1.0" encoding="utf-8"?>
<p:tagLst xmlns:a="http://schemas.openxmlformats.org/drawingml/2006/main" xmlns:r="http://schemas.openxmlformats.org/officeDocument/2006/relationships" xmlns:p="http://schemas.openxmlformats.org/presentationml/2006/main">
  <p:tag name="AS_UNIQUEID" val="1354"/>
</p:tagLst>
</file>

<file path=ppt/tags/tag92.xml><?xml version="1.0" encoding="utf-8"?>
<p:tagLst xmlns:a="http://schemas.openxmlformats.org/drawingml/2006/main" xmlns:r="http://schemas.openxmlformats.org/officeDocument/2006/relationships" xmlns:p="http://schemas.openxmlformats.org/presentationml/2006/main">
  <p:tag name="AS_UNIQUEID" val="1355"/>
</p:tagLst>
</file>

<file path=ppt/tags/tag93.xml><?xml version="1.0" encoding="utf-8"?>
<p:tagLst xmlns:a="http://schemas.openxmlformats.org/drawingml/2006/main" xmlns:r="http://schemas.openxmlformats.org/officeDocument/2006/relationships" xmlns:p="http://schemas.openxmlformats.org/presentationml/2006/main">
  <p:tag name="AS_UNIQUEID" val="1356"/>
</p:tagLst>
</file>

<file path=ppt/tags/tag94.xml><?xml version="1.0" encoding="utf-8"?>
<p:tagLst xmlns:a="http://schemas.openxmlformats.org/drawingml/2006/main" xmlns:r="http://schemas.openxmlformats.org/officeDocument/2006/relationships" xmlns:p="http://schemas.openxmlformats.org/presentationml/2006/main">
  <p:tag name="AS_UNIQUEID" val="1357"/>
</p:tagLst>
</file>

<file path=ppt/tags/tag95.xml><?xml version="1.0" encoding="utf-8"?>
<p:tagLst xmlns:a="http://schemas.openxmlformats.org/drawingml/2006/main" xmlns:r="http://schemas.openxmlformats.org/officeDocument/2006/relationships" xmlns:p="http://schemas.openxmlformats.org/presentationml/2006/main">
  <p:tag name="AS_UNIQUEID" val="1358"/>
</p:tagLst>
</file>

<file path=ppt/tags/tag96.xml><?xml version="1.0" encoding="utf-8"?>
<p:tagLst xmlns:a="http://schemas.openxmlformats.org/drawingml/2006/main" xmlns:r="http://schemas.openxmlformats.org/officeDocument/2006/relationships" xmlns:p="http://schemas.openxmlformats.org/presentationml/2006/main">
  <p:tag name="AS_UNIQUEID" val="1376"/>
</p:tagLst>
</file>

<file path=ppt/tags/tag97.xml><?xml version="1.0" encoding="utf-8"?>
<p:tagLst xmlns:a="http://schemas.openxmlformats.org/drawingml/2006/main" xmlns:r="http://schemas.openxmlformats.org/officeDocument/2006/relationships" xmlns:p="http://schemas.openxmlformats.org/presentationml/2006/main">
  <p:tag name="AS_UNIQUEID" val="1377"/>
</p:tagLst>
</file>

<file path=ppt/tags/tag98.xml><?xml version="1.0" encoding="utf-8"?>
<p:tagLst xmlns:a="http://schemas.openxmlformats.org/drawingml/2006/main" xmlns:r="http://schemas.openxmlformats.org/officeDocument/2006/relationships" xmlns:p="http://schemas.openxmlformats.org/presentationml/2006/main">
  <p:tag name="AS_UNIQUEID" val="1378"/>
</p:tagLst>
</file>

<file path=ppt/tags/tag99.xml><?xml version="1.0" encoding="utf-8"?>
<p:tagLst xmlns:a="http://schemas.openxmlformats.org/drawingml/2006/main" xmlns:r="http://schemas.openxmlformats.org/officeDocument/2006/relationships" xmlns:p="http://schemas.openxmlformats.org/presentationml/2006/main">
  <p:tag name="AS_UNIQUEID" val="1379"/>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3572</Words>
  <Application>Microsoft Office PowerPoint</Application>
  <PresentationFormat>宽屏</PresentationFormat>
  <Paragraphs>445</Paragraphs>
  <Slides>41</Slides>
  <Notes>19</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41</vt:i4>
      </vt:variant>
    </vt:vector>
  </HeadingPairs>
  <TitlesOfParts>
    <vt:vector size="57" baseType="lpstr">
      <vt:lpstr>方正粗黑宋简体</vt:lpstr>
      <vt:lpstr>黑体</vt:lpstr>
      <vt:lpstr>华文新魏</vt:lpstr>
      <vt:lpstr>楷体</vt:lpstr>
      <vt:lpstr>思源宋体 CN</vt:lpstr>
      <vt:lpstr>SimSun</vt:lpstr>
      <vt:lpstr>SimSun</vt:lpstr>
      <vt:lpstr>微软雅黑</vt:lpstr>
      <vt:lpstr>Arial</vt:lpstr>
      <vt:lpstr>Calibri</vt:lpstr>
      <vt:lpstr>Cambria Math</vt:lpstr>
      <vt:lpstr>Times New Roman</vt:lpstr>
      <vt:lpstr>Wingdings</vt:lpstr>
      <vt:lpstr>2_自定义设计方案</vt:lpstr>
      <vt:lpstr>6_自定义设计方案</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2025-04-06T22:42:21Z</cp:lastPrinted>
  <dcterms:created xsi:type="dcterms:W3CDTF">2025-04-06T22:42:21Z</dcterms:created>
  <dcterms:modified xsi:type="dcterms:W3CDTF">2025-04-22T14:14:14Z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