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4.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5.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6.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7.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8.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9.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10.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11.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12.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13.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14.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6.xml" ContentType="application/vnd.openxmlformats-officedocument.presentationml.tags+xml"/>
  <Override PartName="/ppt/tags/tag338.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8.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4.xml" ContentType="application/vnd.openxmlformats-officedocument.presentationml.tags+xml"/>
  <Override PartName="/ppt/tags/tag3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49.xml" ContentType="application/vnd.openxmlformats-officedocument.presentationml.tags+xml"/>
  <Override PartName="/ppt/tags/tag332.xml" ContentType="application/vnd.openxmlformats-officedocument.presentationml.tags+xml"/>
  <Override PartName="/ppt/tags/tag335.xml" ContentType="application/vnd.openxmlformats-officedocument.presentationml.tags+xml"/>
  <Override PartName="/ppt/tags/tag337.xml" ContentType="application/vnd.openxmlformats-officedocument.presentationml.tags+xml"/>
  <Override PartName="/ppt/tags/tag339.xml" ContentType="application/vnd.openxmlformats-officedocument.presentationml.tags+xml"/>
  <Override PartName="/ppt/tags/tag347.xml" ContentType="application/vnd.openxmlformats-officedocument.presentationml.tags+xml"/>
  <Override PartName="/ppt/tags/tag349.xml" ContentType="application/vnd.openxmlformats-officedocument.presentationml.tags+xml"/>
  <Override PartName="/ppt/tags/tag352.xml" ContentType="application/vnd.openxmlformats-officedocument.presentationml.tags+xml"/>
  <Override PartName="/ppt/tags/tag362.xml" ContentType="application/vnd.openxmlformats-officedocument.presentationml.tags+xml"/>
  <Override PartName="/ppt/tags/tag365.xml" ContentType="application/vnd.openxmlformats-officedocument.presentationml.tags+xml"/>
  <Override PartName="/ppt/tags/tag373.xml" ContentType="application/vnd.openxmlformats-officedocument.presentationml.tags+xml"/>
  <Override PartName="/ppt/tags/tag375.xml" ContentType="application/vnd.openxmlformats-officedocument.presentationml.tags+xml"/>
  <Override PartName="/ppt/tags/tag38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1"/>
  </p:notesMasterIdLst>
  <p:sldIdLst>
    <p:sldId id="549" r:id="rId3"/>
    <p:sldId id="605" r:id="rId4"/>
    <p:sldId id="807" r:id="rId5"/>
    <p:sldId id="814" r:id="rId6"/>
    <p:sldId id="809" r:id="rId7"/>
    <p:sldId id="808" r:id="rId8"/>
    <p:sldId id="820" r:id="rId9"/>
    <p:sldId id="824" r:id="rId10"/>
    <p:sldId id="825" r:id="rId11"/>
    <p:sldId id="826" r:id="rId12"/>
    <p:sldId id="827" r:id="rId13"/>
    <p:sldId id="828" r:id="rId14"/>
    <p:sldId id="257" r:id="rId15"/>
    <p:sldId id="258" r:id="rId16"/>
    <p:sldId id="259" r:id="rId17"/>
    <p:sldId id="260" r:id="rId18"/>
    <p:sldId id="261" r:id="rId19"/>
    <p:sldId id="262" r:id="rId20"/>
    <p:sldId id="263" r:id="rId21"/>
    <p:sldId id="264" r:id="rId22"/>
    <p:sldId id="265" r:id="rId23"/>
    <p:sldId id="266" r:id="rId24"/>
    <p:sldId id="287" r:id="rId25"/>
    <p:sldId id="267" r:id="rId26"/>
    <p:sldId id="268" r:id="rId27"/>
    <p:sldId id="269" r:id="rId28"/>
    <p:sldId id="830" r:id="rId29"/>
    <p:sldId id="550"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807"/>
            <p14:sldId id="814"/>
            <p14:sldId id="809"/>
            <p14:sldId id="808"/>
            <p14:sldId id="820"/>
            <p14:sldId id="824"/>
            <p14:sldId id="825"/>
            <p14:sldId id="826"/>
            <p14:sldId id="827"/>
            <p14:sldId id="828"/>
            <p14:sldId id="257"/>
            <p14:sldId id="258"/>
            <p14:sldId id="259"/>
            <p14:sldId id="260"/>
            <p14:sldId id="261"/>
            <p14:sldId id="262"/>
            <p14:sldId id="263"/>
            <p14:sldId id="264"/>
            <p14:sldId id="265"/>
            <p14:sldId id="266"/>
            <p14:sldId id="287"/>
            <p14:sldId id="267"/>
            <p14:sldId id="268"/>
            <p14:sldId id="269"/>
            <p14:sldId id="830"/>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4" d="100"/>
          <a:sy n="84" d="100"/>
        </p:scale>
        <p:origin x="418" y="10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heme" Target="../theme/theme3.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2.xml"/><Relationship Id="rId4"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17600" y="365125"/>
            <a:ext cx="14020800" cy="1325563"/>
          </a:xfrm>
        </p:spPr>
        <p:txBody>
          <a:bodyPr/>
          <a:lstStyle/>
          <a:p>
            <a:pPr fontAlgn="base"/>
            <a:r>
              <a:rPr lang="zh-CN" altLang="en-US" strike="noStrike" noProof="1"/>
              <a:t>单击此处编辑母版标题样式</a:t>
            </a:r>
          </a:p>
        </p:txBody>
      </p:sp>
      <p:sp>
        <p:nvSpPr>
          <p:cNvPr id="3" name="日期占位符 2"/>
          <p:cNvSpPr>
            <a:spLocks noGrp="1"/>
          </p:cNvSpPr>
          <p:nvPr>
            <p:ph type="dt" sz="half" idx="10"/>
            <p:custDataLst>
              <p:tags r:id="rId2"/>
            </p:custDataLst>
          </p:nvPr>
        </p:nvSpPr>
        <p:spPr>
          <a:xfrm>
            <a:off x="1117600" y="6356350"/>
            <a:ext cx="3657600" cy="365125"/>
          </a:xfrm>
        </p:spPr>
        <p:txBody>
          <a:bodyPr/>
          <a:lstStyle/>
          <a:p>
            <a:pPr fontAlgn="base"/>
            <a:fld id="{263DB197-84B0-484E-9C0F-88358ECCB797}" type="datetimeFigureOut">
              <a:rPr lang="zh-CN" altLang="en-US" strike="noStrike" noProof="1" smtClean="0">
                <a:latin typeface="Arial" panose="020B0604020202020204" pitchFamily="34" charset="0"/>
                <a:ea typeface="宋体" panose="02010600030101010101" pitchFamily="2" charset="-122"/>
                <a:cs typeface="+mn-cs"/>
              </a:rPr>
              <a:t>2025/4/22</a:t>
            </a:fld>
            <a:endParaRPr lang="zh-CN" altLang="en-US" strike="noStrike" noProof="1"/>
          </a:p>
        </p:txBody>
      </p:sp>
      <p:sp>
        <p:nvSpPr>
          <p:cNvPr id="4" name="页脚占位符 3"/>
          <p:cNvSpPr>
            <a:spLocks noGrp="1"/>
          </p:cNvSpPr>
          <p:nvPr>
            <p:ph type="ftr" sz="quarter" idx="11"/>
            <p:custDataLst>
              <p:tags r:id="rId3"/>
            </p:custDataLst>
          </p:nvPr>
        </p:nvSpPr>
        <p:spPr>
          <a:xfrm>
            <a:off x="5384800" y="6356350"/>
            <a:ext cx="5486400" cy="365125"/>
          </a:xfrm>
        </p:spPr>
        <p:txBody>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11480800" y="6356350"/>
            <a:ext cx="3657600" cy="365125"/>
          </a:xfrm>
        </p:spPr>
        <p:txBody>
          <a:bodyPr/>
          <a:lstStyle/>
          <a:p>
            <a:pPr fontAlgn="base"/>
            <a:fld id="{E077DA78-E013-4A8C-AD75-63A150561B10}"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19541960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5"/>
            </p:custDataLst>
          </p:nvPr>
        </p:nvPicPr>
        <p:blipFill>
          <a:blip r:embed="rId8" r:link="rId9"/>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6"/>
            </p:custDataLst>
          </p:nvPr>
        </p:nvPicPr>
        <p:blipFill>
          <a:blip r:embed="rId8" r:link="rId9"/>
          <a:stretch>
            <a:fillRect/>
          </a:stretch>
        </p:blipFill>
        <p:spPr>
          <a:xfrm>
            <a:off x="838200" y="365125"/>
            <a:ext cx="9525" cy="9525"/>
          </a:xfrm>
          <a:prstGeom prst="rect">
            <a:avLst/>
          </a:prstGeom>
          <a:noFill/>
          <a:ln>
            <a:noFill/>
            <a:miter lim="800000"/>
          </a:ln>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3.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audio" Target="../media/audio1.wav"/><Relationship Id="rId2" Type="http://schemas.openxmlformats.org/officeDocument/2006/relationships/tags" Target="../tags/tag19.xml"/><Relationship Id="rId16" Type="http://schemas.openxmlformats.org/officeDocument/2006/relationships/image" Target="../media/image6.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1.xml"/><Relationship Id="rId5" Type="http://schemas.openxmlformats.org/officeDocument/2006/relationships/tags" Target="../tags/tag22.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68.xml"/><Relationship Id="rId7"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s>
</file>

<file path=ppt/slides/_rels/slide11.xml.rels><?xml version="1.0" encoding="UTF-8" standalone="yes"?>
<Relationships xmlns="http://schemas.openxmlformats.org/package/2006/relationships"><Relationship Id="rId13" Type="http://schemas.openxmlformats.org/officeDocument/2006/relationships/tags" Target="../tags/tag184.xml"/><Relationship Id="rId18" Type="http://schemas.openxmlformats.org/officeDocument/2006/relationships/tags" Target="../tags/tag189.xml"/><Relationship Id="rId26" Type="http://schemas.openxmlformats.org/officeDocument/2006/relationships/tags" Target="../tags/tag197.xml"/><Relationship Id="rId39" Type="http://schemas.openxmlformats.org/officeDocument/2006/relationships/slideLayout" Target="../slideLayouts/slideLayout2.xml"/><Relationship Id="rId21" Type="http://schemas.openxmlformats.org/officeDocument/2006/relationships/tags" Target="../tags/tag192.xml"/><Relationship Id="rId34" Type="http://schemas.openxmlformats.org/officeDocument/2006/relationships/tags" Target="../tags/tag205.xml"/><Relationship Id="rId42" Type="http://schemas.openxmlformats.org/officeDocument/2006/relationships/image" Target="../media/image28.jpeg"/><Relationship Id="rId7" Type="http://schemas.openxmlformats.org/officeDocument/2006/relationships/tags" Target="../tags/tag178.xml"/><Relationship Id="rId2" Type="http://schemas.openxmlformats.org/officeDocument/2006/relationships/tags" Target="../tags/tag173.xml"/><Relationship Id="rId16" Type="http://schemas.openxmlformats.org/officeDocument/2006/relationships/tags" Target="../tags/tag187.xml"/><Relationship Id="rId20" Type="http://schemas.openxmlformats.org/officeDocument/2006/relationships/tags" Target="../tags/tag191.xml"/><Relationship Id="rId29" Type="http://schemas.openxmlformats.org/officeDocument/2006/relationships/tags" Target="../tags/tag200.xml"/><Relationship Id="rId41" Type="http://schemas.openxmlformats.org/officeDocument/2006/relationships/image" Target="../media/image27.jpeg"/><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24" Type="http://schemas.openxmlformats.org/officeDocument/2006/relationships/tags" Target="../tags/tag195.xml"/><Relationship Id="rId32" Type="http://schemas.openxmlformats.org/officeDocument/2006/relationships/tags" Target="../tags/tag203.xml"/><Relationship Id="rId37" Type="http://schemas.openxmlformats.org/officeDocument/2006/relationships/tags" Target="../tags/tag208.xml"/><Relationship Id="rId40" Type="http://schemas.openxmlformats.org/officeDocument/2006/relationships/hyperlink" Target="http://www.faluna.cn/class.asp?LarCode=&#20799;&#31461;&#37197;&#39280;&amp;MidCode=&#21253;&#21253;&#31995;&#21015;" TargetMode="External"/><Relationship Id="rId5" Type="http://schemas.openxmlformats.org/officeDocument/2006/relationships/tags" Target="../tags/tag176.xml"/><Relationship Id="rId15" Type="http://schemas.openxmlformats.org/officeDocument/2006/relationships/tags" Target="../tags/tag186.xml"/><Relationship Id="rId23" Type="http://schemas.openxmlformats.org/officeDocument/2006/relationships/tags" Target="../tags/tag194.xml"/><Relationship Id="rId28" Type="http://schemas.openxmlformats.org/officeDocument/2006/relationships/tags" Target="../tags/tag199.xml"/><Relationship Id="rId36" Type="http://schemas.openxmlformats.org/officeDocument/2006/relationships/tags" Target="../tags/tag207.xml"/><Relationship Id="rId10" Type="http://schemas.openxmlformats.org/officeDocument/2006/relationships/tags" Target="../tags/tag181.xml"/><Relationship Id="rId19" Type="http://schemas.openxmlformats.org/officeDocument/2006/relationships/tags" Target="../tags/tag190.xml"/><Relationship Id="rId31" Type="http://schemas.openxmlformats.org/officeDocument/2006/relationships/tags" Target="../tags/tag202.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 Id="rId22" Type="http://schemas.openxmlformats.org/officeDocument/2006/relationships/tags" Target="../tags/tag193.xml"/><Relationship Id="rId27" Type="http://schemas.openxmlformats.org/officeDocument/2006/relationships/tags" Target="../tags/tag198.xml"/><Relationship Id="rId30" Type="http://schemas.openxmlformats.org/officeDocument/2006/relationships/tags" Target="../tags/tag201.xml"/><Relationship Id="rId35" Type="http://schemas.openxmlformats.org/officeDocument/2006/relationships/tags" Target="../tags/tag206.xml"/><Relationship Id="rId8" Type="http://schemas.openxmlformats.org/officeDocument/2006/relationships/tags" Target="../tags/tag179.xml"/><Relationship Id="rId3" Type="http://schemas.openxmlformats.org/officeDocument/2006/relationships/tags" Target="../tags/tag174.xml"/><Relationship Id="rId12" Type="http://schemas.openxmlformats.org/officeDocument/2006/relationships/tags" Target="../tags/tag183.xml"/><Relationship Id="rId17" Type="http://schemas.openxmlformats.org/officeDocument/2006/relationships/tags" Target="../tags/tag188.xml"/><Relationship Id="rId25" Type="http://schemas.openxmlformats.org/officeDocument/2006/relationships/tags" Target="../tags/tag196.xml"/><Relationship Id="rId33" Type="http://schemas.openxmlformats.org/officeDocument/2006/relationships/tags" Target="../tags/tag204.xml"/><Relationship Id="rId38" Type="http://schemas.openxmlformats.org/officeDocument/2006/relationships/tags" Target="../tags/tag209.xml"/></Relationships>
</file>

<file path=ppt/slides/_rels/slide12.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image" Target="../media/image31.jpeg"/><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image" Target="../media/image30.jpe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29.jpeg"/><Relationship Id="rId5" Type="http://schemas.openxmlformats.org/officeDocument/2006/relationships/tags" Target="../tags/tag214.xml"/><Relationship Id="rId10" Type="http://schemas.openxmlformats.org/officeDocument/2006/relationships/slideLayout" Target="../slideLayouts/slideLayout2.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image" Target="../media/image32.gif"/></Relationships>
</file>

<file path=ppt/slides/_rels/slide1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49.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image" Target="../media/image34.jpe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image" Target="../media/image33.jpeg"/><Relationship Id="rId5" Type="http://schemas.openxmlformats.org/officeDocument/2006/relationships/tags" Target="../tags/tag223.xml"/><Relationship Id="rId15" Type="http://schemas.openxmlformats.org/officeDocument/2006/relationships/slide" Target="slide2.xml"/><Relationship Id="rId10" Type="http://schemas.openxmlformats.org/officeDocument/2006/relationships/notesSlide" Target="../notesSlides/notesSlide2.xml"/><Relationship Id="rId4" Type="http://schemas.openxmlformats.org/officeDocument/2006/relationships/tags" Target="../tags/tag222.xml"/><Relationship Id="rId9" Type="http://schemas.openxmlformats.org/officeDocument/2006/relationships/slideLayout" Target="../slideLayouts/slideLayout2.xml"/><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image" Target="../media/image35.jpe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notesSlide" Target="../notesSlides/notesSlide3.xml"/><Relationship Id="rId2" Type="http://schemas.openxmlformats.org/officeDocument/2006/relationships/tags" Target="../tags/tag231.xml"/><Relationship Id="rId16" Type="http://schemas.openxmlformats.org/officeDocument/2006/relationships/image" Target="../media/image38.jpeg"/><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slideLayout" Target="../slideLayouts/slideLayout2.xml"/><Relationship Id="rId5" Type="http://schemas.openxmlformats.org/officeDocument/2006/relationships/tags" Target="../tags/tag234.xml"/><Relationship Id="rId15" Type="http://schemas.openxmlformats.org/officeDocument/2006/relationships/image" Target="../media/image37.jpeg"/><Relationship Id="rId10" Type="http://schemas.openxmlformats.org/officeDocument/2006/relationships/tags" Target="../tags/tag239.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4.xml"/><Relationship Id="rId1" Type="http://schemas.openxmlformats.org/officeDocument/2006/relationships/tags" Target="../tags/tag243.xml"/><Relationship Id="rId5" Type="http://schemas.openxmlformats.org/officeDocument/2006/relationships/slide" Target="slide2.xml"/><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slide" Target="slide2.xml"/><Relationship Id="rId2" Type="http://schemas.openxmlformats.org/officeDocument/2006/relationships/tags" Target="../tags/tag250.xml"/><Relationship Id="rId1" Type="http://schemas.openxmlformats.org/officeDocument/2006/relationships/tags" Target="../tags/tag248.xml"/><Relationship Id="rId6" Type="http://schemas.openxmlformats.org/officeDocument/2006/relationships/tags" Target="../tags/tag254.xml"/><Relationship Id="rId11" Type="http://schemas.openxmlformats.org/officeDocument/2006/relationships/image" Target="../media/image40.jpeg"/><Relationship Id="rId5" Type="http://schemas.openxmlformats.org/officeDocument/2006/relationships/tags" Target="../tags/tag253.xml"/><Relationship Id="rId10" Type="http://schemas.openxmlformats.org/officeDocument/2006/relationships/image" Target="../media/image39.jpeg"/><Relationship Id="rId4" Type="http://schemas.openxmlformats.org/officeDocument/2006/relationships/tags" Target="../tags/tag252.xml"/><Relationship Id="rId9"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42.jpe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41.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67.xml"/><Relationship Id="rId7" Type="http://schemas.openxmlformats.org/officeDocument/2006/relationships/slideLayout" Target="../slideLayouts/slideLayout2.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10" Type="http://schemas.openxmlformats.org/officeDocument/2006/relationships/slide" Target="slide2.xml"/><Relationship Id="rId4" Type="http://schemas.openxmlformats.org/officeDocument/2006/relationships/tags" Target="../tags/tag268.xml"/><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image" Target="../media/image44.jpeg"/><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image" Target="../media/image43.jpeg"/><Relationship Id="rId2" Type="http://schemas.openxmlformats.org/officeDocument/2006/relationships/tags" Target="../tags/tag275.xml"/><Relationship Id="rId16" Type="http://schemas.openxmlformats.org/officeDocument/2006/relationships/image" Target="../media/image47.jpeg"/><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notesSlide" Target="../notesSlides/notesSlide8.xml"/><Relationship Id="rId5" Type="http://schemas.openxmlformats.org/officeDocument/2006/relationships/tags" Target="../tags/tag278.xml"/><Relationship Id="rId15" Type="http://schemas.openxmlformats.org/officeDocument/2006/relationships/image" Target="../media/image46.jpeg"/><Relationship Id="rId10" Type="http://schemas.openxmlformats.org/officeDocument/2006/relationships/slideLayout" Target="../slideLayouts/slideLayout2.xml"/><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image" Target="../media/image45.jpeg"/></Relationships>
</file>

<file path=ppt/slides/_rels/slide2.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slideLayout" Target="../slideLayouts/slideLayout2.xml"/><Relationship Id="rId47" Type="http://schemas.openxmlformats.org/officeDocument/2006/relationships/image" Target="../media/image9.png"/><Relationship Id="rId7" Type="http://schemas.openxmlformats.org/officeDocument/2006/relationships/tags" Target="../tags/tag35.xml"/><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image" Target="../media/image8.png"/><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image" Target="../media/image7.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audio" Target="../media/audio1.wav"/><Relationship Id="rId48" Type="http://schemas.openxmlformats.org/officeDocument/2006/relationships/image" Target="../media/image10.png"/><Relationship Id="rId8" Type="http://schemas.openxmlformats.org/officeDocument/2006/relationships/tags" Target="../tags/tag36.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microsoft.com/office/2007/relationships/hdphoto" Target="../media/hdphoto1.wdp"/><Relationship Id="rId20" Type="http://schemas.openxmlformats.org/officeDocument/2006/relationships/tags" Target="../tags/tag48.xml"/><Relationship Id="rId41" Type="http://schemas.openxmlformats.org/officeDocument/2006/relationships/tags" Target="../tags/tag6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slide" Target="slide2.xml"/><Relationship Id="rId4"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52.png"/><Relationship Id="rId18" Type="http://schemas.openxmlformats.org/officeDocument/2006/relationships/image" Target="../media/image54.png"/><Relationship Id="rId3" Type="http://schemas.openxmlformats.org/officeDocument/2006/relationships/tags" Target="../tags/tag293.xml"/><Relationship Id="rId7" Type="http://schemas.openxmlformats.org/officeDocument/2006/relationships/slideLayout" Target="../slideLayouts/slideLayout2.xml"/><Relationship Id="rId12" Type="http://schemas.openxmlformats.org/officeDocument/2006/relationships/tags" Target="../tags/tag335.xml"/><Relationship Id="rId17" Type="http://schemas.openxmlformats.org/officeDocument/2006/relationships/tags" Target="../tags/tag339.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image" Target="../media/image51.png"/><Relationship Id="rId5" Type="http://schemas.openxmlformats.org/officeDocument/2006/relationships/tags" Target="../tags/tag295.xml"/><Relationship Id="rId15" Type="http://schemas.openxmlformats.org/officeDocument/2006/relationships/image" Target="../media/image53.png"/><Relationship Id="rId10" Type="http://schemas.openxmlformats.org/officeDocument/2006/relationships/tags" Target="../tags/tag332.xml"/><Relationship Id="rId4" Type="http://schemas.openxmlformats.org/officeDocument/2006/relationships/tags" Target="../tags/tag294.xml"/><Relationship Id="rId9" Type="http://schemas.openxmlformats.org/officeDocument/2006/relationships/image" Target="../media/image48.jpeg"/><Relationship Id="rId14" Type="http://schemas.openxmlformats.org/officeDocument/2006/relationships/tags" Target="../tags/tag337.xml"/></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302.xml"/><Relationship Id="rId7" Type="http://schemas.openxmlformats.org/officeDocument/2006/relationships/tags" Target="../tags/tag347.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image" Target="../media/image48.jpeg"/><Relationship Id="rId11" Type="http://schemas.openxmlformats.org/officeDocument/2006/relationships/image" Target="../media/image56.png"/><Relationship Id="rId5" Type="http://schemas.openxmlformats.org/officeDocument/2006/relationships/notesSlide" Target="../notesSlides/notesSlide11.xml"/><Relationship Id="rId10" Type="http://schemas.openxmlformats.org/officeDocument/2006/relationships/tags" Target="../tags/tag34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08.xml"/><Relationship Id="rId7" Type="http://schemas.openxmlformats.org/officeDocument/2006/relationships/image" Target="../media/image49.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image" Target="../media/image57.png"/><Relationship Id="rId5" Type="http://schemas.openxmlformats.org/officeDocument/2006/relationships/tags" Target="../tags/tag35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362.xml"/><Relationship Id="rId3" Type="http://schemas.openxmlformats.org/officeDocument/2006/relationships/tags" Target="../tags/tag311.xml"/><Relationship Id="rId7" Type="http://schemas.openxmlformats.org/officeDocument/2006/relationships/image" Target="../media/image50.jpeg"/><Relationship Id="rId12" Type="http://schemas.openxmlformats.org/officeDocument/2006/relationships/image" Target="../media/image61.pn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notesSlide" Target="../notesSlides/notesSlide12.xml"/><Relationship Id="rId11" Type="http://schemas.openxmlformats.org/officeDocument/2006/relationships/tags" Target="../tags/tag365.xml"/><Relationship Id="rId5" Type="http://schemas.openxmlformats.org/officeDocument/2006/relationships/slideLayout" Target="../slideLayouts/slideLayout2.xml"/><Relationship Id="rId4" Type="http://schemas.openxmlformats.org/officeDocument/2006/relationships/tags" Target="../tags/tag312.xml"/><Relationship Id="rId9"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318.xml"/><Relationship Id="rId7" Type="http://schemas.openxmlformats.org/officeDocument/2006/relationships/tags" Target="../tags/tag373.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image" Target="../media/image50.jpeg"/><Relationship Id="rId11" Type="http://schemas.openxmlformats.org/officeDocument/2006/relationships/image" Target="../media/image63.png"/><Relationship Id="rId5" Type="http://schemas.openxmlformats.org/officeDocument/2006/relationships/notesSlide" Target="../notesSlides/notesSlide13.xml"/><Relationship Id="rId10" Type="http://schemas.openxmlformats.org/officeDocument/2006/relationships/tags" Target="../tags/tag37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tags" Target="../tags/tag324.xml"/><Relationship Id="rId7" Type="http://schemas.openxmlformats.org/officeDocument/2006/relationships/notesSlide" Target="../notesSlides/notesSlide14.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slideLayout" Target="../slideLayouts/slideLayout2.xml"/><Relationship Id="rId11" Type="http://schemas.openxmlformats.org/officeDocument/2006/relationships/slide" Target="slide2.xml"/><Relationship Id="rId5" Type="http://schemas.openxmlformats.org/officeDocument/2006/relationships/tags" Target="../tags/tag326.xml"/><Relationship Id="rId10" Type="http://schemas.openxmlformats.org/officeDocument/2006/relationships/image" Target="../media/image64.png"/><Relationship Id="rId4" Type="http://schemas.openxmlformats.org/officeDocument/2006/relationships/tags" Target="../tags/tag325.xml"/><Relationship Id="rId9" Type="http://schemas.openxmlformats.org/officeDocument/2006/relationships/tags" Target="../tags/tag385.xml"/></Relationships>
</file>

<file path=ppt/slides/_rels/slide27.xml.rels><?xml version="1.0" encoding="UTF-8" standalone="yes"?>
<Relationships xmlns="http://schemas.openxmlformats.org/package/2006/relationships"><Relationship Id="rId8" Type="http://schemas.openxmlformats.org/officeDocument/2006/relationships/tags" Target="../tags/tag341.xml"/><Relationship Id="rId13" Type="http://schemas.openxmlformats.org/officeDocument/2006/relationships/tags" Target="../tags/tag346.xml"/><Relationship Id="rId3" Type="http://schemas.openxmlformats.org/officeDocument/2006/relationships/tags" Target="../tags/tag333.xml"/><Relationship Id="rId7" Type="http://schemas.openxmlformats.org/officeDocument/2006/relationships/tags" Target="../tags/tag340.xml"/><Relationship Id="rId12" Type="http://schemas.openxmlformats.org/officeDocument/2006/relationships/tags" Target="../tags/tag345.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8.xml"/><Relationship Id="rId11" Type="http://schemas.openxmlformats.org/officeDocument/2006/relationships/tags" Target="../tags/tag344.xml"/><Relationship Id="rId5" Type="http://schemas.openxmlformats.org/officeDocument/2006/relationships/tags" Target="../tags/tag336.xml"/><Relationship Id="rId10" Type="http://schemas.openxmlformats.org/officeDocument/2006/relationships/tags" Target="../tags/tag343.xml"/><Relationship Id="rId4" Type="http://schemas.openxmlformats.org/officeDocument/2006/relationships/tags" Target="../tags/tag334.xml"/><Relationship Id="rId9" Type="http://schemas.openxmlformats.org/officeDocument/2006/relationships/tags" Target="../tags/tag342.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3" Type="http://schemas.openxmlformats.org/officeDocument/2006/relationships/tags" Target="../tags/tag363.xml"/><Relationship Id="rId18" Type="http://schemas.openxmlformats.org/officeDocument/2006/relationships/tags" Target="../tags/tag369.xml"/><Relationship Id="rId26" Type="http://schemas.openxmlformats.org/officeDocument/2006/relationships/image" Target="../media/image58.png"/><Relationship Id="rId39" Type="http://schemas.openxmlformats.org/officeDocument/2006/relationships/image" Target="../media/image76.png"/><Relationship Id="rId21" Type="http://schemas.openxmlformats.org/officeDocument/2006/relationships/tags" Target="../tags/tag372.xml"/><Relationship Id="rId34" Type="http://schemas.openxmlformats.org/officeDocument/2006/relationships/image" Target="../media/image71.png"/><Relationship Id="rId7" Type="http://schemas.openxmlformats.org/officeDocument/2006/relationships/tags" Target="../tags/tag356.xml"/><Relationship Id="rId2" Type="http://schemas.openxmlformats.org/officeDocument/2006/relationships/tags" Target="../tags/tag350.xml"/><Relationship Id="rId16" Type="http://schemas.openxmlformats.org/officeDocument/2006/relationships/tags" Target="../tags/tag367.xml"/><Relationship Id="rId20" Type="http://schemas.openxmlformats.org/officeDocument/2006/relationships/tags" Target="../tags/tag371.xml"/><Relationship Id="rId29" Type="http://schemas.openxmlformats.org/officeDocument/2006/relationships/image" Target="../media/image66.png"/><Relationship Id="rId41" Type="http://schemas.openxmlformats.org/officeDocument/2006/relationships/image" Target="../media/image78.png"/><Relationship Id="rId1" Type="http://schemas.openxmlformats.org/officeDocument/2006/relationships/tags" Target="../tags/tag348.xml"/><Relationship Id="rId6" Type="http://schemas.openxmlformats.org/officeDocument/2006/relationships/tags" Target="../tags/tag355.xml"/><Relationship Id="rId11" Type="http://schemas.openxmlformats.org/officeDocument/2006/relationships/tags" Target="../tags/tag360.xml"/><Relationship Id="rId24" Type="http://schemas.openxmlformats.org/officeDocument/2006/relationships/slideLayout" Target="../slideLayouts/slideLayout2.xml"/><Relationship Id="rId32" Type="http://schemas.openxmlformats.org/officeDocument/2006/relationships/image" Target="../media/image69.png"/><Relationship Id="rId37" Type="http://schemas.openxmlformats.org/officeDocument/2006/relationships/image" Target="../media/image74.png"/><Relationship Id="rId40" Type="http://schemas.openxmlformats.org/officeDocument/2006/relationships/image" Target="../media/image77.png"/><Relationship Id="rId5" Type="http://schemas.openxmlformats.org/officeDocument/2006/relationships/tags" Target="../tags/tag354.xml"/><Relationship Id="rId15" Type="http://schemas.openxmlformats.org/officeDocument/2006/relationships/tags" Target="../tags/tag366.xml"/><Relationship Id="rId23" Type="http://schemas.openxmlformats.org/officeDocument/2006/relationships/tags" Target="../tags/tag376.xml"/><Relationship Id="rId28" Type="http://schemas.openxmlformats.org/officeDocument/2006/relationships/image" Target="../media/image65.png"/><Relationship Id="rId36" Type="http://schemas.openxmlformats.org/officeDocument/2006/relationships/image" Target="../media/image73.png"/><Relationship Id="rId10" Type="http://schemas.openxmlformats.org/officeDocument/2006/relationships/tags" Target="../tags/tag359.xml"/><Relationship Id="rId19" Type="http://schemas.openxmlformats.org/officeDocument/2006/relationships/tags" Target="../tags/tag370.xml"/><Relationship Id="rId31" Type="http://schemas.openxmlformats.org/officeDocument/2006/relationships/image" Target="../media/image68.png"/><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tags" Target="../tags/tag364.xml"/><Relationship Id="rId22" Type="http://schemas.openxmlformats.org/officeDocument/2006/relationships/tags" Target="../tags/tag374.xml"/><Relationship Id="rId27" Type="http://schemas.openxmlformats.org/officeDocument/2006/relationships/image" Target="../media/image59.png"/><Relationship Id="rId30" Type="http://schemas.openxmlformats.org/officeDocument/2006/relationships/image" Target="../media/image67.png"/><Relationship Id="rId35" Type="http://schemas.openxmlformats.org/officeDocument/2006/relationships/image" Target="../media/image72.png"/><Relationship Id="rId8" Type="http://schemas.openxmlformats.org/officeDocument/2006/relationships/tags" Target="../tags/tag357.xml"/><Relationship Id="rId3" Type="http://schemas.openxmlformats.org/officeDocument/2006/relationships/tags" Target="../tags/tag351.xml"/><Relationship Id="rId12" Type="http://schemas.openxmlformats.org/officeDocument/2006/relationships/tags" Target="../tags/tag361.xml"/><Relationship Id="rId17" Type="http://schemas.openxmlformats.org/officeDocument/2006/relationships/tags" Target="../tags/tag368.xml"/><Relationship Id="rId25" Type="http://schemas.openxmlformats.org/officeDocument/2006/relationships/audio" Target="../media/audio1.wav"/><Relationship Id="rId33" Type="http://schemas.openxmlformats.org/officeDocument/2006/relationships/image" Target="../media/image70.png"/><Relationship Id="rId38"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oleObject" Target="../embeddings/oleObject1.bin"/><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image" Target="../media/image13.jpeg"/><Relationship Id="rId2" Type="http://schemas.openxmlformats.org/officeDocument/2006/relationships/tags" Target="../tags/tag71.xml"/><Relationship Id="rId16" Type="http://schemas.openxmlformats.org/officeDocument/2006/relationships/image" Target="../media/image12.jpe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image" Target="../media/image11.png"/><Relationship Id="rId10" Type="http://schemas.openxmlformats.org/officeDocument/2006/relationships/tags" Target="../tags/tag79.xml"/><Relationship Id="rId19" Type="http://schemas.openxmlformats.org/officeDocument/2006/relationships/image" Target="../media/image14.png"/><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15.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slideLayout" Target="../slideLayouts/slideLayout2.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s>
</file>

<file path=ppt/slides/_rels/slide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17.jpeg"/><Relationship Id="rId5" Type="http://schemas.openxmlformats.org/officeDocument/2006/relationships/tags" Target="../tags/tag100.xml"/><Relationship Id="rId10" Type="http://schemas.openxmlformats.org/officeDocument/2006/relationships/image" Target="../media/image16.jpeg"/><Relationship Id="rId4" Type="http://schemas.openxmlformats.org/officeDocument/2006/relationships/tags" Target="../tags/tag99.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29.xml"/><Relationship Id="rId39" Type="http://schemas.openxmlformats.org/officeDocument/2006/relationships/slideLayout" Target="../slideLayouts/slideLayout3.xml"/><Relationship Id="rId21" Type="http://schemas.openxmlformats.org/officeDocument/2006/relationships/tags" Target="../tags/tag124.xml"/><Relationship Id="rId34" Type="http://schemas.openxmlformats.org/officeDocument/2006/relationships/tags" Target="../tags/tag137.xml"/><Relationship Id="rId42" Type="http://schemas.openxmlformats.org/officeDocument/2006/relationships/image" Target="../media/image20.jpeg"/><Relationship Id="rId7" Type="http://schemas.openxmlformats.org/officeDocument/2006/relationships/tags" Target="../tags/tag110.xml"/><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tags" Target="../tags/tag123.xml"/><Relationship Id="rId29" Type="http://schemas.openxmlformats.org/officeDocument/2006/relationships/tags" Target="../tags/tag132.xml"/><Relationship Id="rId41" Type="http://schemas.openxmlformats.org/officeDocument/2006/relationships/image" Target="../media/image19.jpe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tags" Target="../tags/tag127.xml"/><Relationship Id="rId32" Type="http://schemas.openxmlformats.org/officeDocument/2006/relationships/tags" Target="../tags/tag135.xml"/><Relationship Id="rId37" Type="http://schemas.openxmlformats.org/officeDocument/2006/relationships/tags" Target="../tags/tag140.xml"/><Relationship Id="rId40" Type="http://schemas.openxmlformats.org/officeDocument/2006/relationships/image" Target="../media/image18.jpeg"/><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36" Type="http://schemas.openxmlformats.org/officeDocument/2006/relationships/tags" Target="../tags/tag139.xml"/><Relationship Id="rId10" Type="http://schemas.openxmlformats.org/officeDocument/2006/relationships/tags" Target="../tags/tag113.xml"/><Relationship Id="rId19" Type="http://schemas.openxmlformats.org/officeDocument/2006/relationships/tags" Target="../tags/tag122.xml"/><Relationship Id="rId31" Type="http://schemas.openxmlformats.org/officeDocument/2006/relationships/tags" Target="../tags/tag134.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tags" Target="../tags/tag133.xml"/><Relationship Id="rId35" Type="http://schemas.openxmlformats.org/officeDocument/2006/relationships/tags" Target="../tags/tag138.xml"/><Relationship Id="rId8" Type="http://schemas.openxmlformats.org/officeDocument/2006/relationships/tags" Target="../tags/tag111.xml"/><Relationship Id="rId3" Type="http://schemas.openxmlformats.org/officeDocument/2006/relationships/tags" Target="../tags/tag106.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33" Type="http://schemas.openxmlformats.org/officeDocument/2006/relationships/tags" Target="../tags/tag136.xml"/><Relationship Id="rId38" Type="http://schemas.openxmlformats.org/officeDocument/2006/relationships/tags" Target="../tags/tag141.xml"/></Relationships>
</file>

<file path=ppt/slides/_rels/slide8.xml.rels><?xml version="1.0" encoding="UTF-8" standalone="yes"?>
<Relationships xmlns="http://schemas.openxmlformats.org/package/2006/relationships"><Relationship Id="rId8" Type="http://schemas.openxmlformats.org/officeDocument/2006/relationships/tags" Target="../tags/tag149.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21.jpe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slideLayout" Target="../slideLayouts/slideLayout2.xml"/><Relationship Id="rId5" Type="http://schemas.openxmlformats.org/officeDocument/2006/relationships/tags" Target="../tags/tag146.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s>
</file>

<file path=ppt/slides/_rels/slide9.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image" Target="../media/image23.png"/><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oleObject" Target="../embeddings/oleObject2.bin"/><Relationship Id="rId2" Type="http://schemas.openxmlformats.org/officeDocument/2006/relationships/tags" Target="../tags/tag153.xml"/><Relationship Id="rId16" Type="http://schemas.openxmlformats.org/officeDocument/2006/relationships/image" Target="../media/image22.jpeg"/><Relationship Id="rId20" Type="http://schemas.openxmlformats.org/officeDocument/2006/relationships/image" Target="../media/image25.jpe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slideLayout" Target="../slideLayouts/slideLayout2.xml"/><Relationship Id="rId10" Type="http://schemas.openxmlformats.org/officeDocument/2006/relationships/tags" Target="../tags/tag161.xml"/><Relationship Id="rId19" Type="http://schemas.openxmlformats.org/officeDocument/2006/relationships/image" Target="../media/image24.jpe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8.1.2</a:t>
              </a:r>
              <a:r>
                <a:rPr lang="zh-CN" altLang="en-US" sz="32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增大或减小压强</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第八章 压强</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a:t>
              </a:r>
              <a:r>
                <a:rPr lang="zh-CN" altLang="en-US" sz="2000" b="1">
                  <a:solidFill>
                    <a:schemeClr val="bg1"/>
                  </a:solidFill>
                  <a:effectLst>
                    <a:outerShdw blurRad="38100" dist="38100" dir="2700000" algn="tl">
                      <a:srgbClr val="000000">
                        <a:alpha val="43137"/>
                      </a:srgbClr>
                    </a:outerShdw>
                  </a:effectLst>
                  <a:cs typeface="+mn-ea"/>
                  <a:sym typeface="+mn-lt"/>
                </a:rPr>
                <a:t>下册</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p:cNvSpPr txBox="1"/>
          <p:nvPr>
            <p:custDataLst>
              <p:tags r:id="rId1"/>
            </p:custDataLst>
          </p:nvPr>
        </p:nvSpPr>
        <p:spPr>
          <a:xfrm>
            <a:off x="1991043" y="909638"/>
            <a:ext cx="6961187" cy="607695"/>
          </a:xfrm>
          <a:prstGeom prst="rect">
            <a:avLst/>
          </a:prstGeom>
          <a:noFill/>
          <a:ln w="9525">
            <a:noFill/>
          </a:ln>
        </p:spPr>
        <p:txBody>
          <a:bodyPr anchor="t" anchorCtr="0">
            <a:spAutoFit/>
          </a:bodyPr>
          <a:lstStyle/>
          <a:p>
            <a:pPr>
              <a:lnSpc>
                <a:spcPct val="120000"/>
              </a:lnSpc>
            </a:pPr>
            <a:r>
              <a:rPr lang="en-US" altLang="zh-CN" sz="2800">
                <a:latin typeface="黑体" panose="02010609060101010101" pitchFamily="49" charset="-122"/>
                <a:ea typeface="黑体" panose="02010609060101010101" pitchFamily="49" charset="-122"/>
              </a:rPr>
              <a:t>2.</a:t>
            </a:r>
            <a:r>
              <a:rPr lang="zh-CN" altLang="en-US" sz="2800">
                <a:solidFill>
                  <a:srgbClr val="FF0000"/>
                </a:solidFill>
                <a:latin typeface="黑体" panose="02010609060101010101" pitchFamily="49" charset="-122"/>
                <a:ea typeface="黑体" panose="02010609060101010101" pitchFamily="49" charset="-122"/>
              </a:rPr>
              <a:t>减小压强</a:t>
            </a:r>
            <a:r>
              <a:rPr lang="zh-CN" altLang="en-US" sz="2800">
                <a:latin typeface="黑体" panose="02010609060101010101" pitchFamily="49" charset="-122"/>
                <a:ea typeface="黑体" panose="02010609060101010101" pitchFamily="49" charset="-122"/>
              </a:rPr>
              <a:t>可以</a:t>
            </a:r>
            <a:r>
              <a:rPr lang="zh-CN" altLang="en-US" sz="2800">
                <a:solidFill>
                  <a:srgbClr val="FF0000"/>
                </a:solidFill>
                <a:latin typeface="黑体" panose="02010609060101010101" pitchFamily="49" charset="-122"/>
                <a:ea typeface="黑体" panose="02010609060101010101" pitchFamily="49" charset="-122"/>
              </a:rPr>
              <a:t>减小压力</a:t>
            </a:r>
            <a:r>
              <a:rPr lang="zh-CN" altLang="en-US" sz="2800">
                <a:latin typeface="黑体" panose="02010609060101010101" pitchFamily="49" charset="-122"/>
                <a:ea typeface="黑体" panose="02010609060101010101" pitchFamily="49" charset="-122"/>
              </a:rPr>
              <a:t>或</a:t>
            </a:r>
            <a:r>
              <a:rPr lang="zh-CN" altLang="en-US" sz="2800">
                <a:solidFill>
                  <a:srgbClr val="FF0000"/>
                </a:solidFill>
                <a:latin typeface="黑体" panose="02010609060101010101" pitchFamily="49" charset="-122"/>
                <a:ea typeface="黑体" panose="02010609060101010101" pitchFamily="49" charset="-122"/>
              </a:rPr>
              <a:t>增大受力面积</a:t>
            </a:r>
            <a:r>
              <a:rPr lang="zh-CN" altLang="en-US" sz="2800">
                <a:latin typeface="黑体" panose="02010609060101010101" pitchFamily="49" charset="-122"/>
                <a:ea typeface="黑体" panose="02010609060101010101" pitchFamily="49" charset="-122"/>
              </a:rPr>
              <a:t>。</a:t>
            </a:r>
          </a:p>
        </p:txBody>
      </p:sp>
      <p:sp>
        <p:nvSpPr>
          <p:cNvPr id="4" name="TextBox 3"/>
          <p:cNvSpPr txBox="1"/>
          <p:nvPr>
            <p:custDataLst>
              <p:tags r:id="rId2"/>
            </p:custDataLst>
          </p:nvPr>
        </p:nvSpPr>
        <p:spPr>
          <a:xfrm>
            <a:off x="2101905" y="2261524"/>
            <a:ext cx="1465113" cy="521970"/>
          </a:xfrm>
          <a:prstGeom prst="rect">
            <a:avLst/>
          </a:prstGeom>
          <a:gradFill rotWithShape="1">
            <a:gsLst>
              <a:gs pos="0">
                <a:srgbClr val="7598D9">
                  <a:shade val="63000"/>
                  <a:satMod val="165000"/>
                </a:srgbClr>
              </a:gs>
              <a:gs pos="30000">
                <a:srgbClr val="7598D9">
                  <a:shade val="58000"/>
                  <a:satMod val="165000"/>
                </a:srgbClr>
              </a:gs>
              <a:gs pos="75000">
                <a:srgbClr val="7598D9">
                  <a:shade val="30000"/>
                  <a:satMod val="175000"/>
                </a:srgbClr>
              </a:gs>
              <a:gs pos="100000">
                <a:srgbClr val="7598D9">
                  <a:shade val="15000"/>
                  <a:satMod val="175000"/>
                </a:srgbClr>
              </a:gs>
            </a:gsLst>
            <a:path path="circle">
              <a:fillToRect l="5000" t="100000" r="120000" b="10000"/>
            </a:path>
          </a:gradFill>
          <a:effectLst>
            <a:outerShdw blurRad="50800" dist="20000" dir="5400000" rotWithShape="0">
              <a:srgbClr val="000000">
                <a:alpha val="42000"/>
              </a:srgbClr>
            </a:outerShdw>
          </a:effectLst>
        </p:spPr>
        <p:txBody>
          <a:bodyPr>
            <a:spAutoFit/>
          </a:bodyPr>
          <a:lstStyle/>
          <a:p>
            <a:pPr marR="0" defTabSz="914400" fontAlgn="auto">
              <a:spcBef>
                <a:spcPct val="0"/>
              </a:spcBef>
              <a:spcAft>
                <a:spcPct val="0"/>
              </a:spcAft>
              <a:buClrTx/>
              <a:buSzTx/>
              <a:buFontTx/>
              <a:buNone/>
              <a:defRPr/>
            </a:pPr>
            <a:r>
              <a:rPr kumimoji="0" lang="zh-CN" altLang="en-US" sz="2800" kern="1200" cap="none" spc="0" normalizeH="0" baseline="0" noProof="0">
                <a:solidFill>
                  <a:sysClr val="window" lastClr="FFFFFF"/>
                </a:solidFill>
                <a:latin typeface="Times New Roman" panose="02020603050405020304" pitchFamily="18" charset="0"/>
                <a:ea typeface="黑体" panose="02010609060101010101" pitchFamily="49" charset="-122"/>
                <a:cs typeface="Times New Roman" panose="02020603050405020304" pitchFamily="18" charset="0"/>
              </a:rPr>
              <a:t>练一练：</a:t>
            </a:r>
          </a:p>
        </p:txBody>
      </p:sp>
      <p:sp>
        <p:nvSpPr>
          <p:cNvPr id="5" name="TextBox 4"/>
          <p:cNvSpPr txBox="1"/>
          <p:nvPr>
            <p:custDataLst>
              <p:tags r:id="rId3"/>
            </p:custDataLst>
          </p:nvPr>
        </p:nvSpPr>
        <p:spPr>
          <a:xfrm>
            <a:off x="2102485" y="2983230"/>
            <a:ext cx="7875905" cy="521970"/>
          </a:xfrm>
          <a:prstGeom prst="rect">
            <a:avLst/>
          </a:prstGeom>
          <a:solidFill>
            <a:srgbClr val="FFFFFF"/>
          </a:solidFill>
          <a:ln w="25400" cap="flat" cmpd="sng">
            <a:solidFill>
              <a:srgbClr val="F79646"/>
            </a:solidFill>
            <a:prstDash val="solid"/>
            <a:miter/>
            <a:headEnd type="none" w="med" len="med"/>
            <a:tailEnd type="none" w="med" len="med"/>
          </a:ln>
        </p:spPr>
        <p:txBody>
          <a:bodyPr wrap="square" anchor="t" anchorCtr="0">
            <a:spAutoFit/>
          </a:bodyPr>
          <a:lstStyle/>
          <a:p>
            <a:r>
              <a:rPr lang="zh-CN" altLang="en-US" sz="2800">
                <a:solidFill>
                  <a:srgbClr val="000000"/>
                </a:solidFill>
                <a:latin typeface="Times New Roman" panose="02020603050405020304" pitchFamily="18" charset="0"/>
                <a:ea typeface="黑体" panose="02010609060101010101" pitchFamily="49" charset="-122"/>
              </a:rPr>
              <a:t>为什么我们会觉得坐软沙发比坐硬板凳要舒服呢？</a:t>
            </a:r>
          </a:p>
        </p:txBody>
      </p:sp>
      <p:sp>
        <p:nvSpPr>
          <p:cNvPr id="6" name="TextBox 5"/>
          <p:cNvSpPr txBox="1"/>
          <p:nvPr>
            <p:custDataLst>
              <p:tags r:id="rId4"/>
            </p:custDataLst>
          </p:nvPr>
        </p:nvSpPr>
        <p:spPr>
          <a:xfrm>
            <a:off x="2102485" y="3721100"/>
            <a:ext cx="7731125" cy="2158365"/>
          </a:xfrm>
          <a:prstGeom prst="rect">
            <a:avLst/>
          </a:prstGeom>
          <a:gradFill rotWithShape="1">
            <a:gsLst>
              <a:gs pos="0">
                <a:srgbClr val="9EEAFF">
                  <a:alpha val="100000"/>
                </a:srgbClr>
              </a:gs>
              <a:gs pos="35001">
                <a:srgbClr val="BBEFFF">
                  <a:alpha val="100000"/>
                </a:srgbClr>
              </a:gs>
              <a:gs pos="100000">
                <a:srgbClr val="E4F9FF">
                  <a:alpha val="100000"/>
                </a:srgbClr>
              </a:gs>
            </a:gsLst>
            <a:lin ang="16200000" scaled="1"/>
          </a:gradFill>
          <a:ln w="28575" cap="flat" cmpd="sng">
            <a:solidFill>
              <a:srgbClr val="46AAC5"/>
            </a:solidFill>
            <a:prstDash val="solid"/>
            <a:miter/>
            <a:headEnd type="none" w="med" len="med"/>
            <a:tailEnd type="none" w="med" len="med"/>
          </a:ln>
          <a:effectLst>
            <a:outerShdw dist="20000" dir="5400000" rotWithShape="0">
              <a:srgbClr val="000000">
                <a:alpha val="37999"/>
              </a:srgbClr>
            </a:outerShdw>
          </a:effectLst>
        </p:spPr>
        <p:txBody>
          <a:bodyPr wrap="square" anchor="t" anchorCtr="0">
            <a:spAutoFit/>
          </a:bodyPr>
          <a:lstStyle/>
          <a:p>
            <a:pPr defTabSz="914400">
              <a:lnSpc>
                <a:spcPct val="120000"/>
              </a:lnSpc>
            </a:pPr>
            <a:r>
              <a:rPr lang="zh-CN" altLang="en-US" sz="2800">
                <a:solidFill>
                  <a:srgbClr val="000000"/>
                </a:solidFill>
                <a:latin typeface="Times New Roman" panose="02020603050405020304" pitchFamily="18" charset="0"/>
                <a:ea typeface="黑体" panose="02010609060101010101" pitchFamily="49" charset="-122"/>
              </a:rPr>
              <a:t>        那是因为沙发受力形变后，与人体的接触面积大；板凳不怎么形变，与人体的接触面积小。根据压强的知识可知，沙发对人体的压强较小，所以人感觉舒服。</a:t>
            </a:r>
          </a:p>
        </p:txBody>
      </p:sp>
      <p:sp>
        <p:nvSpPr>
          <p:cNvPr id="32773"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pic>
        <p:nvPicPr>
          <p:cNvPr id="2" name="Picture 2"/>
          <p:cNvPicPr>
            <a:picLocks noChangeAspect="1"/>
          </p:cNvPicPr>
          <p:nvPr>
            <p:custDataLst>
              <p:tags r:id="rId6"/>
            </p:custDataLst>
          </p:nvPr>
        </p:nvPicPr>
        <p:blipFill>
          <a:blip r:embed="rId8"/>
          <a:stretch>
            <a:fillRect/>
          </a:stretch>
        </p:blipFill>
        <p:spPr>
          <a:xfrm flipH="1">
            <a:off x="11023600" y="107061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p:nvPr>
            <p:custDataLst>
              <p:tags r:id="rId1"/>
            </p:custDataLst>
          </p:nvPr>
        </p:nvSpPr>
        <p:spPr>
          <a:xfrm>
            <a:off x="4660900" y="1676400"/>
            <a:ext cx="1600200" cy="1143000"/>
          </a:xfrm>
          <a:prstGeom prst="rect">
            <a:avLst/>
          </a:prstGeom>
          <a:solidFill>
            <a:srgbClr val="FFFF99">
              <a:alpha val="81960"/>
            </a:srgbClr>
          </a:solid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23555" name="Rectangle 3"/>
          <p:cNvSpPr/>
          <p:nvPr>
            <p:custDataLst>
              <p:tags r:id="rId2"/>
            </p:custDataLst>
          </p:nvPr>
        </p:nvSpPr>
        <p:spPr>
          <a:xfrm>
            <a:off x="4737100" y="2971800"/>
            <a:ext cx="1600200" cy="1143000"/>
          </a:xfrm>
          <a:prstGeom prst="rect">
            <a:avLst/>
          </a:prstGeom>
          <a:solidFill>
            <a:srgbClr val="FFFF99">
              <a:alpha val="81960"/>
            </a:srgbClr>
          </a:solid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23556" name="Rectangle 4"/>
          <p:cNvSpPr/>
          <p:nvPr>
            <p:custDataLst>
              <p:tags r:id="rId3"/>
            </p:custDataLst>
          </p:nvPr>
        </p:nvSpPr>
        <p:spPr>
          <a:xfrm>
            <a:off x="4737100" y="4343400"/>
            <a:ext cx="1600200" cy="1143000"/>
          </a:xfrm>
          <a:prstGeom prst="rect">
            <a:avLst/>
          </a:prstGeom>
          <a:solidFill>
            <a:srgbClr val="FFFF99">
              <a:alpha val="81960"/>
            </a:srgbClr>
          </a:solid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23558" name="Text Box 6"/>
          <p:cNvSpPr txBox="1"/>
          <p:nvPr>
            <p:custDataLst>
              <p:tags r:id="rId4"/>
            </p:custDataLst>
          </p:nvPr>
        </p:nvSpPr>
        <p:spPr>
          <a:xfrm>
            <a:off x="2200275" y="1685925"/>
            <a:ext cx="2595563" cy="1130935"/>
          </a:xfrm>
          <a:prstGeom prst="rect">
            <a:avLst/>
          </a:prstGeom>
          <a:noFill/>
          <a:ln w="9525">
            <a:noFill/>
          </a:ln>
        </p:spPr>
        <p:txBody>
          <a:bodyPr anchor="t" anchorCtr="0">
            <a:spAutoFit/>
          </a:bodyPr>
          <a:lstStyle/>
          <a:p>
            <a:pPr>
              <a:lnSpc>
                <a:spcPct val="130000"/>
              </a:lnSpc>
              <a:spcBef>
                <a:spcPts val="50"/>
              </a:spcBef>
            </a:pPr>
            <a:r>
              <a:rPr lang="zh-CN" altLang="en-US" sz="2600">
                <a:latin typeface="Times New Roman" panose="02020603050405020304" pitchFamily="18" charset="0"/>
                <a:ea typeface="黑体" panose="02010609060101010101" pitchFamily="49" charset="-122"/>
              </a:rPr>
              <a:t>压力</a:t>
            </a:r>
            <a:r>
              <a:rPr lang="zh-CN" altLang="en-US" sz="2600" b="1" i="1">
                <a:latin typeface="Times New Roman" panose="02020603050405020304" pitchFamily="18" charset="0"/>
                <a:ea typeface="黑体" panose="02010609060101010101" pitchFamily="49" charset="-122"/>
              </a:rPr>
              <a:t>F</a:t>
            </a:r>
            <a:r>
              <a:rPr lang="zh-CN" altLang="en-US" sz="2600">
                <a:latin typeface="Times New Roman" panose="02020603050405020304" pitchFamily="18" charset="0"/>
                <a:ea typeface="黑体" panose="02010609060101010101" pitchFamily="49" charset="-122"/>
              </a:rPr>
              <a:t>一定时，增大受力面积</a:t>
            </a:r>
            <a:r>
              <a:rPr lang="zh-CN" altLang="en-US" sz="2600" b="1" i="1">
                <a:latin typeface="Times New Roman" panose="02020603050405020304" pitchFamily="18" charset="0"/>
                <a:ea typeface="黑体" panose="02010609060101010101" pitchFamily="49" charset="-122"/>
              </a:rPr>
              <a:t>S</a:t>
            </a:r>
          </a:p>
        </p:txBody>
      </p:sp>
      <p:sp>
        <p:nvSpPr>
          <p:cNvPr id="23559" name="Rectangle 7"/>
          <p:cNvSpPr txBox="1"/>
          <p:nvPr>
            <p:custDataLst>
              <p:tags r:id="rId5"/>
            </p:custDataLst>
          </p:nvPr>
        </p:nvSpPr>
        <p:spPr>
          <a:xfrm>
            <a:off x="2200275" y="3082925"/>
            <a:ext cx="2546350" cy="1130935"/>
          </a:xfrm>
          <a:prstGeom prst="rect">
            <a:avLst/>
          </a:prstGeom>
          <a:noFill/>
          <a:ln w="9525">
            <a:noFill/>
          </a:ln>
        </p:spPr>
        <p:txBody>
          <a:bodyPr anchor="t" anchorCtr="0">
            <a:spAutoFit/>
          </a:bodyPr>
          <a:lstStyle/>
          <a:p>
            <a:pPr>
              <a:lnSpc>
                <a:spcPct val="130000"/>
              </a:lnSpc>
              <a:spcBef>
                <a:spcPts val="50"/>
              </a:spcBef>
            </a:pPr>
            <a:r>
              <a:rPr lang="zh-CN" altLang="en-US" sz="2600">
                <a:latin typeface="Times New Roman" panose="02020603050405020304" pitchFamily="18" charset="0"/>
                <a:ea typeface="黑体" panose="02010609060101010101" pitchFamily="49" charset="-122"/>
              </a:rPr>
              <a:t>受力面积</a:t>
            </a:r>
            <a:r>
              <a:rPr lang="zh-CN" altLang="en-US" sz="2600" b="1" i="1">
                <a:latin typeface="Times New Roman" panose="02020603050405020304" pitchFamily="18" charset="0"/>
                <a:ea typeface="黑体" panose="02010609060101010101" pitchFamily="49" charset="-122"/>
              </a:rPr>
              <a:t>S</a:t>
            </a:r>
            <a:r>
              <a:rPr lang="zh-CN" altLang="en-US" sz="2600">
                <a:latin typeface="Times New Roman" panose="02020603050405020304" pitchFamily="18" charset="0"/>
                <a:ea typeface="黑体" panose="02010609060101010101" pitchFamily="49" charset="-122"/>
              </a:rPr>
              <a:t>一定时，减小压力</a:t>
            </a:r>
            <a:r>
              <a:rPr lang="zh-CN" altLang="en-US" sz="2600" b="1" i="1">
                <a:latin typeface="Times New Roman" panose="02020603050405020304" pitchFamily="18" charset="0"/>
                <a:ea typeface="黑体" panose="02010609060101010101" pitchFamily="49" charset="-122"/>
              </a:rPr>
              <a:t>F</a:t>
            </a:r>
          </a:p>
        </p:txBody>
      </p:sp>
      <p:sp>
        <p:nvSpPr>
          <p:cNvPr id="23560" name="AutoShape 8"/>
          <p:cNvSpPr/>
          <p:nvPr>
            <p:custDataLst>
              <p:tags r:id="rId6"/>
            </p:custDataLst>
          </p:nvPr>
        </p:nvSpPr>
        <p:spPr>
          <a:xfrm>
            <a:off x="1895475" y="2051050"/>
            <a:ext cx="304800" cy="2995613"/>
          </a:xfrm>
          <a:prstGeom prst="leftBrace">
            <a:avLst>
              <a:gd name="adj1" fmla="val 72391"/>
              <a:gd name="adj2" fmla="val 50000"/>
            </a:avLst>
          </a:prstGeom>
          <a:noFill/>
          <a:ln w="25400"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pSp>
        <p:nvGrpSpPr>
          <p:cNvPr id="2" name="Group 9"/>
          <p:cNvGrpSpPr/>
          <p:nvPr>
            <p:custDataLst>
              <p:tags r:id="rId7"/>
            </p:custDataLst>
          </p:nvPr>
        </p:nvGrpSpPr>
        <p:grpSpPr>
          <a:xfrm>
            <a:off x="4889500" y="1676400"/>
            <a:ext cx="1235075" cy="1208088"/>
            <a:chOff x="2822" y="1440"/>
            <a:chExt cx="778" cy="761"/>
          </a:xfrm>
        </p:grpSpPr>
        <p:sp>
          <p:nvSpPr>
            <p:cNvPr id="33800" name="Text Box 10"/>
            <p:cNvSpPr txBox="1"/>
            <p:nvPr>
              <p:custDataLst>
                <p:tags r:id="rId35"/>
              </p:custDataLst>
            </p:nvPr>
          </p:nvSpPr>
          <p:spPr>
            <a:xfrm>
              <a:off x="2822" y="1658"/>
              <a:ext cx="411"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p=</a:t>
              </a:r>
              <a:r>
                <a:rPr lang="en-US" altLang="zh-CN" sz="2800" b="1" i="1">
                  <a:solidFill>
                    <a:srgbClr val="3333FF"/>
                  </a:solidFill>
                  <a:latin typeface="Times New Roman" panose="02020603050405020304" pitchFamily="18" charset="0"/>
                  <a:ea typeface="宋体" panose="02010600030101010101" pitchFamily="2" charset="-122"/>
                </a:rPr>
                <a:t> </a:t>
              </a:r>
            </a:p>
          </p:txBody>
        </p:sp>
        <p:sp>
          <p:nvSpPr>
            <p:cNvPr id="33801" name="Line 11"/>
            <p:cNvSpPr/>
            <p:nvPr>
              <p:custDataLst>
                <p:tags r:id="rId36"/>
              </p:custDataLst>
            </p:nvPr>
          </p:nvSpPr>
          <p:spPr>
            <a:xfrm>
              <a:off x="3264" y="1808"/>
              <a:ext cx="336"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33802" name="Text Box 12"/>
            <p:cNvSpPr txBox="1"/>
            <p:nvPr>
              <p:custDataLst>
                <p:tags r:id="rId37"/>
              </p:custDataLst>
            </p:nvPr>
          </p:nvSpPr>
          <p:spPr>
            <a:xfrm>
              <a:off x="3312" y="1440"/>
              <a:ext cx="265"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F</a:t>
              </a:r>
            </a:p>
          </p:txBody>
        </p:sp>
        <p:sp>
          <p:nvSpPr>
            <p:cNvPr id="33803" name="Text Box 13"/>
            <p:cNvSpPr txBox="1"/>
            <p:nvPr>
              <p:custDataLst>
                <p:tags r:id="rId38"/>
              </p:custDataLst>
            </p:nvPr>
          </p:nvSpPr>
          <p:spPr>
            <a:xfrm>
              <a:off x="3312" y="1872"/>
              <a:ext cx="240"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S</a:t>
              </a:r>
            </a:p>
          </p:txBody>
        </p:sp>
      </p:grpSp>
      <p:grpSp>
        <p:nvGrpSpPr>
          <p:cNvPr id="3" name="Group 14"/>
          <p:cNvGrpSpPr/>
          <p:nvPr>
            <p:custDataLst>
              <p:tags r:id="rId8"/>
            </p:custDataLst>
          </p:nvPr>
        </p:nvGrpSpPr>
        <p:grpSpPr>
          <a:xfrm>
            <a:off x="4813300" y="2971800"/>
            <a:ext cx="1235075" cy="1208088"/>
            <a:chOff x="2822" y="1440"/>
            <a:chExt cx="778" cy="761"/>
          </a:xfrm>
        </p:grpSpPr>
        <p:sp>
          <p:nvSpPr>
            <p:cNvPr id="33805" name="Text Box 15"/>
            <p:cNvSpPr txBox="1"/>
            <p:nvPr>
              <p:custDataLst>
                <p:tags r:id="rId31"/>
              </p:custDataLst>
            </p:nvPr>
          </p:nvSpPr>
          <p:spPr>
            <a:xfrm>
              <a:off x="2822" y="1658"/>
              <a:ext cx="411"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p=</a:t>
              </a:r>
              <a:r>
                <a:rPr lang="en-US" altLang="zh-CN" sz="2800" b="1" i="1">
                  <a:solidFill>
                    <a:srgbClr val="3333FF"/>
                  </a:solidFill>
                  <a:latin typeface="Times New Roman" panose="02020603050405020304" pitchFamily="18" charset="0"/>
                  <a:ea typeface="宋体" panose="02010600030101010101" pitchFamily="2" charset="-122"/>
                </a:rPr>
                <a:t> </a:t>
              </a:r>
            </a:p>
          </p:txBody>
        </p:sp>
        <p:sp>
          <p:nvSpPr>
            <p:cNvPr id="33806" name="Line 16"/>
            <p:cNvSpPr/>
            <p:nvPr>
              <p:custDataLst>
                <p:tags r:id="rId32"/>
              </p:custDataLst>
            </p:nvPr>
          </p:nvSpPr>
          <p:spPr>
            <a:xfrm>
              <a:off x="3264" y="1808"/>
              <a:ext cx="336"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33807" name="Text Box 17"/>
            <p:cNvSpPr txBox="1"/>
            <p:nvPr>
              <p:custDataLst>
                <p:tags r:id="rId33"/>
              </p:custDataLst>
            </p:nvPr>
          </p:nvSpPr>
          <p:spPr>
            <a:xfrm>
              <a:off x="3312" y="1440"/>
              <a:ext cx="265"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F</a:t>
              </a:r>
            </a:p>
          </p:txBody>
        </p:sp>
        <p:sp>
          <p:nvSpPr>
            <p:cNvPr id="33808" name="Text Box 18"/>
            <p:cNvSpPr txBox="1"/>
            <p:nvPr>
              <p:custDataLst>
                <p:tags r:id="rId34"/>
              </p:custDataLst>
            </p:nvPr>
          </p:nvSpPr>
          <p:spPr>
            <a:xfrm>
              <a:off x="3312" y="1872"/>
              <a:ext cx="240"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S</a:t>
              </a:r>
            </a:p>
          </p:txBody>
        </p:sp>
      </p:grpSp>
      <p:grpSp>
        <p:nvGrpSpPr>
          <p:cNvPr id="4" name="Group 19"/>
          <p:cNvGrpSpPr/>
          <p:nvPr>
            <p:custDataLst>
              <p:tags r:id="rId9"/>
            </p:custDataLst>
          </p:nvPr>
        </p:nvGrpSpPr>
        <p:grpSpPr>
          <a:xfrm>
            <a:off x="4813300" y="4267200"/>
            <a:ext cx="1235075" cy="1208088"/>
            <a:chOff x="2822" y="1440"/>
            <a:chExt cx="778" cy="761"/>
          </a:xfrm>
        </p:grpSpPr>
        <p:sp>
          <p:nvSpPr>
            <p:cNvPr id="33810" name="Text Box 20"/>
            <p:cNvSpPr txBox="1"/>
            <p:nvPr>
              <p:custDataLst>
                <p:tags r:id="rId27"/>
              </p:custDataLst>
            </p:nvPr>
          </p:nvSpPr>
          <p:spPr>
            <a:xfrm>
              <a:off x="2822" y="1658"/>
              <a:ext cx="411"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p=</a:t>
              </a:r>
              <a:r>
                <a:rPr lang="en-US" altLang="zh-CN" sz="2800" b="1" i="1">
                  <a:solidFill>
                    <a:srgbClr val="3333FF"/>
                  </a:solidFill>
                  <a:latin typeface="Times New Roman" panose="02020603050405020304" pitchFamily="18" charset="0"/>
                  <a:ea typeface="宋体" panose="02010600030101010101" pitchFamily="2" charset="-122"/>
                </a:rPr>
                <a:t> </a:t>
              </a:r>
            </a:p>
          </p:txBody>
        </p:sp>
        <p:sp>
          <p:nvSpPr>
            <p:cNvPr id="33811" name="Line 21"/>
            <p:cNvSpPr/>
            <p:nvPr>
              <p:custDataLst>
                <p:tags r:id="rId28"/>
              </p:custDataLst>
            </p:nvPr>
          </p:nvSpPr>
          <p:spPr>
            <a:xfrm>
              <a:off x="3264" y="1808"/>
              <a:ext cx="336"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33812" name="Text Box 22"/>
            <p:cNvSpPr txBox="1"/>
            <p:nvPr>
              <p:custDataLst>
                <p:tags r:id="rId29"/>
              </p:custDataLst>
            </p:nvPr>
          </p:nvSpPr>
          <p:spPr>
            <a:xfrm>
              <a:off x="3312" y="1440"/>
              <a:ext cx="265"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F</a:t>
              </a:r>
            </a:p>
          </p:txBody>
        </p:sp>
        <p:sp>
          <p:nvSpPr>
            <p:cNvPr id="33813" name="Text Box 23"/>
            <p:cNvSpPr txBox="1"/>
            <p:nvPr>
              <p:custDataLst>
                <p:tags r:id="rId30"/>
              </p:custDataLst>
            </p:nvPr>
          </p:nvSpPr>
          <p:spPr>
            <a:xfrm>
              <a:off x="3312" y="1872"/>
              <a:ext cx="240"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S</a:t>
              </a:r>
            </a:p>
          </p:txBody>
        </p:sp>
      </p:grpSp>
      <p:sp>
        <p:nvSpPr>
          <p:cNvPr id="23576" name="Text Box 24"/>
          <p:cNvSpPr txBox="1"/>
          <p:nvPr>
            <p:custDataLst>
              <p:tags r:id="rId10"/>
            </p:custDataLst>
          </p:nvPr>
        </p:nvSpPr>
        <p:spPr>
          <a:xfrm>
            <a:off x="2200275" y="4276725"/>
            <a:ext cx="2684463" cy="1130935"/>
          </a:xfrm>
          <a:prstGeom prst="rect">
            <a:avLst/>
          </a:prstGeom>
          <a:noFill/>
          <a:ln w="9525">
            <a:noFill/>
          </a:ln>
        </p:spPr>
        <p:txBody>
          <a:bodyPr anchor="t" anchorCtr="0">
            <a:spAutoFit/>
          </a:bodyPr>
          <a:lstStyle/>
          <a:p>
            <a:pPr>
              <a:lnSpc>
                <a:spcPct val="130000"/>
              </a:lnSpc>
              <a:spcBef>
                <a:spcPts val="50"/>
              </a:spcBef>
            </a:pPr>
            <a:r>
              <a:rPr lang="zh-CN" altLang="en-US" sz="2600">
                <a:latin typeface="Times New Roman" panose="02020603050405020304" pitchFamily="18" charset="0"/>
                <a:ea typeface="黑体" panose="02010609060101010101" pitchFamily="49" charset="-122"/>
              </a:rPr>
              <a:t>增大受力面积</a:t>
            </a:r>
            <a:r>
              <a:rPr lang="zh-CN" altLang="en-US" sz="2600" b="1" i="1">
                <a:latin typeface="Times New Roman" panose="02020603050405020304" pitchFamily="18" charset="0"/>
                <a:ea typeface="黑体" panose="02010609060101010101" pitchFamily="49" charset="-122"/>
              </a:rPr>
              <a:t>S</a:t>
            </a:r>
            <a:r>
              <a:rPr lang="zh-CN" altLang="en-US" sz="2600">
                <a:latin typeface="Times New Roman" panose="02020603050405020304" pitchFamily="18" charset="0"/>
                <a:ea typeface="黑体" panose="02010609060101010101" pitchFamily="49" charset="-122"/>
              </a:rPr>
              <a:t>，减小压力</a:t>
            </a:r>
            <a:r>
              <a:rPr lang="zh-CN" altLang="en-US" sz="2600" b="1" i="1">
                <a:latin typeface="Times New Roman" panose="02020603050405020304" pitchFamily="18" charset="0"/>
                <a:ea typeface="黑体" panose="02010609060101010101" pitchFamily="49" charset="-122"/>
              </a:rPr>
              <a:t>F</a:t>
            </a:r>
          </a:p>
        </p:txBody>
      </p:sp>
      <p:sp>
        <p:nvSpPr>
          <p:cNvPr id="23577" name="Line 25"/>
          <p:cNvSpPr/>
          <p:nvPr>
            <p:custDataLst>
              <p:tags r:id="rId11"/>
            </p:custDataLst>
          </p:nvPr>
        </p:nvSpPr>
        <p:spPr>
          <a:xfrm flipH="1">
            <a:off x="4889500" y="2057400"/>
            <a:ext cx="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3578" name="Line 26"/>
          <p:cNvSpPr/>
          <p:nvPr>
            <p:custDataLst>
              <p:tags r:id="rId12"/>
            </p:custDataLst>
          </p:nvPr>
        </p:nvSpPr>
        <p:spPr>
          <a:xfrm>
            <a:off x="5651500" y="1752600"/>
            <a:ext cx="457200" cy="0"/>
          </a:xfrm>
          <a:prstGeom prst="line">
            <a:avLst/>
          </a:prstGeom>
          <a:ln w="38100" cap="flat" cmpd="sng">
            <a:solidFill>
              <a:srgbClr val="FF0000"/>
            </a:solidFill>
            <a:prstDash val="solid"/>
            <a:round/>
            <a:headEnd type="none" w="med" len="med"/>
            <a:tailEnd type="none" w="med" len="med"/>
          </a:ln>
        </p:spPr>
        <p:txBody>
          <a:bodyPr/>
          <a:lstStyle/>
          <a:p>
            <a:endParaRPr/>
          </a:p>
        </p:txBody>
      </p:sp>
      <p:sp>
        <p:nvSpPr>
          <p:cNvPr id="23579" name="Line 27"/>
          <p:cNvSpPr/>
          <p:nvPr>
            <p:custDataLst>
              <p:tags r:id="rId13"/>
            </p:custDataLst>
          </p:nvPr>
        </p:nvSpPr>
        <p:spPr>
          <a:xfrm flipV="1">
            <a:off x="5956300" y="2362200"/>
            <a:ext cx="15240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3580" name="Line 28"/>
          <p:cNvSpPr/>
          <p:nvPr>
            <p:custDataLst>
              <p:tags r:id="rId14"/>
            </p:custDataLst>
          </p:nvPr>
        </p:nvSpPr>
        <p:spPr>
          <a:xfrm flipH="1">
            <a:off x="4813300" y="3429000"/>
            <a:ext cx="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3581" name="Line 29"/>
          <p:cNvSpPr/>
          <p:nvPr>
            <p:custDataLst>
              <p:tags r:id="rId15"/>
            </p:custDataLst>
          </p:nvPr>
        </p:nvSpPr>
        <p:spPr>
          <a:xfrm flipH="1">
            <a:off x="4813300" y="4724400"/>
            <a:ext cx="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3582" name="Line 30"/>
          <p:cNvSpPr/>
          <p:nvPr>
            <p:custDataLst>
              <p:tags r:id="rId16"/>
            </p:custDataLst>
          </p:nvPr>
        </p:nvSpPr>
        <p:spPr>
          <a:xfrm flipH="1">
            <a:off x="5956300" y="3048000"/>
            <a:ext cx="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3583" name="Line 31"/>
          <p:cNvSpPr/>
          <p:nvPr>
            <p:custDataLst>
              <p:tags r:id="rId17"/>
            </p:custDataLst>
          </p:nvPr>
        </p:nvSpPr>
        <p:spPr>
          <a:xfrm>
            <a:off x="5575300" y="3657600"/>
            <a:ext cx="457200" cy="0"/>
          </a:xfrm>
          <a:prstGeom prst="line">
            <a:avLst/>
          </a:prstGeom>
          <a:ln w="38100" cap="flat" cmpd="sng">
            <a:solidFill>
              <a:srgbClr val="FF0000"/>
            </a:solidFill>
            <a:prstDash val="solid"/>
            <a:round/>
            <a:headEnd type="none" w="med" len="med"/>
            <a:tailEnd type="none" w="med" len="med"/>
          </a:ln>
        </p:spPr>
        <p:txBody>
          <a:bodyPr/>
          <a:lstStyle/>
          <a:p>
            <a:endParaRPr/>
          </a:p>
        </p:txBody>
      </p:sp>
      <p:sp>
        <p:nvSpPr>
          <p:cNvPr id="23584" name="Line 32"/>
          <p:cNvSpPr/>
          <p:nvPr>
            <p:custDataLst>
              <p:tags r:id="rId18"/>
            </p:custDataLst>
          </p:nvPr>
        </p:nvSpPr>
        <p:spPr>
          <a:xfrm flipV="1">
            <a:off x="5880100" y="5029200"/>
            <a:ext cx="15240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3585" name="Line 33"/>
          <p:cNvSpPr/>
          <p:nvPr>
            <p:custDataLst>
              <p:tags r:id="rId19"/>
            </p:custDataLst>
          </p:nvPr>
        </p:nvSpPr>
        <p:spPr>
          <a:xfrm flipH="1">
            <a:off x="6032500" y="4343400"/>
            <a:ext cx="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3587" name="Text Box 35"/>
          <p:cNvSpPr txBox="1"/>
          <p:nvPr>
            <p:custDataLst>
              <p:tags r:id="rId20"/>
            </p:custDataLst>
          </p:nvPr>
        </p:nvSpPr>
        <p:spPr>
          <a:xfrm>
            <a:off x="6373813" y="1743075"/>
            <a:ext cx="1882775" cy="1014730"/>
          </a:xfrm>
          <a:prstGeom prst="rect">
            <a:avLst/>
          </a:prstGeom>
          <a:noFill/>
          <a:ln w="9525">
            <a:noFill/>
          </a:ln>
        </p:spPr>
        <p:txBody>
          <a:bodyPr anchor="t" anchorCtr="0">
            <a:spAutoFit/>
          </a:bodyPr>
          <a:lstStyle/>
          <a:p>
            <a:pPr>
              <a:lnSpc>
                <a:spcPct val="125000"/>
              </a:lnSpc>
              <a:spcBef>
                <a:spcPts val="50"/>
              </a:spcBef>
            </a:pPr>
            <a:r>
              <a:rPr lang="zh-CN" altLang="en-US" sz="2400">
                <a:solidFill>
                  <a:srgbClr val="FF0000"/>
                </a:solidFill>
                <a:latin typeface="黑体" panose="02010609060101010101" pitchFamily="49" charset="-122"/>
                <a:ea typeface="黑体" panose="02010609060101010101" pitchFamily="49" charset="-122"/>
              </a:rPr>
              <a:t>书包带宽，背起来舒服</a:t>
            </a:r>
          </a:p>
        </p:txBody>
      </p:sp>
      <p:sp>
        <p:nvSpPr>
          <p:cNvPr id="23588" name="Text Box 36"/>
          <p:cNvSpPr txBox="1"/>
          <p:nvPr>
            <p:custDataLst>
              <p:tags r:id="rId21"/>
            </p:custDataLst>
          </p:nvPr>
        </p:nvSpPr>
        <p:spPr>
          <a:xfrm>
            <a:off x="6359525" y="3033713"/>
            <a:ext cx="2362200" cy="1014730"/>
          </a:xfrm>
          <a:prstGeom prst="rect">
            <a:avLst/>
          </a:prstGeom>
          <a:noFill/>
          <a:ln w="9525">
            <a:noFill/>
          </a:ln>
        </p:spPr>
        <p:txBody>
          <a:bodyPr anchor="t" anchorCtr="0">
            <a:spAutoFit/>
          </a:bodyPr>
          <a:lstStyle/>
          <a:p>
            <a:pPr>
              <a:lnSpc>
                <a:spcPct val="125000"/>
              </a:lnSpc>
              <a:spcBef>
                <a:spcPts val="50"/>
              </a:spcBef>
            </a:pPr>
            <a:r>
              <a:rPr lang="zh-CN" altLang="en-US" sz="2400">
                <a:solidFill>
                  <a:srgbClr val="FF0000"/>
                </a:solidFill>
                <a:latin typeface="黑体" panose="02010609060101010101" pitchFamily="49" charset="-122"/>
                <a:ea typeface="黑体" panose="02010609060101010101" pitchFamily="49" charset="-122"/>
              </a:rPr>
              <a:t>从书包中取出一些书背起来舒服</a:t>
            </a:r>
          </a:p>
        </p:txBody>
      </p:sp>
      <p:sp>
        <p:nvSpPr>
          <p:cNvPr id="23589" name="Text Box 37"/>
          <p:cNvSpPr txBox="1"/>
          <p:nvPr>
            <p:custDataLst>
              <p:tags r:id="rId22"/>
            </p:custDataLst>
          </p:nvPr>
        </p:nvSpPr>
        <p:spPr>
          <a:xfrm>
            <a:off x="6443663" y="4187825"/>
            <a:ext cx="2416175" cy="1476375"/>
          </a:xfrm>
          <a:prstGeom prst="rect">
            <a:avLst/>
          </a:prstGeom>
          <a:noFill/>
          <a:ln w="9525">
            <a:noFill/>
          </a:ln>
        </p:spPr>
        <p:txBody>
          <a:bodyPr anchor="t" anchorCtr="0">
            <a:spAutoFit/>
          </a:bodyPr>
          <a:lstStyle/>
          <a:p>
            <a:pPr>
              <a:lnSpc>
                <a:spcPct val="125000"/>
              </a:lnSpc>
              <a:spcBef>
                <a:spcPts val="50"/>
              </a:spcBef>
            </a:pPr>
            <a:r>
              <a:rPr lang="zh-CN" altLang="en-US" sz="2400">
                <a:solidFill>
                  <a:srgbClr val="FF0000"/>
                </a:solidFill>
                <a:latin typeface="黑体" panose="02010609060101010101" pitchFamily="49" charset="-122"/>
                <a:ea typeface="黑体" panose="02010609060101010101" pitchFamily="49" charset="-122"/>
              </a:rPr>
              <a:t>高层建筑地基宽厚，且用空心砖代替实心砖</a:t>
            </a:r>
          </a:p>
        </p:txBody>
      </p:sp>
      <p:pic>
        <p:nvPicPr>
          <p:cNvPr id="23590" name="Picture 38">
            <a:hlinkClick r:id="rId40"/>
          </p:cNvPr>
          <p:cNvPicPr>
            <a:picLocks noChangeAspect="1"/>
          </p:cNvPicPr>
          <p:nvPr>
            <p:custDataLst>
              <p:tags r:id="rId23"/>
            </p:custDataLst>
          </p:nvPr>
        </p:nvPicPr>
        <p:blipFill>
          <a:blip r:embed="rId41">
            <a:clrChange>
              <a:clrFrom>
                <a:srgbClr val="FFFFFF"/>
              </a:clrFrom>
              <a:clrTo>
                <a:srgbClr val="FFFFFF">
                  <a:alpha val="0"/>
                </a:srgbClr>
              </a:clrTo>
            </a:clrChange>
          </a:blip>
          <a:srcRect l="64857" b="48399"/>
          <a:stretch>
            <a:fillRect/>
          </a:stretch>
        </p:blipFill>
        <p:spPr>
          <a:xfrm>
            <a:off x="8562975" y="1196975"/>
            <a:ext cx="1889125" cy="1981200"/>
          </a:xfrm>
          <a:prstGeom prst="rect">
            <a:avLst/>
          </a:prstGeom>
          <a:noFill/>
          <a:ln w="9525">
            <a:noFill/>
          </a:ln>
        </p:spPr>
      </p:pic>
      <p:pic>
        <p:nvPicPr>
          <p:cNvPr id="23591" name="Picture 39"/>
          <p:cNvPicPr>
            <a:picLocks noChangeAspect="1"/>
          </p:cNvPicPr>
          <p:nvPr>
            <p:custDataLst>
              <p:tags r:id="rId24"/>
            </p:custDataLst>
          </p:nvPr>
        </p:nvPicPr>
        <p:blipFill>
          <a:blip r:embed="rId42"/>
          <a:stretch>
            <a:fillRect/>
          </a:stretch>
        </p:blipFill>
        <p:spPr>
          <a:xfrm>
            <a:off x="8845550" y="3443288"/>
            <a:ext cx="1228725" cy="2274887"/>
          </a:xfrm>
          <a:prstGeom prst="rect">
            <a:avLst/>
          </a:prstGeom>
          <a:noFill/>
          <a:ln w="9525">
            <a:noFill/>
          </a:ln>
        </p:spPr>
      </p:pic>
      <p:sp>
        <p:nvSpPr>
          <p:cNvPr id="23592" name="Line 40"/>
          <p:cNvSpPr/>
          <p:nvPr>
            <p:custDataLst>
              <p:tags r:id="rId25"/>
            </p:custDataLst>
          </p:nvPr>
        </p:nvSpPr>
        <p:spPr>
          <a:xfrm>
            <a:off x="8112125" y="1917700"/>
            <a:ext cx="914400" cy="0"/>
          </a:xfrm>
          <a:prstGeom prst="line">
            <a:avLst/>
          </a:prstGeom>
          <a:ln w="57150" cap="flat" cmpd="sng">
            <a:solidFill>
              <a:srgbClr val="3333FF"/>
            </a:solidFill>
            <a:prstDash val="solid"/>
            <a:round/>
            <a:headEnd type="none" w="med" len="med"/>
            <a:tailEnd type="triangle" w="med" len="med"/>
          </a:ln>
        </p:spPr>
        <p:txBody>
          <a:bodyPr/>
          <a:lstStyle/>
          <a:p>
            <a:endParaRPr/>
          </a:p>
        </p:txBody>
      </p:sp>
      <p:sp>
        <p:nvSpPr>
          <p:cNvPr id="33830" name="文本框 4103"/>
          <p:cNvSpPr txBox="1"/>
          <p:nvPr>
            <p:custDataLst>
              <p:tags r:id="rId26"/>
            </p:custDataLst>
          </p:nvPr>
        </p:nvSpPr>
        <p:spPr>
          <a:xfrm>
            <a:off x="1630363" y="4445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ipe(down)">
                                      <p:cBhvr>
                                        <p:cTn id="7" dur="500"/>
                                        <p:tgtEl>
                                          <p:spTgt spid="2356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diamond(in)">
                                      <p:cBhvr>
                                        <p:cTn id="12" dur="2000"/>
                                        <p:tgtEl>
                                          <p:spTgt spid="2355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4"/>
                                        </p:tgtEl>
                                        <p:attrNameLst>
                                          <p:attrName>style.visibility</p:attrName>
                                        </p:attrNameLst>
                                      </p:cBhvr>
                                      <p:to>
                                        <p:strVal val="visible"/>
                                      </p:to>
                                    </p:set>
                                    <p:animEffect transition="in" filter="wipe(down)">
                                      <p:cBhvr>
                                        <p:cTn id="17" dur="500"/>
                                        <p:tgtEl>
                                          <p:spTgt spid="23554"/>
                                        </p:tgtEl>
                                      </p:cBhvr>
                                    </p:animEffect>
                                  </p:childTnLst>
                                </p:cTn>
                              </p:par>
                              <p:par>
                                <p:cTn id="18" presetID="2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3578"/>
                                        </p:tgtEl>
                                        <p:attrNameLst>
                                          <p:attrName>style.visibility</p:attrName>
                                        </p:attrNameLst>
                                      </p:cBhvr>
                                      <p:to>
                                        <p:strVal val="visible"/>
                                      </p:to>
                                    </p:set>
                                    <p:animEffect transition="in" filter="slide(fromBottom)">
                                      <p:cBhvr>
                                        <p:cTn id="25" dur="500"/>
                                        <p:tgtEl>
                                          <p:spTgt spid="23578"/>
                                        </p:tgtEl>
                                      </p:cBhvr>
                                    </p:animEffect>
                                  </p:childTnLst>
                                </p:cTn>
                              </p:par>
                            </p:childTnLst>
                          </p:cTn>
                        </p:par>
                        <p:par>
                          <p:cTn id="26" fill="hold" nodeType="afterGroup">
                            <p:stCondLst>
                              <p:cond delay="500"/>
                            </p:stCondLst>
                            <p:childTnLst>
                              <p:par>
                                <p:cTn id="27" presetID="12" presetClass="entr" presetSubtype="4" fill="hold" nodeType="afterEffect">
                                  <p:stCondLst>
                                    <p:cond delay="0"/>
                                  </p:stCondLst>
                                  <p:childTnLst>
                                    <p:set>
                                      <p:cBhvr>
                                        <p:cTn id="28" dur="1" fill="hold">
                                          <p:stCondLst>
                                            <p:cond delay="0"/>
                                          </p:stCondLst>
                                        </p:cTn>
                                        <p:tgtEl>
                                          <p:spTgt spid="23579"/>
                                        </p:tgtEl>
                                        <p:attrNameLst>
                                          <p:attrName>style.visibility</p:attrName>
                                        </p:attrNameLst>
                                      </p:cBhvr>
                                      <p:to>
                                        <p:strVal val="visible"/>
                                      </p:to>
                                    </p:set>
                                    <p:animEffect transition="in" filter="slide(fromBottom)">
                                      <p:cBhvr>
                                        <p:cTn id="29" dur="500"/>
                                        <p:tgtEl>
                                          <p:spTgt spid="23579"/>
                                        </p:tgtEl>
                                      </p:cBhvr>
                                    </p:animEffect>
                                  </p:childTnLst>
                                </p:cTn>
                              </p:par>
                            </p:childTnLst>
                          </p:cTn>
                        </p:par>
                        <p:par>
                          <p:cTn id="30" fill="hold" nodeType="afterGroup">
                            <p:stCondLst>
                              <p:cond delay="1000"/>
                            </p:stCondLst>
                            <p:childTnLst>
                              <p:par>
                                <p:cTn id="31" presetID="12" presetClass="entr" presetSubtype="4" fill="hold" nodeType="afterEffect">
                                  <p:stCondLst>
                                    <p:cond delay="0"/>
                                  </p:stCondLst>
                                  <p:childTnLst>
                                    <p:set>
                                      <p:cBhvr>
                                        <p:cTn id="32" dur="1" fill="hold">
                                          <p:stCondLst>
                                            <p:cond delay="0"/>
                                          </p:stCondLst>
                                        </p:cTn>
                                        <p:tgtEl>
                                          <p:spTgt spid="23577"/>
                                        </p:tgtEl>
                                        <p:attrNameLst>
                                          <p:attrName>style.visibility</p:attrName>
                                        </p:attrNameLst>
                                      </p:cBhvr>
                                      <p:to>
                                        <p:strVal val="visible"/>
                                      </p:to>
                                    </p:set>
                                    <p:animEffect transition="in" filter="slide(fromBottom)">
                                      <p:cBhvr>
                                        <p:cTn id="33" dur="500"/>
                                        <p:tgtEl>
                                          <p:spTgt spid="23577"/>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3590"/>
                                        </p:tgtEl>
                                        <p:attrNameLst>
                                          <p:attrName>style.visibility</p:attrName>
                                        </p:attrNameLst>
                                      </p:cBhvr>
                                      <p:to>
                                        <p:strVal val="visible"/>
                                      </p:to>
                                    </p:set>
                                    <p:animEffect transition="in" filter="fade">
                                      <p:cBhvr>
                                        <p:cTn id="38" dur="1000"/>
                                        <p:tgtEl>
                                          <p:spTgt spid="23590"/>
                                        </p:tgtEl>
                                      </p:cBhvr>
                                    </p:animEffect>
                                    <p:anim calcmode="lin" valueType="num">
                                      <p:cBhvr>
                                        <p:cTn id="39" dur="1000" fill="hold"/>
                                        <p:tgtEl>
                                          <p:spTgt spid="23590"/>
                                        </p:tgtEl>
                                        <p:attrNameLst>
                                          <p:attrName>ppt_x</p:attrName>
                                        </p:attrNameLst>
                                      </p:cBhvr>
                                      <p:tavLst>
                                        <p:tav tm="0">
                                          <p:val>
                                            <p:strVal val="#ppt_x"/>
                                          </p:val>
                                        </p:tav>
                                        <p:tav tm="100000">
                                          <p:val>
                                            <p:strVal val="#ppt_x"/>
                                          </p:val>
                                        </p:tav>
                                      </p:tavLst>
                                    </p:anim>
                                    <p:anim calcmode="lin" valueType="num">
                                      <p:cBhvr>
                                        <p:cTn id="40" dur="1000" fill="hold"/>
                                        <p:tgtEl>
                                          <p:spTgt spid="23590"/>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587"/>
                                        </p:tgtEl>
                                        <p:attrNameLst>
                                          <p:attrName>style.visibility</p:attrName>
                                        </p:attrNameLst>
                                      </p:cBhvr>
                                      <p:to>
                                        <p:strVal val="visible"/>
                                      </p:to>
                                    </p:set>
                                    <p:anim calcmode="lin" valueType="num">
                                      <p:cBhvr>
                                        <p:cTn id="45" dur="500" fill="hold"/>
                                        <p:tgtEl>
                                          <p:spTgt spid="23587"/>
                                        </p:tgtEl>
                                        <p:attrNameLst>
                                          <p:attrName>ppt_x</p:attrName>
                                        </p:attrNameLst>
                                      </p:cBhvr>
                                      <p:tavLst>
                                        <p:tav tm="0">
                                          <p:val>
                                            <p:strVal val="#ppt_x"/>
                                          </p:val>
                                        </p:tav>
                                        <p:tav tm="100000">
                                          <p:val>
                                            <p:strVal val="#ppt_x"/>
                                          </p:val>
                                        </p:tav>
                                      </p:tavLst>
                                    </p:anim>
                                    <p:anim calcmode="lin" valueType="num">
                                      <p:cBhvr>
                                        <p:cTn id="46" dur="500" fill="hold"/>
                                        <p:tgtEl>
                                          <p:spTgt spid="23587"/>
                                        </p:tgtEl>
                                        <p:attrNameLst>
                                          <p:attrName>ppt_y</p:attrName>
                                        </p:attrNameLst>
                                      </p:cBhvr>
                                      <p:tavLst>
                                        <p:tav tm="0">
                                          <p:val>
                                            <p:strVal val="1+#ppt_h/2"/>
                                          </p:val>
                                        </p:tav>
                                        <p:tav tm="100000">
                                          <p:val>
                                            <p:strVal val="#ppt_y"/>
                                          </p:val>
                                        </p:tav>
                                      </p:tavLst>
                                    </p:anim>
                                  </p:childTnLst>
                                </p:cTn>
                              </p:par>
                              <p:par>
                                <p:cTn id="47" presetID="55" presetClass="entr" presetSubtype="0" fill="hold" nodeType="withEffect">
                                  <p:stCondLst>
                                    <p:cond delay="0"/>
                                  </p:stCondLst>
                                  <p:childTnLst>
                                    <p:set>
                                      <p:cBhvr>
                                        <p:cTn id="48" dur="1" fill="hold">
                                          <p:stCondLst>
                                            <p:cond delay="0"/>
                                          </p:stCondLst>
                                        </p:cTn>
                                        <p:tgtEl>
                                          <p:spTgt spid="23592"/>
                                        </p:tgtEl>
                                        <p:attrNameLst>
                                          <p:attrName>style.visibility</p:attrName>
                                        </p:attrNameLst>
                                      </p:cBhvr>
                                      <p:to>
                                        <p:strVal val="visible"/>
                                      </p:to>
                                    </p:set>
                                    <p:anim calcmode="lin" valueType="num">
                                      <p:cBhvr>
                                        <p:cTn id="49" dur="1000" fill="hold"/>
                                        <p:tgtEl>
                                          <p:spTgt spid="23592"/>
                                        </p:tgtEl>
                                        <p:attrNameLst>
                                          <p:attrName>ppt_w</p:attrName>
                                        </p:attrNameLst>
                                      </p:cBhvr>
                                      <p:tavLst>
                                        <p:tav tm="0">
                                          <p:val>
                                            <p:strVal val="#ppt_w*0.70"/>
                                          </p:val>
                                        </p:tav>
                                        <p:tav tm="100000">
                                          <p:val>
                                            <p:strVal val="#ppt_w"/>
                                          </p:val>
                                        </p:tav>
                                      </p:tavLst>
                                    </p:anim>
                                    <p:anim calcmode="lin" valueType="num">
                                      <p:cBhvr>
                                        <p:cTn id="50" dur="1000" fill="hold"/>
                                        <p:tgtEl>
                                          <p:spTgt spid="23592"/>
                                        </p:tgtEl>
                                        <p:attrNameLst>
                                          <p:attrName>ppt_h</p:attrName>
                                        </p:attrNameLst>
                                      </p:cBhvr>
                                      <p:tavLst>
                                        <p:tav tm="0">
                                          <p:val>
                                            <p:strVal val="#ppt_h"/>
                                          </p:val>
                                        </p:tav>
                                        <p:tav tm="100000">
                                          <p:val>
                                            <p:strVal val="#ppt_h"/>
                                          </p:val>
                                        </p:tav>
                                      </p:tavLst>
                                    </p:anim>
                                    <p:animEffect transition="in" filter="fade">
                                      <p:cBhvr>
                                        <p:cTn id="51" dur="1000"/>
                                        <p:tgtEl>
                                          <p:spTgt spid="23592"/>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3559"/>
                                        </p:tgtEl>
                                        <p:attrNameLst>
                                          <p:attrName>style.visibility</p:attrName>
                                        </p:attrNameLst>
                                      </p:cBhvr>
                                      <p:to>
                                        <p:strVal val="visible"/>
                                      </p:to>
                                    </p:set>
                                    <p:animEffect transition="in" filter="blinds(horizontal)">
                                      <p:cBhvr>
                                        <p:cTn id="56" dur="500"/>
                                        <p:tgtEl>
                                          <p:spTgt spid="23559"/>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3555"/>
                                        </p:tgtEl>
                                        <p:attrNameLst>
                                          <p:attrName>style.visibility</p:attrName>
                                        </p:attrNameLst>
                                      </p:cBhvr>
                                      <p:to>
                                        <p:strVal val="visible"/>
                                      </p:to>
                                    </p:set>
                                    <p:animEffect transition="in" filter="wipe(down)">
                                      <p:cBhvr>
                                        <p:cTn id="64" dur="500"/>
                                        <p:tgtEl>
                                          <p:spTgt spid="23555"/>
                                        </p:tgtEl>
                                      </p:cBhvr>
                                    </p:animEffect>
                                  </p:childTnLst>
                                </p:cTn>
                              </p:par>
                            </p:childTnLst>
                          </p:cTn>
                        </p:par>
                      </p:childTnLst>
                    </p:cTn>
                  </p:par>
                  <p:par>
                    <p:cTn id="65" fill="hold" nodeType="clickPar">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23583"/>
                                        </p:tgtEl>
                                        <p:attrNameLst>
                                          <p:attrName>style.visibility</p:attrName>
                                        </p:attrNameLst>
                                      </p:cBhvr>
                                      <p:to>
                                        <p:strVal val="visible"/>
                                      </p:to>
                                    </p:set>
                                    <p:animEffect transition="in" filter="slide(fromBottom)">
                                      <p:cBhvr>
                                        <p:cTn id="69" dur="500"/>
                                        <p:tgtEl>
                                          <p:spTgt spid="23583"/>
                                        </p:tgtEl>
                                      </p:cBhvr>
                                    </p:animEffect>
                                  </p:childTnLst>
                                </p:cTn>
                              </p:par>
                            </p:childTnLst>
                          </p:cTn>
                        </p:par>
                        <p:par>
                          <p:cTn id="70" fill="hold" nodeType="afterGroup">
                            <p:stCondLst>
                              <p:cond delay="500"/>
                            </p:stCondLst>
                            <p:childTnLst>
                              <p:par>
                                <p:cTn id="71" presetID="12" presetClass="entr" presetSubtype="4" fill="hold" nodeType="afterEffect">
                                  <p:stCondLst>
                                    <p:cond delay="0"/>
                                  </p:stCondLst>
                                  <p:childTnLst>
                                    <p:set>
                                      <p:cBhvr>
                                        <p:cTn id="72" dur="1" fill="hold">
                                          <p:stCondLst>
                                            <p:cond delay="0"/>
                                          </p:stCondLst>
                                        </p:cTn>
                                        <p:tgtEl>
                                          <p:spTgt spid="23582"/>
                                        </p:tgtEl>
                                        <p:attrNameLst>
                                          <p:attrName>style.visibility</p:attrName>
                                        </p:attrNameLst>
                                      </p:cBhvr>
                                      <p:to>
                                        <p:strVal val="visible"/>
                                      </p:to>
                                    </p:set>
                                    <p:animEffect transition="in" filter="slide(fromBottom)">
                                      <p:cBhvr>
                                        <p:cTn id="73" dur="500"/>
                                        <p:tgtEl>
                                          <p:spTgt spid="23582"/>
                                        </p:tgtEl>
                                      </p:cBhvr>
                                    </p:animEffect>
                                  </p:childTnLst>
                                </p:cTn>
                              </p:par>
                            </p:childTnLst>
                          </p:cTn>
                        </p:par>
                        <p:par>
                          <p:cTn id="74" fill="hold" nodeType="afterGroup">
                            <p:stCondLst>
                              <p:cond delay="1000"/>
                            </p:stCondLst>
                            <p:childTnLst>
                              <p:par>
                                <p:cTn id="75" presetID="12" presetClass="entr" presetSubtype="4" fill="hold" nodeType="afterEffect">
                                  <p:stCondLst>
                                    <p:cond delay="0"/>
                                  </p:stCondLst>
                                  <p:childTnLst>
                                    <p:set>
                                      <p:cBhvr>
                                        <p:cTn id="76" dur="1" fill="hold">
                                          <p:stCondLst>
                                            <p:cond delay="0"/>
                                          </p:stCondLst>
                                        </p:cTn>
                                        <p:tgtEl>
                                          <p:spTgt spid="23580"/>
                                        </p:tgtEl>
                                        <p:attrNameLst>
                                          <p:attrName>style.visibility</p:attrName>
                                        </p:attrNameLst>
                                      </p:cBhvr>
                                      <p:to>
                                        <p:strVal val="visible"/>
                                      </p:to>
                                    </p:set>
                                    <p:animEffect transition="in" filter="slide(fromBottom)">
                                      <p:cBhvr>
                                        <p:cTn id="77" dur="500"/>
                                        <p:tgtEl>
                                          <p:spTgt spid="23580"/>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3588">
                                            <p:txEl>
                                              <p:pRg st="0" end="0"/>
                                            </p:txEl>
                                          </p:spTgt>
                                        </p:tgtEl>
                                        <p:attrNameLst>
                                          <p:attrName>style.visibility</p:attrName>
                                        </p:attrNameLst>
                                      </p:cBhvr>
                                      <p:to>
                                        <p:strVal val="visible"/>
                                      </p:to>
                                    </p:set>
                                    <p:anim calcmode="lin" valueType="num">
                                      <p:cBhvr>
                                        <p:cTn id="82" dur="500" fill="hold"/>
                                        <p:tgtEl>
                                          <p:spTgt spid="23588">
                                            <p:txEl>
                                              <p:pRg st="0" end="0"/>
                                            </p:txEl>
                                          </p:spTgt>
                                        </p:tgtEl>
                                        <p:attrNameLst>
                                          <p:attrName>ppt_x</p:attrName>
                                        </p:attrNameLst>
                                      </p:cBhvr>
                                      <p:tavLst>
                                        <p:tav tm="0">
                                          <p:val>
                                            <p:strVal val="#ppt_x"/>
                                          </p:val>
                                        </p:tav>
                                        <p:tav tm="100000">
                                          <p:val>
                                            <p:strVal val="#ppt_x"/>
                                          </p:val>
                                        </p:tav>
                                      </p:tavLst>
                                    </p:anim>
                                    <p:anim calcmode="lin" valueType="num">
                                      <p:cBhvr>
                                        <p:cTn id="83" dur="500" fill="hold"/>
                                        <p:tgtEl>
                                          <p:spTgt spid="23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23576"/>
                                        </p:tgtEl>
                                        <p:attrNameLst>
                                          <p:attrName>style.visibility</p:attrName>
                                        </p:attrNameLst>
                                      </p:cBhvr>
                                      <p:to>
                                        <p:strVal val="visible"/>
                                      </p:to>
                                    </p:set>
                                    <p:anim calcmode="lin" valueType="num">
                                      <p:cBhvr>
                                        <p:cTn id="88" dur="500" fill="hold"/>
                                        <p:tgtEl>
                                          <p:spTgt spid="23576"/>
                                        </p:tgtEl>
                                        <p:attrNameLst>
                                          <p:attrName>ppt_x</p:attrName>
                                        </p:attrNameLst>
                                      </p:cBhvr>
                                      <p:tavLst>
                                        <p:tav tm="0">
                                          <p:val>
                                            <p:strVal val="0-#ppt_w/2"/>
                                          </p:val>
                                        </p:tav>
                                        <p:tav tm="100000">
                                          <p:val>
                                            <p:strVal val="#ppt_x"/>
                                          </p:val>
                                        </p:tav>
                                      </p:tavLst>
                                    </p:anim>
                                    <p:anim calcmode="lin" valueType="num">
                                      <p:cBhvr>
                                        <p:cTn id="89" dur="500" fill="hold"/>
                                        <p:tgtEl>
                                          <p:spTgt spid="23576"/>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3556"/>
                                        </p:tgtEl>
                                        <p:attrNameLst>
                                          <p:attrName>style.visibility</p:attrName>
                                        </p:attrNameLst>
                                      </p:cBhvr>
                                      <p:to>
                                        <p:strVal val="visible"/>
                                      </p:to>
                                    </p:set>
                                    <p:animEffect transition="in" filter="wipe(down)">
                                      <p:cBhvr>
                                        <p:cTn id="94" dur="500"/>
                                        <p:tgtEl>
                                          <p:spTgt spid="23556"/>
                                        </p:tgtEl>
                                      </p:cBhvr>
                                    </p:animEffect>
                                  </p:childTnLst>
                                </p:cTn>
                              </p:par>
                              <p:par>
                                <p:cTn id="95" presetID="22" presetClass="entr" presetSubtype="4" fill="hold" nodeType="with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wipe(down)">
                                      <p:cBhvr>
                                        <p:cTn id="97" dur="500"/>
                                        <p:tgtEl>
                                          <p:spTgt spid="4"/>
                                        </p:tgtEl>
                                      </p:cBhvr>
                                    </p:animEffect>
                                  </p:childTnLst>
                                </p:cTn>
                              </p:par>
                            </p:childTnLst>
                          </p:cTn>
                        </p:par>
                      </p:childTnLst>
                    </p:cTn>
                  </p:par>
                  <p:par>
                    <p:cTn id="98" fill="hold" nodeType="clickPar">
                      <p:stCondLst>
                        <p:cond delay="indefinite"/>
                      </p:stCondLst>
                      <p:childTnLst>
                        <p:par>
                          <p:cTn id="99" fill="hold">
                            <p:stCondLst>
                              <p:cond delay="0"/>
                            </p:stCondLst>
                            <p:childTnLst>
                              <p:par>
                                <p:cTn id="100" presetID="12" presetClass="entr" presetSubtype="4" fill="hold" nodeType="clickEffect">
                                  <p:stCondLst>
                                    <p:cond delay="0"/>
                                  </p:stCondLst>
                                  <p:childTnLst>
                                    <p:set>
                                      <p:cBhvr>
                                        <p:cTn id="101" dur="1" fill="hold">
                                          <p:stCondLst>
                                            <p:cond delay="0"/>
                                          </p:stCondLst>
                                        </p:cTn>
                                        <p:tgtEl>
                                          <p:spTgt spid="23585"/>
                                        </p:tgtEl>
                                        <p:attrNameLst>
                                          <p:attrName>style.visibility</p:attrName>
                                        </p:attrNameLst>
                                      </p:cBhvr>
                                      <p:to>
                                        <p:strVal val="visible"/>
                                      </p:to>
                                    </p:set>
                                    <p:animEffect transition="in" filter="slide(fromBottom)">
                                      <p:cBhvr>
                                        <p:cTn id="102" dur="500"/>
                                        <p:tgtEl>
                                          <p:spTgt spid="23585"/>
                                        </p:tgtEl>
                                      </p:cBhvr>
                                    </p:animEffect>
                                  </p:childTnLst>
                                </p:cTn>
                              </p:par>
                            </p:childTnLst>
                          </p:cTn>
                        </p:par>
                        <p:par>
                          <p:cTn id="103" fill="hold" nodeType="afterGroup">
                            <p:stCondLst>
                              <p:cond delay="500"/>
                            </p:stCondLst>
                            <p:childTnLst>
                              <p:par>
                                <p:cTn id="104" presetID="12" presetClass="entr" presetSubtype="4" fill="hold" nodeType="afterEffect">
                                  <p:stCondLst>
                                    <p:cond delay="0"/>
                                  </p:stCondLst>
                                  <p:childTnLst>
                                    <p:set>
                                      <p:cBhvr>
                                        <p:cTn id="105" dur="1" fill="hold">
                                          <p:stCondLst>
                                            <p:cond delay="0"/>
                                          </p:stCondLst>
                                        </p:cTn>
                                        <p:tgtEl>
                                          <p:spTgt spid="23584"/>
                                        </p:tgtEl>
                                        <p:attrNameLst>
                                          <p:attrName>style.visibility</p:attrName>
                                        </p:attrNameLst>
                                      </p:cBhvr>
                                      <p:to>
                                        <p:strVal val="visible"/>
                                      </p:to>
                                    </p:set>
                                    <p:animEffect transition="in" filter="slide(fromBottom)">
                                      <p:cBhvr>
                                        <p:cTn id="106" dur="500"/>
                                        <p:tgtEl>
                                          <p:spTgt spid="23584"/>
                                        </p:tgtEl>
                                      </p:cBhvr>
                                    </p:animEffect>
                                  </p:childTnLst>
                                </p:cTn>
                              </p:par>
                            </p:childTnLst>
                          </p:cTn>
                        </p:par>
                        <p:par>
                          <p:cTn id="107" fill="hold" nodeType="afterGroup">
                            <p:stCondLst>
                              <p:cond delay="1000"/>
                            </p:stCondLst>
                            <p:childTnLst>
                              <p:par>
                                <p:cTn id="108" presetID="12" presetClass="entr" presetSubtype="4" fill="hold" nodeType="afterEffect">
                                  <p:stCondLst>
                                    <p:cond delay="0"/>
                                  </p:stCondLst>
                                  <p:childTnLst>
                                    <p:set>
                                      <p:cBhvr>
                                        <p:cTn id="109" dur="1" fill="hold">
                                          <p:stCondLst>
                                            <p:cond delay="0"/>
                                          </p:stCondLst>
                                        </p:cTn>
                                        <p:tgtEl>
                                          <p:spTgt spid="23581"/>
                                        </p:tgtEl>
                                        <p:attrNameLst>
                                          <p:attrName>style.visibility</p:attrName>
                                        </p:attrNameLst>
                                      </p:cBhvr>
                                      <p:to>
                                        <p:strVal val="visible"/>
                                      </p:to>
                                    </p:set>
                                    <p:animEffect transition="in" filter="slide(fromBottom)">
                                      <p:cBhvr>
                                        <p:cTn id="110" dur="500"/>
                                        <p:tgtEl>
                                          <p:spTgt spid="23581"/>
                                        </p:tgtEl>
                                      </p:cBhvr>
                                    </p:animEffect>
                                  </p:childTnLst>
                                </p:cTn>
                              </p:par>
                            </p:childTnLst>
                          </p:cTn>
                        </p:par>
                      </p:childTnLst>
                    </p:cTn>
                  </p:par>
                  <p:par>
                    <p:cTn id="111" fill="hold" nodeType="clickPar">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589"/>
                                        </p:tgtEl>
                                        <p:attrNameLst>
                                          <p:attrName>style.visibility</p:attrName>
                                        </p:attrNameLst>
                                      </p:cBhvr>
                                      <p:to>
                                        <p:strVal val="visible"/>
                                      </p:to>
                                    </p:set>
                                    <p:anim calcmode="lin" valueType="num">
                                      <p:cBhvr>
                                        <p:cTn id="115" dur="500" fill="hold"/>
                                        <p:tgtEl>
                                          <p:spTgt spid="23589"/>
                                        </p:tgtEl>
                                        <p:attrNameLst>
                                          <p:attrName>ppt_x</p:attrName>
                                        </p:attrNameLst>
                                      </p:cBhvr>
                                      <p:tavLst>
                                        <p:tav tm="0">
                                          <p:val>
                                            <p:strVal val="#ppt_x"/>
                                          </p:val>
                                        </p:tav>
                                        <p:tav tm="100000">
                                          <p:val>
                                            <p:strVal val="#ppt_x"/>
                                          </p:val>
                                        </p:tav>
                                      </p:tavLst>
                                    </p:anim>
                                    <p:anim calcmode="lin" valueType="num">
                                      <p:cBhvr>
                                        <p:cTn id="116" dur="500" fill="hold"/>
                                        <p:tgtEl>
                                          <p:spTgt spid="23589"/>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p:stCondLst>
                              <p:cond delay="0"/>
                            </p:stCondLst>
                            <p:childTnLst>
                              <p:par>
                                <p:cTn id="119" presetID="35" presetClass="entr" presetSubtype="0" fill="hold" nodeType="clickEffect">
                                  <p:stCondLst>
                                    <p:cond delay="0"/>
                                  </p:stCondLst>
                                  <p:childTnLst>
                                    <p:set>
                                      <p:cBhvr>
                                        <p:cTn id="120" dur="1" fill="hold">
                                          <p:stCondLst>
                                            <p:cond delay="0"/>
                                          </p:stCondLst>
                                        </p:cTn>
                                        <p:tgtEl>
                                          <p:spTgt spid="23591"/>
                                        </p:tgtEl>
                                        <p:attrNameLst>
                                          <p:attrName>style.visibility</p:attrName>
                                        </p:attrNameLst>
                                      </p:cBhvr>
                                      <p:to>
                                        <p:strVal val="visible"/>
                                      </p:to>
                                    </p:set>
                                    <p:animEffect transition="in" filter="fade">
                                      <p:cBhvr>
                                        <p:cTn id="121" dur="2000"/>
                                        <p:tgtEl>
                                          <p:spTgt spid="23591"/>
                                        </p:tgtEl>
                                      </p:cBhvr>
                                    </p:animEffect>
                                    <p:anim calcmode="lin" valueType="num">
                                      <p:cBhvr>
                                        <p:cTn id="122" dur="2000" fill="hold"/>
                                        <p:tgtEl>
                                          <p:spTgt spid="23591"/>
                                        </p:tgtEl>
                                        <p:attrNameLst>
                                          <p:attrName>style.rotation</p:attrName>
                                        </p:attrNameLst>
                                      </p:cBhvr>
                                      <p:tavLst>
                                        <p:tav tm="0">
                                          <p:val>
                                            <p:fltVal val="720"/>
                                          </p:val>
                                        </p:tav>
                                        <p:tav tm="100000">
                                          <p:val>
                                            <p:fltVal val="0"/>
                                          </p:val>
                                        </p:tav>
                                      </p:tavLst>
                                    </p:anim>
                                    <p:anim calcmode="lin" valueType="num">
                                      <p:cBhvr>
                                        <p:cTn id="123" dur="2000" fill="hold"/>
                                        <p:tgtEl>
                                          <p:spTgt spid="23591"/>
                                        </p:tgtEl>
                                        <p:attrNameLst>
                                          <p:attrName>ppt_h</p:attrName>
                                        </p:attrNameLst>
                                      </p:cBhvr>
                                      <p:tavLst>
                                        <p:tav tm="0">
                                          <p:val>
                                            <p:fltVal val="0"/>
                                          </p:val>
                                        </p:tav>
                                        <p:tav tm="100000">
                                          <p:val>
                                            <p:strVal val="#ppt_h"/>
                                          </p:val>
                                        </p:tav>
                                      </p:tavLst>
                                    </p:anim>
                                    <p:anim calcmode="lin" valueType="num">
                                      <p:cBhvr>
                                        <p:cTn id="124" dur="2000" fill="hold"/>
                                        <p:tgtEl>
                                          <p:spTgt spid="2359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8" grpId="0"/>
      <p:bldP spid="23559" grpId="0"/>
      <p:bldP spid="23560" grpId="0" animBg="1"/>
      <p:bldP spid="23576" grpId="0"/>
      <p:bldP spid="23587" grpId="0"/>
      <p:bldP spid="235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0"/>
          <p:cNvPicPr>
            <a:picLocks noChangeAspect="1"/>
          </p:cNvPicPr>
          <p:nvPr>
            <p:custDataLst>
              <p:tags r:id="rId1"/>
            </p:custDataLst>
          </p:nvPr>
        </p:nvPicPr>
        <p:blipFill>
          <a:blip r:embed="rId11"/>
          <a:srcRect r="3152" b="-848"/>
          <a:stretch>
            <a:fillRect/>
          </a:stretch>
        </p:blipFill>
        <p:spPr>
          <a:xfrm>
            <a:off x="6310313" y="600075"/>
            <a:ext cx="3697287" cy="2876550"/>
          </a:xfrm>
          <a:prstGeom prst="rect">
            <a:avLst/>
          </a:prstGeom>
          <a:noFill/>
          <a:ln w="9525">
            <a:noFill/>
          </a:ln>
        </p:spPr>
      </p:pic>
      <p:pic>
        <p:nvPicPr>
          <p:cNvPr id="34818" name="Picture 2"/>
          <p:cNvPicPr>
            <a:picLocks noChangeAspect="1"/>
          </p:cNvPicPr>
          <p:nvPr>
            <p:custDataLst>
              <p:tags r:id="rId2"/>
            </p:custDataLst>
          </p:nvPr>
        </p:nvPicPr>
        <p:blipFill>
          <a:blip r:embed="rId12"/>
          <a:stretch>
            <a:fillRect/>
          </a:stretch>
        </p:blipFill>
        <p:spPr>
          <a:xfrm>
            <a:off x="2135188" y="631825"/>
            <a:ext cx="3744912" cy="2868613"/>
          </a:xfrm>
          <a:prstGeom prst="rect">
            <a:avLst/>
          </a:prstGeom>
          <a:noFill/>
          <a:ln w="9525">
            <a:noFill/>
          </a:ln>
        </p:spPr>
      </p:pic>
      <p:pic>
        <p:nvPicPr>
          <p:cNvPr id="34819" name="Picture 3"/>
          <p:cNvPicPr>
            <a:picLocks noChangeAspect="1"/>
          </p:cNvPicPr>
          <p:nvPr>
            <p:custDataLst>
              <p:tags r:id="rId3"/>
            </p:custDataLst>
          </p:nvPr>
        </p:nvPicPr>
        <p:blipFill>
          <a:blip r:embed="rId13"/>
          <a:stretch>
            <a:fillRect/>
          </a:stretch>
        </p:blipFill>
        <p:spPr>
          <a:xfrm>
            <a:off x="6315075" y="3525838"/>
            <a:ext cx="3687763" cy="2767012"/>
          </a:xfrm>
          <a:prstGeom prst="rect">
            <a:avLst/>
          </a:prstGeom>
          <a:noFill/>
          <a:ln w="9525">
            <a:noFill/>
          </a:ln>
        </p:spPr>
      </p:pic>
      <p:sp>
        <p:nvSpPr>
          <p:cNvPr id="34820" name="Text Box 5"/>
          <p:cNvSpPr txBox="1"/>
          <p:nvPr>
            <p:custDataLst>
              <p:tags r:id="rId4"/>
            </p:custDataLst>
          </p:nvPr>
        </p:nvSpPr>
        <p:spPr>
          <a:xfrm>
            <a:off x="2198053" y="1352550"/>
            <a:ext cx="1413510" cy="2017713"/>
          </a:xfrm>
          <a:prstGeom prst="rect">
            <a:avLst/>
          </a:prstGeom>
          <a:noFill/>
          <a:ln w="9525">
            <a:noFill/>
          </a:ln>
        </p:spPr>
        <p:txBody>
          <a:bodyPr vert="eaVert" anchor="t" anchorCtr="0">
            <a:spAutoFit/>
          </a:bodyPr>
          <a:lstStyle/>
          <a:p>
            <a:pPr>
              <a:spcBef>
                <a:spcPct val="50000"/>
              </a:spcBef>
            </a:pPr>
            <a:r>
              <a:rPr lang="zh-CN" altLang="en-US" sz="2000" b="1">
                <a:solidFill>
                  <a:srgbClr val="FF0000"/>
                </a:solidFill>
                <a:latin typeface="Arial" panose="020B0604020202020204" pitchFamily="34" charset="0"/>
                <a:ea typeface="华文新魏" panose="02010800040101010101" pitchFamily="2" charset="-122"/>
              </a:rPr>
              <a:t>啄木鸟有个细长而坚硬的尖喙，这对它的生存有什么用？</a:t>
            </a:r>
          </a:p>
        </p:txBody>
      </p:sp>
      <p:sp>
        <p:nvSpPr>
          <p:cNvPr id="34821" name="Text Box 6"/>
          <p:cNvSpPr txBox="1"/>
          <p:nvPr>
            <p:custDataLst>
              <p:tags r:id="rId5"/>
            </p:custDataLst>
          </p:nvPr>
        </p:nvSpPr>
        <p:spPr>
          <a:xfrm>
            <a:off x="8975725" y="703263"/>
            <a:ext cx="750888" cy="2245360"/>
          </a:xfrm>
          <a:prstGeom prst="rect">
            <a:avLst/>
          </a:prstGeom>
          <a:noFill/>
          <a:ln w="9525">
            <a:noFill/>
          </a:ln>
        </p:spPr>
        <p:txBody>
          <a:bodyPr anchor="t" anchorCtr="0">
            <a:spAutoFit/>
          </a:bodyPr>
          <a:lstStyle/>
          <a:p>
            <a:pPr>
              <a:spcBef>
                <a:spcPct val="50000"/>
              </a:spcBef>
            </a:pPr>
            <a:r>
              <a:rPr lang="zh-CN" altLang="en-US" sz="2000" b="1">
                <a:solidFill>
                  <a:srgbClr val="FF0000"/>
                </a:solidFill>
                <a:latin typeface="Arial" panose="020B0604020202020204" pitchFamily="34" charset="0"/>
                <a:ea typeface="华文新魏" panose="02010800040101010101" pitchFamily="2" charset="-122"/>
              </a:rPr>
              <a:t>滑雪运动员为什么不会陷下去？</a:t>
            </a:r>
          </a:p>
        </p:txBody>
      </p:sp>
      <p:sp>
        <p:nvSpPr>
          <p:cNvPr id="34822" name="Text Box 7"/>
          <p:cNvSpPr txBox="1"/>
          <p:nvPr>
            <p:custDataLst>
              <p:tags r:id="rId6"/>
            </p:custDataLst>
          </p:nvPr>
        </p:nvSpPr>
        <p:spPr>
          <a:xfrm>
            <a:off x="6240463" y="5661025"/>
            <a:ext cx="4176712" cy="521970"/>
          </a:xfrm>
          <a:prstGeom prst="rect">
            <a:avLst/>
          </a:prstGeom>
          <a:noFill/>
          <a:ln w="9525">
            <a:noFill/>
          </a:ln>
        </p:spPr>
        <p:txBody>
          <a:bodyPr anchor="t" anchorCtr="0">
            <a:spAutoFit/>
          </a:bodyPr>
          <a:lstStyle/>
          <a:p>
            <a:pPr>
              <a:spcBef>
                <a:spcPct val="50000"/>
              </a:spcBef>
            </a:pPr>
            <a:r>
              <a:rPr lang="zh-CN" altLang="en-US" sz="2800" b="1">
                <a:solidFill>
                  <a:schemeClr val="accent1"/>
                </a:solidFill>
                <a:latin typeface="Arial" panose="020B0604020202020204" pitchFamily="34" charset="0"/>
                <a:ea typeface="华文新魏" panose="02010800040101010101" pitchFamily="2" charset="-122"/>
              </a:rPr>
              <a:t>钢轨为什么铺在枕木上？</a:t>
            </a:r>
          </a:p>
        </p:txBody>
      </p:sp>
      <p:pic>
        <p:nvPicPr>
          <p:cNvPr id="34823" name="Picture 8"/>
          <p:cNvPicPr>
            <a:picLocks noChangeAspect="1"/>
          </p:cNvPicPr>
          <p:nvPr>
            <p:custDataLst>
              <p:tags r:id="rId7"/>
            </p:custDataLst>
          </p:nvPr>
        </p:nvPicPr>
        <p:blipFill>
          <a:blip r:embed="rId14"/>
          <a:stretch>
            <a:fillRect/>
          </a:stretch>
        </p:blipFill>
        <p:spPr>
          <a:xfrm>
            <a:off x="2098675" y="3517900"/>
            <a:ext cx="3816350" cy="2771775"/>
          </a:xfrm>
          <a:prstGeom prst="rect">
            <a:avLst/>
          </a:prstGeom>
          <a:noFill/>
          <a:ln w="9525">
            <a:noFill/>
          </a:ln>
        </p:spPr>
      </p:pic>
      <p:sp>
        <p:nvSpPr>
          <p:cNvPr id="36873" name="Text Box 9"/>
          <p:cNvSpPr txBox="1">
            <a:spLocks noChangeArrowheads="1"/>
          </p:cNvSpPr>
          <p:nvPr>
            <p:custDataLst>
              <p:tags r:id="rId8"/>
            </p:custDataLst>
          </p:nvPr>
        </p:nvSpPr>
        <p:spPr bwMode="auto">
          <a:xfrm>
            <a:off x="2150428" y="3600450"/>
            <a:ext cx="921385" cy="2276475"/>
          </a:xfrm>
          <a:prstGeom prst="rect">
            <a:avLst/>
          </a:prstGeom>
          <a:noFill/>
          <a:ln w="9525">
            <a:noFill/>
            <a:miter lim="800000"/>
          </a:ln>
          <a:effectLst/>
        </p:spPr>
        <p:txBody>
          <a:bodyPr vert="eaVert">
            <a:spAutoFit/>
          </a:bodyPr>
          <a:lstStyle/>
          <a:p>
            <a:pPr marL="342900" marR="0" indent="-342900" defTabSz="914400">
              <a:spcBef>
                <a:spcPct val="50000"/>
              </a:spcBef>
              <a:buClr>
                <a:schemeClr val="hlink"/>
              </a:buClr>
              <a:buSzPct val="80000"/>
              <a:buFont typeface="Wingdings" panose="05000000000000000000" pitchFamily="2" charset="2"/>
              <a:buNone/>
              <a:defRPr/>
            </a:pPr>
            <a:r>
              <a:rPr kumimoji="0" lang="zh-CN" altLang="en-US" sz="2400" b="1" kern="1200" cap="none" spc="0" normalizeH="0" baseline="0" noProof="0">
                <a:solidFill>
                  <a:schemeClr val="accent1"/>
                </a:solidFill>
                <a:effectLst>
                  <a:outerShdw blurRad="38100" dist="38100" dir="2700000" algn="tl">
                    <a:srgbClr val="C0C0C0"/>
                  </a:outerShdw>
                </a:effectLst>
                <a:latin typeface="Tahoma" panose="020B0604030504040204" pitchFamily="34" charset="0"/>
                <a:ea typeface="华文新魏" panose="02010800040101010101" pitchFamily="2" charset="-122"/>
                <a:cs typeface="+mn-cs"/>
              </a:rPr>
              <a:t>　斧头的刃为什么很锋利？</a:t>
            </a:r>
          </a:p>
        </p:txBody>
      </p:sp>
      <p:sp>
        <p:nvSpPr>
          <p:cNvPr id="34825" name="文本框 4103"/>
          <p:cNvSpPr txBox="1"/>
          <p:nvPr>
            <p:custDataLst>
              <p:tags r:id="rId9"/>
            </p:custDataLst>
          </p:nvPr>
        </p:nvSpPr>
        <p:spPr>
          <a:xfrm>
            <a:off x="119063" y="19875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b32ce0dd4?vcp=1&amp;pid=f58c17d1e&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增大或减小压强</a:t>
            </a:r>
            <a:endParaRPr lang="en-US" altLang="zh-CN" sz="3467"/>
          </a:p>
        </p:txBody>
      </p:sp>
      <p:pic>
        <p:nvPicPr>
          <p:cNvPr id="3" name="QC_6_BD.1_1#96c5be8c5?htil=1&amp;vcp=1&amp;vis=1&amp;pid=b32ce0dd4&amp;color=0,0,0&amp;tib=255,255,255&amp;vtp=1&amp;hs=1&amp;hs=1"/>
          <p:cNvPicPr>
            <a:picLocks noChangeAspect="1"/>
          </p:cNvPicPr>
          <p:nvPr>
            <p:custDataLst>
              <p:tags r:id="rId2"/>
            </p:custDataLst>
          </p:nvPr>
        </p:nvPicPr>
        <p:blipFill>
          <a:blip r:embed="rId11">
            <a:clrChange>
              <a:clrFrom>
                <a:srgbClr val="FFFFFF"/>
              </a:clrFrom>
              <a:clrTo>
                <a:srgbClr val="FFFFFF">
                  <a:alpha val="0"/>
                </a:srgbClr>
              </a:clrTo>
            </a:clrChange>
          </a:blip>
          <a:stretch>
            <a:fillRect/>
          </a:stretch>
        </p:blipFill>
        <p:spPr>
          <a:xfrm>
            <a:off x="8486312" y="1441704"/>
            <a:ext cx="2889504" cy="180441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6_BD.1_2#96c5be8c5?htil=1&amp;vcp=1&amp;vis=1&amp;pid=b32ce0dd4&amp;color=0,0,0&amp;vtp=1&amp;bbb=1&amp;hb=1&amp;hs=1"/>
          <p:cNvSpPr/>
          <p:nvPr>
            <p:custDataLst>
              <p:tags r:id="rId3"/>
            </p:custDataLst>
          </p:nvPr>
        </p:nvSpPr>
        <p:spPr>
          <a:xfrm>
            <a:off x="719328" y="1424771"/>
            <a:ext cx="7680960"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a:t>
            </a:r>
            <a:r>
              <a:rPr lang="en-US" altLang="zh-CN" sz="3200">
                <a:solidFill>
                  <a:srgbClr val="000000"/>
                </a:solidFill>
                <a:latin typeface="SimSun" pitchFamily="34" charset="0"/>
                <a:ea typeface="SimSun" pitchFamily="34" charset="-122"/>
                <a:cs typeface="SimSun" pitchFamily="34" charset="-120"/>
              </a:rPr>
              <a:t> </a:t>
            </a:r>
            <a:r>
              <a:rPr lang="en-US" altLang="zh-CN" sz="3400"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2024年</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6月</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日，嫦</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娥六号探测器成功着陆月背面南极艾特肯</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盆地，这是人类历史上首次在月球背面实</a:t>
            </a:r>
            <a:endParaRPr lang="en-US" altLang="zh-CN" sz="3200"/>
          </a:p>
        </p:txBody>
      </p:sp>
      <p:pic>
        <p:nvPicPr>
          <p:cNvPr id="5" name="QC_6_BD.1_2#96c5be8c5?htil=1&amp;vcp=1&amp;vis=1&amp;pid=b32ce0dd4&amp;color=0,0,0&amp;tib=255,255,255&amp;iip=1&amp;vtp=1"/>
          <p:cNvPicPr>
            <a:picLocks noChangeAspect="1"/>
          </p:cNvPicPr>
          <p:nvPr>
            <p:custDataLst>
              <p:tags r:id="rId4"/>
            </p:custDataLst>
          </p:nvPr>
        </p:nvPicPr>
        <p:blipFill>
          <a:blip r:embed="rId12">
            <a:clrChange>
              <a:clrFrom>
                <a:srgbClr val="FFFFFF"/>
              </a:clrFrom>
              <a:clrTo>
                <a:srgbClr val="FFFFFF">
                  <a:alpha val="0"/>
                </a:srgbClr>
              </a:clrTo>
            </a:clrChange>
          </a:blip>
          <a:stretch>
            <a:fillRect/>
          </a:stretch>
        </p:blipFill>
        <p:spPr>
          <a:xfrm>
            <a:off x="1236515" y="1421723"/>
            <a:ext cx="3182112" cy="78028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6_AN.2_1#96c5be8c5.bracket?vcp=1&amp;vis=1&amp;pid=b32ce0dd4&amp;color=0,0,0&amp;vpa=1&amp;vtp=1"/>
          <p:cNvSpPr/>
          <p:nvPr>
            <p:custDataLst>
              <p:tags r:id="rId5"/>
            </p:custDataLst>
          </p:nvPr>
        </p:nvSpPr>
        <p:spPr>
          <a:xfrm>
            <a:off x="2773553" y="5108110"/>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C</a:t>
            </a:r>
            <a:endParaRPr lang="en-US" altLang="zh-CN" sz="3200"/>
          </a:p>
        </p:txBody>
      </p:sp>
      <p:sp>
        <p:nvSpPr>
          <p:cNvPr id="7" name="QC_6_BD.1_3#96c5be8c5.choices?vcp=1&amp;vis=1&amp;pid=b32ce0dd4&amp;color=0,0,0&amp;vtp=1&amp;bbb=1&amp;hs=1"/>
          <p:cNvSpPr/>
          <p:nvPr>
            <p:custDataLst>
              <p:tags r:id="rId6"/>
            </p:custDataLst>
          </p:nvPr>
        </p:nvSpPr>
        <p:spPr>
          <a:xfrm>
            <a:off x="719328" y="5831247"/>
            <a:ext cx="10753344" cy="632799"/>
          </a:xfrm>
          <a:prstGeom prst="rect">
            <a:avLst/>
          </a:prstGeom>
          <a:noFill/>
        </p:spPr>
        <p:txBody>
          <a:bodyPr wrap="none" lIns="0" tIns="0" rIns="0" bIns="0" rtlCol="0" anchor="t"/>
          <a:lstStyle/>
          <a:p>
            <a:pPr latinLnBrk="1">
              <a:lnSpc>
                <a:spcPts val="5600"/>
              </a:lnSpc>
              <a:tabLst>
                <a:tab pos="2776831" algn="l"/>
                <a:tab pos="5519795" algn="l"/>
                <a:tab pos="8262760"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减小压力</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增大压力</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减小压强</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增大压强</a:t>
            </a:r>
            <a:endParaRPr lang="en-US" altLang="zh-CN" sz="3200"/>
          </a:p>
        </p:txBody>
      </p:sp>
      <mc:AlternateContent xmlns:mc="http://schemas.openxmlformats.org/markup-compatibility/2006" xmlns:a14="http://schemas.microsoft.com/office/drawing/2010/main">
        <mc:Choice Requires="a14">
          <p:sp>
            <p:nvSpPr>
              <p:cNvPr id="8" name="QC_6_BD.1_2#96c5be8c5?htil=1&amp;vcp=1&amp;vis=1&amp;pid=b32ce0dd4&amp;color=0,0,0&amp;vtp=1&amp;bbb=1&amp;hb=1&amp;hs=1">
                <a:extLst>
                  <a:ext uri="{FF2B5EF4-FFF2-40B4-BE49-F238E27FC236}">
                    <a16:creationId xmlns:a16="http://schemas.microsoft.com/office/drawing/2014/main" id="{25E0970A-6A4E-6173-0BBF-FCD110178AD7}"/>
                  </a:ext>
                </a:extLst>
              </p:cNvPr>
              <p:cNvSpPr/>
              <p:nvPr>
                <p:custDataLst>
                  <p:tags r:id="rId7"/>
                </p:custDataLst>
              </p:nvPr>
            </p:nvSpPr>
            <p:spPr>
              <a:xfrm>
                <a:off x="719328" y="3633217"/>
                <a:ext cx="10752000"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施样品采集任务，如图是嫦娥六号探测器成功着陆月球背面</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3</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D</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动画模拟图。 “嫦娥六号”着落架下方安装圆盘形“脚”，</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其目的是 (</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8" name="QC_6_BD.1_2#96c5be8c5?htil=1&amp;vcp=1&amp;vis=1&amp;pid=b32ce0dd4&amp;color=0,0,0&amp;vtp=1&amp;bbb=1&amp;hb=1&amp;hs=1">
                <a:extLst>
                  <a:ext uri="{FF2B5EF4-FFF2-40B4-BE49-F238E27FC236}">
                    <a16:creationId xmlns:a16="http://schemas.microsoft.com/office/drawing/2014/main" id="{25E0970A-6A4E-6173-0BBF-FCD110178AD7}"/>
                  </a:ext>
                </a:extLst>
              </p:cNvPr>
              <p:cNvSpPr>
                <a:spLocks noRot="1" noChangeAspect="1" noMove="1" noResize="1" noEditPoints="1" noAdjustHandles="1" noChangeArrowheads="1" noChangeShapeType="1" noTextEdit="1"/>
              </p:cNvSpPr>
              <p:nvPr>
                <p:custDataLst>
                  <p:tags r:id="rId13"/>
                </p:custDataLst>
              </p:nvPr>
            </p:nvSpPr>
            <p:spPr>
              <a:xfrm>
                <a:off x="719328" y="3633217"/>
                <a:ext cx="10752000" cy="2122932"/>
              </a:xfrm>
              <a:prstGeom prst="rect">
                <a:avLst/>
              </a:prstGeom>
              <a:blipFill>
                <a:blip r:embed="rId14"/>
                <a:stretch>
                  <a:fillRect l="-2268" r="-1644" b="-11782"/>
                </a:stretch>
              </a:blipFill>
            </p:spPr>
            <p:txBody>
              <a:bodyPr/>
              <a:lstStyle/>
              <a:p>
                <a:r>
                  <a:rPr lang="zh-CN" altLang="en-US">
                    <a:noFill/>
                  </a:rPr>
                  <a:t> </a:t>
                </a:r>
              </a:p>
            </p:txBody>
          </p:sp>
        </mc:Fallback>
      </mc:AlternateContent>
      <p:sp>
        <p:nvSpPr>
          <p:cNvPr id="10" name="object 54">
            <a:hlinkClick r:id="rId15" action="ppaction://hlinksldjump"/>
            <a:extLst>
              <a:ext uri="{FF2B5EF4-FFF2-40B4-BE49-F238E27FC236}">
                <a16:creationId xmlns:a16="http://schemas.microsoft.com/office/drawing/2014/main" id="{46F41D5B-E111-FA82-9821-00D1A12702EC}"/>
              </a:ext>
            </a:extLst>
          </p:cNvPr>
          <p:cNvSpPr/>
          <p:nvPr>
            <p:custDataLst>
              <p:tags r:id="rId8"/>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BD.3_1#f463ea9c4?vcp=1&amp;vis=1&amp;pid=b32ce0dd4&amp;color=0,0,0&amp;vtp=1&amp;bt=1&amp;bbb=1&amp;hb=1"/>
          <p:cNvSpPr/>
          <p:nvPr>
            <p:custDataLst>
              <p:tags r:id="rId1"/>
            </p:custDataLst>
          </p:nvPr>
        </p:nvSpPr>
        <p:spPr>
          <a:xfrm>
            <a:off x="719328" y="536449"/>
            <a:ext cx="10753344" cy="1360932"/>
          </a:xfrm>
          <a:prstGeom prst="rect">
            <a:avLst/>
          </a:prstGeom>
          <a:noFill/>
        </p:spPr>
        <p:txBody>
          <a:bodyPr wrap="none" lIns="0" tIns="0" rIns="0" bIns="0" rtlCol="0" anchor="t"/>
          <a:lstStyle/>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[2023·宜昌]</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下列生产生活实例中属于减小压强的是</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C_6_AN.4_1#f463ea9c4.bracket?vcp=1&amp;vis=1&amp;pid=b32ce0dd4&amp;color=0,0,0&amp;vpa=2&amp;vtp=1"/>
          <p:cNvSpPr/>
          <p:nvPr>
            <p:custDataLst>
              <p:tags r:id="rId2"/>
            </p:custDataLst>
          </p:nvPr>
        </p:nvSpPr>
        <p:spPr>
          <a:xfrm>
            <a:off x="1029421" y="1252982"/>
            <a:ext cx="588433"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a:t>
            </a:r>
            <a:endParaRPr lang="en-US" altLang="zh-CN" sz="3200"/>
          </a:p>
        </p:txBody>
      </p:sp>
      <p:pic>
        <p:nvPicPr>
          <p:cNvPr id="4" name="QC_6_BD.3_2#f463ea9c4.choice_image?htil=1&amp;vcp=1&amp;vis=1&amp;pid=b32ce0dd4&amp;color=0,0,0&amp;tib=255,255,255&amp;vtp=1"/>
          <p:cNvPicPr>
            <a:picLocks noChangeAspect="1"/>
          </p:cNvPicPr>
          <p:nvPr>
            <p:custDataLst>
              <p:tags r:id="rId3"/>
            </p:custDataLst>
          </p:nvPr>
        </p:nvPicPr>
        <p:blipFill>
          <a:blip r:embed="rId13">
            <a:clrChange>
              <a:clrFrom>
                <a:srgbClr val="FFFFFF"/>
              </a:clrFrom>
              <a:clrTo>
                <a:srgbClr val="FFFFFF">
                  <a:alpha val="0"/>
                </a:srgbClr>
              </a:clrTo>
            </a:clrChange>
          </a:blip>
          <a:stretch>
            <a:fillRect/>
          </a:stretch>
        </p:blipFill>
        <p:spPr>
          <a:xfrm>
            <a:off x="719328" y="2072048"/>
            <a:ext cx="2816352" cy="18653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6_BD.3_3#f463ea9c4?htil=1&amp;vcp=1&amp;vis=1&amp;pid=b32ce0dd4&amp;color=0,0,0&amp;vtp=1&amp;bbb=1&amp;hb=1"/>
          <p:cNvSpPr/>
          <p:nvPr>
            <p:custDataLst>
              <p:tags r:id="rId4"/>
            </p:custDataLst>
          </p:nvPr>
        </p:nvSpPr>
        <p:spPr>
          <a:xfrm>
            <a:off x="719328" y="4059344"/>
            <a:ext cx="2865120" cy="2094653"/>
          </a:xfrm>
          <a:prstGeom prst="rect">
            <a:avLst/>
          </a:prstGeom>
          <a:noFill/>
        </p:spPr>
        <p:txBody>
          <a:bodyPr wrap="none" lIns="0" tIns="0" rIns="0" bIns="0" rtlCol="0" anchor="t"/>
          <a:lstStyle/>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载重汽车有</a:t>
            </a:r>
          </a:p>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很多个宽大的车</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轮</a:t>
            </a:r>
            <a:endParaRPr lang="en-US" altLang="zh-CN" sz="3200"/>
          </a:p>
        </p:txBody>
      </p:sp>
      <p:pic>
        <p:nvPicPr>
          <p:cNvPr id="6" name="QC_6_BD.3_4#f463ea9c4.choice_image?htil=1&amp;vcp=1&amp;vis=1&amp;pid=b32ce0dd4&amp;color=0,0,0&amp;tib=255,255,255&amp;vtp=1"/>
          <p:cNvPicPr>
            <a:picLocks noChangeAspect="1"/>
          </p:cNvPicPr>
          <p:nvPr>
            <p:custDataLst>
              <p:tags r:id="rId5"/>
            </p:custDataLst>
          </p:nvPr>
        </p:nvPicPr>
        <p:blipFill>
          <a:blip r:embed="rId14">
            <a:clrChange>
              <a:clrFrom>
                <a:srgbClr val="FFFFFF"/>
              </a:clrFrom>
              <a:clrTo>
                <a:srgbClr val="FFFFFF">
                  <a:alpha val="0"/>
                </a:srgbClr>
              </a:clrTo>
            </a:clrChange>
          </a:blip>
          <a:stretch>
            <a:fillRect/>
          </a:stretch>
        </p:blipFill>
        <p:spPr>
          <a:xfrm>
            <a:off x="3596640" y="2072048"/>
            <a:ext cx="2182368" cy="18653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7" name="QC_6_BD.3_5#f463ea9c4?htil=1&amp;vcp=1&amp;vis=1&amp;pid=b32ce0dd4&amp;color=0,0,0&amp;vtp=1&amp;bbb=1&amp;hb=1"/>
          <p:cNvSpPr/>
          <p:nvPr>
            <p:custDataLst>
              <p:tags r:id="rId6"/>
            </p:custDataLst>
          </p:nvPr>
        </p:nvSpPr>
        <p:spPr>
          <a:xfrm>
            <a:off x="3596640" y="4059344"/>
            <a:ext cx="2621280" cy="1366520"/>
          </a:xfrm>
          <a:prstGeom prst="rect">
            <a:avLst/>
          </a:prstGeom>
          <a:noFill/>
        </p:spPr>
        <p:txBody>
          <a:bodyPr wrap="none" lIns="0" tIns="0" rIns="0" bIns="0" rtlCol="0" anchor="t"/>
          <a:lstStyle/>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冰刀鞋的刀</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刃做得很薄</a:t>
            </a:r>
            <a:endParaRPr lang="en-US" altLang="zh-CN" sz="3200"/>
          </a:p>
        </p:txBody>
      </p:sp>
      <p:pic>
        <p:nvPicPr>
          <p:cNvPr id="8" name="QC_6_BD.3_6#f463ea9c4.choice_image?htil=1&amp;vcp=1&amp;vis=1&amp;pid=b32ce0dd4&amp;color=0,0,0&amp;tib=255,255,255&amp;vtp=1"/>
          <p:cNvPicPr>
            <a:picLocks noChangeAspect="1"/>
          </p:cNvPicPr>
          <p:nvPr>
            <p:custDataLst>
              <p:tags r:id="rId7"/>
            </p:custDataLst>
          </p:nvPr>
        </p:nvPicPr>
        <p:blipFill>
          <a:blip r:embed="rId15">
            <a:clrChange>
              <a:clrFrom>
                <a:srgbClr val="FFFFFF"/>
              </a:clrFrom>
              <a:clrTo>
                <a:srgbClr val="FFFFFF">
                  <a:alpha val="0"/>
                </a:srgbClr>
              </a:clrTo>
            </a:clrChange>
          </a:blip>
          <a:stretch>
            <a:fillRect/>
          </a:stretch>
        </p:blipFill>
        <p:spPr>
          <a:xfrm>
            <a:off x="6217920" y="2072048"/>
            <a:ext cx="1463040" cy="18653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9" name="QC_6_BD.3_7#f463ea9c4?htil=1&amp;vcp=1&amp;vis=1&amp;pid=b32ce0dd4&amp;color=0,0,0&amp;vtp=1&amp;bbb=1&amp;hb=1"/>
          <p:cNvSpPr/>
          <p:nvPr>
            <p:custDataLst>
              <p:tags r:id="rId8"/>
            </p:custDataLst>
          </p:nvPr>
        </p:nvSpPr>
        <p:spPr>
          <a:xfrm>
            <a:off x="6217920" y="4059344"/>
            <a:ext cx="2621280" cy="1366520"/>
          </a:xfrm>
          <a:prstGeom prst="rect">
            <a:avLst/>
          </a:prstGeom>
          <a:noFill/>
        </p:spPr>
        <p:txBody>
          <a:bodyPr wrap="none" lIns="0" tIns="0" rIns="0" bIns="0" rtlCol="0" anchor="t"/>
          <a:lstStyle/>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破窗锤的敲</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击端做成锥状</a:t>
            </a:r>
            <a:endParaRPr lang="en-US" altLang="zh-CN" sz="3200"/>
          </a:p>
        </p:txBody>
      </p:sp>
      <p:pic>
        <p:nvPicPr>
          <p:cNvPr id="10" name="QC_6_BD.3_8#f463ea9c4.choice_image?htil=1&amp;vcp=1&amp;vis=1&amp;pid=b32ce0dd4&amp;color=0,0,0&amp;tib=255,255,255&amp;vtp=1"/>
          <p:cNvPicPr>
            <a:picLocks noChangeAspect="1"/>
          </p:cNvPicPr>
          <p:nvPr>
            <p:custDataLst>
              <p:tags r:id="rId9"/>
            </p:custDataLst>
          </p:nvPr>
        </p:nvPicPr>
        <p:blipFill>
          <a:blip r:embed="rId16">
            <a:clrChange>
              <a:clrFrom>
                <a:srgbClr val="FFFFFF"/>
              </a:clrFrom>
              <a:clrTo>
                <a:srgbClr val="FFFFFF">
                  <a:alpha val="0"/>
                </a:srgbClr>
              </a:clrTo>
            </a:clrChange>
          </a:blip>
          <a:stretch>
            <a:fillRect/>
          </a:stretch>
        </p:blipFill>
        <p:spPr>
          <a:xfrm>
            <a:off x="8839200" y="2072048"/>
            <a:ext cx="1950720" cy="18653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11" name="QC_6_BD.3_9#f463ea9c4?htil=1&amp;vcp=1&amp;vis=1&amp;pid=b32ce0dd4&amp;color=0,0,0&amp;vtp=1&amp;bbb=1&amp;hb=1"/>
          <p:cNvSpPr/>
          <p:nvPr>
            <p:custDataLst>
              <p:tags r:id="rId10"/>
            </p:custDataLst>
          </p:nvPr>
        </p:nvSpPr>
        <p:spPr>
          <a:xfrm>
            <a:off x="8839200" y="4059344"/>
            <a:ext cx="2621280" cy="2094653"/>
          </a:xfrm>
          <a:prstGeom prst="rect">
            <a:avLst/>
          </a:prstGeom>
          <a:noFill/>
        </p:spPr>
        <p:txBody>
          <a:bodyPr wrap="none" lIns="0" tIns="0" rIns="0" bIns="0" rtlCol="0" anchor="t"/>
          <a:lstStyle/>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切蛋器上</a:t>
            </a:r>
          </a:p>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的不锈钢丝做</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得很细</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AS.5_1#f463ea9c4?vcp=1&amp;vis=1&amp;pid=b32ce0dd4&amp;color=0,0,0&amp;vtp=1&amp;bt=1&amp;bbb=1&amp;hb=1"/>
          <p:cNvSpPr/>
          <p:nvPr>
            <p:custDataLst>
              <p:tags r:id="rId1"/>
            </p:custDataLst>
          </p:nvPr>
        </p:nvSpPr>
        <p:spPr>
          <a:xfrm>
            <a:off x="719328" y="1937143"/>
            <a:ext cx="10753344" cy="2873587"/>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载重汽车有很多个宽大的车轮，是在压力一定时，</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通过增大受力面积来减小压强的。冰刀鞋的刀刃做得很薄、</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破窗锤的敲击端做成锥状、切蛋器上的不锈钢丝做得很细，</a:t>
            </a: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是在压力一定时，通过减小受力面积来增大压强的。</a:t>
            </a:r>
            <a:endParaRPr lang="en-US" altLang="zh-CN" sz="3200"/>
          </a:p>
        </p:txBody>
      </p:sp>
      <p:sp>
        <p:nvSpPr>
          <p:cNvPr id="3" name="object 54">
            <a:hlinkClick r:id="rId5" action="ppaction://hlinksldjump"/>
            <a:extLst>
              <a:ext uri="{FF2B5EF4-FFF2-40B4-BE49-F238E27FC236}">
                <a16:creationId xmlns:a16="http://schemas.microsoft.com/office/drawing/2014/main" id="{46F41D5B-E111-FA82-9821-00D1A12702EC}"/>
              </a:ext>
            </a:extLst>
          </p:cNvPr>
          <p:cNvSpPr/>
          <p:nvPr>
            <p:custDataLst>
              <p:tags r:id="rId2"/>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6_BD.6_1#e84274b10?htil=2&amp;vcp=1&amp;vis=1&amp;pid=b32ce0dd4&amp;color=0,0,0&amp;tib=255,255,255&amp;vtp=1&amp;hs=1&amp;hs=1"/>
          <p:cNvPicPr>
            <a:picLocks noChangeAspect="1"/>
          </p:cNvPicPr>
          <p:nvPr>
            <p:custDataLst>
              <p:tags r:id="rId1"/>
            </p:custDataLst>
          </p:nvPr>
        </p:nvPicPr>
        <p:blipFill>
          <a:blip r:embed="rId10">
            <a:clrChange>
              <a:clrFrom>
                <a:srgbClr val="FFFFFF"/>
              </a:clrFrom>
              <a:clrTo>
                <a:srgbClr val="FFFFFF">
                  <a:alpha val="0"/>
                </a:srgbClr>
              </a:clrTo>
            </a:clrChange>
          </a:blip>
          <a:stretch>
            <a:fillRect/>
          </a:stretch>
        </p:blipFill>
        <p:spPr>
          <a:xfrm>
            <a:off x="9450496" y="901160"/>
            <a:ext cx="1926336" cy="30358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6_BD.6_2#e84274b10?htil=2&amp;vcp=1&amp;vis=1&amp;pid=b32ce0dd4&amp;color=0,0,0&amp;vtp=1&amp;bt=1&amp;bbb=1&amp;hb=1&amp;hs=1"/>
          <p:cNvSpPr/>
          <p:nvPr>
            <p:custDataLst>
              <p:tags r:id="rId2"/>
            </p:custDataLst>
          </p:nvPr>
        </p:nvSpPr>
        <p:spPr>
          <a:xfrm>
            <a:off x="719328" y="840202"/>
            <a:ext cx="8644128" cy="36130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如图所示的是选自中国古代科</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技著作《天工开物》中的“北耕兼种图”。图中农</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具耧是古代播种用的农具，前方由人或牛牵引，</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后方有人把扶，可以同时完成开沟和下种两项工</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作。耧前端有铁尖，目的是</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（填“增大”或</a:t>
            </a:r>
            <a:endParaRPr lang="en-US" altLang="zh-CN" sz="3200"/>
          </a:p>
        </p:txBody>
      </p:sp>
      <p:pic>
        <p:nvPicPr>
          <p:cNvPr id="4" name="QB_6_BD.6_2#e84274b10?htil=2&amp;vcp=1&amp;vis=1&amp;pid=b32ce0dd4&amp;color=0,0,0&amp;tib=255,255,255&amp;iip=2&amp;vtp=1"/>
          <p:cNvPicPr>
            <a:picLocks noChangeAspect="1"/>
          </p:cNvPicPr>
          <p:nvPr>
            <p:custDataLst>
              <p:tags r:id="rId3"/>
            </p:custDataLst>
          </p:nvPr>
        </p:nvPicPr>
        <p:blipFill>
          <a:blip r:embed="rId11">
            <a:clrChange>
              <a:clrFrom>
                <a:srgbClr val="FFFFFF"/>
              </a:clrFrom>
              <a:clrTo>
                <a:srgbClr val="FFFFFF">
                  <a:alpha val="0"/>
                </a:srgbClr>
              </a:clrTo>
            </a:clrChange>
          </a:blip>
          <a:stretch>
            <a:fillRect/>
          </a:stretch>
        </p:blipFill>
        <p:spPr>
          <a:xfrm>
            <a:off x="1028743" y="986505"/>
            <a:ext cx="2657856"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B_6_AN.7_1#e84274b10.blank?vcp=1&amp;vis=1&amp;pid=b32ce0dd4&amp;color=0,0,0&amp;vpa=3&amp;vtp=1&amp;bbb=1"/>
          <p:cNvSpPr/>
          <p:nvPr>
            <p:custDataLst>
              <p:tags r:id="rId4"/>
            </p:custDataLst>
          </p:nvPr>
        </p:nvSpPr>
        <p:spPr>
          <a:xfrm>
            <a:off x="5618354" y="3754428"/>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增大</a:t>
            </a:r>
            <a:endParaRPr lang="en-US" altLang="zh-CN" sz="3200"/>
          </a:p>
        </p:txBody>
      </p:sp>
      <p:sp>
        <p:nvSpPr>
          <p:cNvPr id="6" name="QB_6_AN.8_1#e84274b10.blank?vcp=1&amp;vis=1&amp;pid=b32ce0dd4&amp;color=0,0,0&amp;vpa=4&amp;vtp=1&amp;bbb=1"/>
          <p:cNvSpPr/>
          <p:nvPr>
            <p:custDataLst>
              <p:tags r:id="rId5"/>
            </p:custDataLst>
          </p:nvPr>
        </p:nvSpPr>
        <p:spPr>
          <a:xfrm>
            <a:off x="741554" y="5181739"/>
            <a:ext cx="2732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增大受力面积</a:t>
            </a:r>
            <a:endParaRPr lang="en-US" altLang="zh-CN" sz="3200"/>
          </a:p>
        </p:txBody>
      </p:sp>
      <p:sp>
        <p:nvSpPr>
          <p:cNvPr id="7" name="QB_6_BD.6_2#e84274b10?htil=2&amp;vcp=1&amp;vis=1&amp;pid=b32ce0dd4&amp;color=0,0,0&amp;vtp=1&amp;bt=1&amp;bbb=1&amp;hb=1&amp;hs=1">
            <a:extLst>
              <a:ext uri="{FF2B5EF4-FFF2-40B4-BE49-F238E27FC236}">
                <a16:creationId xmlns:a16="http://schemas.microsoft.com/office/drawing/2014/main" id="{1943EBF8-80CE-0524-506B-B84393E243B8}"/>
              </a:ext>
            </a:extLst>
          </p:cNvPr>
          <p:cNvSpPr/>
          <p:nvPr>
            <p:custDataLst>
              <p:tags r:id="rId6"/>
            </p:custDataLst>
          </p:nvPr>
        </p:nvSpPr>
        <p:spPr>
          <a:xfrm>
            <a:off x="719328" y="4502712"/>
            <a:ext cx="10752000"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“减小”）压强；架在牛脖子上枷担用较粗的木棍制成，利用</a:t>
            </a:r>
          </a:p>
          <a:p>
            <a:pPr latinLnBrk="1">
              <a:lnSpc>
                <a:spcPts val="5600"/>
              </a:lnSpc>
            </a:pPr>
            <a:r>
              <a:rPr lang="en-US" altLang="zh-CN" sz="3200">
                <a:solidFill>
                  <a:srgbClr val="000000"/>
                </a:solidFill>
                <a:latin typeface="SimSun" pitchFamily="34" charset="0"/>
                <a:ea typeface="SimSun" pitchFamily="34" charset="-122"/>
                <a:cs typeface="SimSun" pitchFamily="34" charset="-120"/>
              </a:rPr>
              <a:t>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的方法减小压强。</a:t>
            </a:r>
            <a:endParaRPr lang="en-US" altLang="zh-CN" sz="3200"/>
          </a:p>
        </p:txBody>
      </p:sp>
      <p:sp>
        <p:nvSpPr>
          <p:cNvPr id="8" name="object 54">
            <a:hlinkClick r:id="rId12" action="ppaction://hlinksldjump"/>
            <a:extLst>
              <a:ext uri="{FF2B5EF4-FFF2-40B4-BE49-F238E27FC236}">
                <a16:creationId xmlns:a16="http://schemas.microsoft.com/office/drawing/2014/main" id="{46F41D5B-E111-FA82-9821-00D1A12702EC}"/>
              </a:ext>
            </a:extLst>
          </p:cNvPr>
          <p:cNvSpPr/>
          <p:nvPr>
            <p:custDataLst>
              <p:tags r:id="rId7"/>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6_BD.9_1#c977a64c0?vcp=1&amp;vis=1&amp;pid=b32ce0dd4&amp;color=0,0,0&amp;vtp=1&amp;bt=1&amp;bbb=1&amp;hb=1"/>
          <p:cNvSpPr/>
          <p:nvPr>
            <p:custDataLst>
              <p:tags r:id="rId1"/>
            </p:custDataLst>
          </p:nvPr>
        </p:nvSpPr>
        <p:spPr>
          <a:xfrm>
            <a:off x="719328" y="621792"/>
            <a:ext cx="10752672" cy="3500120"/>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a:t>
            </a:r>
            <a:r>
              <a:rPr lang="en-US" altLang="zh-CN" sz="3400"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物理课《压强》正在愉快地进行，在</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“举例与辩论”环节小刚与小强成了“正方与反方”，小刚主张</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履带式挖掘机的履带是减小压强的例子，因为在松软的泥土</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上它没有陷进去；小强则认为挖掘机从门前平展的水泥路面</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经过时，钢铁履带上的棱条将路面压出许多“破损的白痕”属</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于增大压强。</a:t>
            </a:r>
            <a:endParaRPr lang="en-US" altLang="zh-CN" sz="3200"/>
          </a:p>
        </p:txBody>
      </p:sp>
      <p:pic>
        <p:nvPicPr>
          <p:cNvPr id="3" name="QO_6_BD.9_1#c977a64c0?vcp=1&amp;vis=1&amp;pid=b32ce0dd4&amp;color=0,0,0&amp;tib=255,255,255&amp;iip=3&amp;vtp=1"/>
          <p:cNvPicPr>
            <a:picLocks noChangeAspect="1"/>
          </p:cNvPicPr>
          <p:nvPr>
            <p:custDataLst>
              <p:tags r:id="rId2"/>
            </p:custDataLst>
          </p:nvPr>
        </p:nvPicPr>
        <p:blipFill>
          <a:blip r:embed="rId6">
            <a:clrChange>
              <a:clrFrom>
                <a:srgbClr val="FFFFFF"/>
              </a:clrFrom>
              <a:clrTo>
                <a:srgbClr val="FFFFFF">
                  <a:alpha val="0"/>
                </a:srgbClr>
              </a:clrTo>
            </a:clrChange>
          </a:blip>
          <a:stretch>
            <a:fillRect/>
          </a:stretch>
        </p:blipFill>
        <p:spPr>
          <a:xfrm>
            <a:off x="1050079" y="463296"/>
            <a:ext cx="3377184" cy="780288"/>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QO_6_BD.9_2#c977a64c0?vcp=1&amp;vis=1&amp;pid=b32ce0dd4&amp;color=0,0,0&amp;tib=255,255,255&amp;vtp=1"/>
          <p:cNvPicPr>
            <a:picLocks noChangeAspect="1"/>
          </p:cNvPicPr>
          <p:nvPr>
            <p:custDataLst>
              <p:tags r:id="rId3"/>
            </p:custDataLst>
          </p:nvPr>
        </p:nvPicPr>
        <p:blipFill>
          <a:blip r:embed="rId7">
            <a:clrChange>
              <a:clrFrom>
                <a:srgbClr val="FFFFFF"/>
              </a:clrFrom>
              <a:clrTo>
                <a:srgbClr val="FFFFFF">
                  <a:alpha val="0"/>
                </a:srgbClr>
              </a:clrTo>
            </a:clrChange>
          </a:blip>
          <a:stretch>
            <a:fillRect/>
          </a:stretch>
        </p:blipFill>
        <p:spPr>
          <a:xfrm>
            <a:off x="2644023" y="4294632"/>
            <a:ext cx="6891763" cy="1935757"/>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6_BD.9_3#c977a64c0?vcp=1&amp;vis=1&amp;pid=b32ce0dd4&amp;color=0,0,0&amp;vtp=1&amp;bt=1&amp;bbb=1&amp;hb=1"/>
          <p:cNvSpPr/>
          <p:nvPr>
            <p:custDataLst>
              <p:tags r:id="rId1"/>
            </p:custDataLst>
          </p:nvPr>
        </p:nvSpPr>
        <p:spPr>
          <a:xfrm>
            <a:off x="719328" y="536448"/>
            <a:ext cx="10753344" cy="1129453"/>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请你运用“压力、受力面积、压强三者关系”对双方的观点进</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行分析说明。</a:t>
            </a:r>
            <a:endParaRPr lang="en-US" altLang="zh-CN" sz="3200"/>
          </a:p>
        </p:txBody>
      </p:sp>
      <p:pic>
        <p:nvPicPr>
          <p:cNvPr id="3" name="QO_6_BD.9_4#c977a64c0?vcp=1&amp;vis=1&amp;pid=b32ce0dd4&amp;color=0,0,0&amp;tib=255,255,255&amp;vtp=1"/>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a:xfrm>
            <a:off x="2842970" y="1845056"/>
            <a:ext cx="6493871" cy="1823997"/>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7_BD.10_1#91581b0ba?vcp=1&amp;vis=1&amp;pid=c977a64c0&amp;color=0,0,0&amp;vtp=1&amp;bbb=1&amp;hb=1"/>
          <p:cNvSpPr/>
          <p:nvPr>
            <p:custDataLst>
              <p:tags r:id="rId3"/>
            </p:custDataLst>
          </p:nvPr>
        </p:nvSpPr>
        <p:spPr>
          <a:xfrm>
            <a:off x="719328" y="3843189"/>
            <a:ext cx="10753344" cy="2296499"/>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（1）同一挖掘机在松软的泥土上（提示：受力面积如何，</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压强如何）：</a:t>
            </a:r>
            <a:r>
              <a:rPr lang="en-US" altLang="zh-CN" sz="3200">
                <a:solidFill>
                  <a:srgbClr val="000000"/>
                </a:solidFill>
                <a:latin typeface="SimSun" pitchFamily="34" charset="0"/>
                <a:ea typeface="SimSun" pitchFamily="34" charset="-122"/>
                <a:cs typeface="SimSun" pitchFamily="34" charset="-120"/>
              </a:rPr>
              <a:t>____________________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defTabSz="1219170" latinLnBrk="1">
              <a:lnSpc>
                <a:spcPts val="4667"/>
              </a:lnSpc>
              <a:defRPr/>
            </a:pPr>
            <a:r>
              <a:rPr lang="en-US" altLang="zh-CN" sz="3200">
                <a:solidFill>
                  <a:srgbClr val="000000"/>
                </a:solidFill>
                <a:latin typeface="Times New Roman" pitchFamily="34" charset="0"/>
                <a:ea typeface="微软雅黑" panose="020B0503020204020204" pitchFamily="34" charset="-122"/>
                <a:cs typeface="Times New Roman" pitchFamily="34" charset="-120"/>
              </a:rPr>
              <a:t>（2）同一挖掘机在水泥路面上（提示：受力面积如何，压</a:t>
            </a:r>
          </a:p>
          <a:p>
            <a:pPr defTabSz="1219170" latinLnBrk="1">
              <a:lnSpc>
                <a:spcPts val="4400"/>
              </a:lnSpc>
              <a:defRPr/>
            </a:pPr>
            <a:r>
              <a:rPr lang="en-US" altLang="zh-CN" sz="3200">
                <a:solidFill>
                  <a:srgbClr val="000000"/>
                </a:solidFill>
                <a:latin typeface="Times New Roman" pitchFamily="34" charset="0"/>
                <a:ea typeface="微软雅黑" panose="020B0503020204020204" pitchFamily="34" charset="-122"/>
                <a:cs typeface="Times New Roman" pitchFamily="34" charset="-120"/>
              </a:rPr>
              <a:t>强如何）：</a:t>
            </a:r>
            <a:r>
              <a:rPr lang="en-US" altLang="zh-CN" sz="3200">
                <a:solidFill>
                  <a:srgbClr val="000000"/>
                </a:solidFill>
                <a:latin typeface="SimSun" pitchFamily="34" charset="0"/>
                <a:ea typeface="SimSun" pitchFamily="34" charset="-122"/>
                <a:cs typeface="SimSun" pitchFamily="34" charset="-120"/>
              </a:rPr>
              <a:t>____________________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5" name="QB_7_AN.11_1#91581b0ba.blank?vcp=1&amp;vis=1&amp;pid=c977a64c0&amp;color=0,0,0&amp;vpa=5&amp;vtp=1&amp;bbb=1"/>
          <p:cNvSpPr/>
          <p:nvPr>
            <p:custDataLst>
              <p:tags r:id="rId4"/>
            </p:custDataLst>
          </p:nvPr>
        </p:nvSpPr>
        <p:spPr>
          <a:xfrm>
            <a:off x="3179953" y="4392507"/>
            <a:ext cx="3951817" cy="536787"/>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受力面积大，压强小</a:t>
            </a:r>
            <a:endParaRPr lang="en-US" altLang="zh-CN" sz="3200"/>
          </a:p>
        </p:txBody>
      </p:sp>
      <p:sp>
        <p:nvSpPr>
          <p:cNvPr id="7" name="QB_7_AN.13_1#91581b0ba.blank?vcp=1&amp;vis=1&amp;pid=c977a64c0&amp;color=0,0,0&amp;vpa=6&amp;vtp=1&amp;bbb=1"/>
          <p:cNvSpPr/>
          <p:nvPr>
            <p:custDataLst>
              <p:tags r:id="rId5"/>
            </p:custDataLst>
          </p:nvPr>
        </p:nvSpPr>
        <p:spPr>
          <a:xfrm>
            <a:off x="2773553" y="5550577"/>
            <a:ext cx="3951817" cy="536787"/>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受力面积小，压强大</a:t>
            </a:r>
            <a:endParaRPr lang="en-US" altLang="zh-CN" sz="3200"/>
          </a:p>
        </p:txBody>
      </p:sp>
      <p:sp>
        <p:nvSpPr>
          <p:cNvPr id="8" name="object 54">
            <a:hlinkClick r:id="rId10"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17a44bb48?vcp=1&amp;pid=f58c17d1e&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压强的应用</a:t>
            </a:r>
            <a:endParaRPr lang="en-US" altLang="zh-CN" sz="3467"/>
          </a:p>
        </p:txBody>
      </p:sp>
      <p:sp>
        <p:nvSpPr>
          <p:cNvPr id="3" name="QC_6_BD.14_1#70455b2f1?vcp=1&amp;vis=1&amp;pid=17a44bb48&amp;color=0,0,0&amp;vtp=1&amp;bbb=1&amp;hb=1"/>
          <p:cNvSpPr/>
          <p:nvPr>
            <p:custDataLst>
              <p:tags r:id="rId2"/>
            </p:custDataLst>
          </p:nvPr>
        </p:nvSpPr>
        <p:spPr>
          <a:xfrm>
            <a:off x="719328" y="1411647"/>
            <a:ext cx="10752672"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a:t>
            </a:r>
            <a:r>
              <a:rPr lang="en-US" altLang="zh-CN" sz="3200">
                <a:solidFill>
                  <a:srgbClr val="000000"/>
                </a:solidFill>
                <a:latin typeface="SimSun" pitchFamily="34" charset="0"/>
                <a:ea typeface="SimSun" pitchFamily="34" charset="-122"/>
                <a:cs typeface="SimSu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小明在超市买了一块豆腐、一颗大白菜、</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一斤鸡蛋，各自用小塑料袋装好后，小明想把它们放在大塑</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料袋中一起提回家，根据物理知识与生活实际，你觉得装袋</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方式最合理的是(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pic>
        <p:nvPicPr>
          <p:cNvPr id="4" name="QC_6_BD.14_1#70455b2f1?vcp=1&amp;vis=1&amp;pid=17a44bb48&amp;color=0,0,0&amp;tib=255,255,255&amp;iip=4&amp;vtp=1"/>
          <p:cNvPicPr>
            <a:picLocks noChangeAspect="1"/>
          </p:cNvPicPr>
          <p:nvPr>
            <p:custDataLst>
              <p:tags r:id="rId3"/>
            </p:custDataLst>
          </p:nvPr>
        </p:nvPicPr>
        <p:blipFill>
          <a:blip r:embed="rId12">
            <a:clrChange>
              <a:clrFrom>
                <a:srgbClr val="FFFFFF"/>
              </a:clrFrom>
              <a:clrTo>
                <a:srgbClr val="FFFFFF">
                  <a:alpha val="0"/>
                </a:srgbClr>
              </a:clrTo>
            </a:clrChange>
          </a:blip>
          <a:stretch>
            <a:fillRect/>
          </a:stretch>
        </p:blipFill>
        <p:spPr>
          <a:xfrm>
            <a:off x="1231943" y="1557951"/>
            <a:ext cx="2657856"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6_AN.15_1#70455b2f1.bracket?vcp=1&amp;vis=1&amp;pid=17a44bb48&amp;color=0,0,0&amp;vpa=7&amp;vtp=1"/>
          <p:cNvSpPr/>
          <p:nvPr>
            <p:custDataLst>
              <p:tags r:id="rId4"/>
            </p:custDataLst>
          </p:nvPr>
        </p:nvSpPr>
        <p:spPr>
          <a:xfrm>
            <a:off x="3874220" y="3631607"/>
            <a:ext cx="588433"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a:t>
            </a:r>
            <a:endParaRPr lang="en-US" altLang="zh-CN" sz="3200"/>
          </a:p>
        </p:txBody>
      </p:sp>
      <p:sp>
        <p:nvSpPr>
          <p:cNvPr id="6" name="QC_6_BD.14_2#70455b2f1.choices?vcp=1&amp;vis=1&amp;pid=17a44bb48&amp;color=0,0,0&amp;vtp=1&amp;bbb=1"/>
          <p:cNvSpPr/>
          <p:nvPr>
            <p:custDataLst>
              <p:tags r:id="rId5"/>
            </p:custDataLst>
          </p:nvPr>
        </p:nvSpPr>
        <p:spPr>
          <a:xfrm>
            <a:off x="719328" y="4266523"/>
            <a:ext cx="10752672" cy="1641095"/>
          </a:xfrm>
          <a:prstGeom prst="rect">
            <a:avLst/>
          </a:prstGeom>
          <a:noFill/>
        </p:spPr>
        <p:txBody>
          <a:bodyPr wrap="none" lIns="0" tIns="0" rIns="0" bIns="0" rtlCol="0" anchor="t"/>
          <a:lstStyle/>
          <a:p>
            <a:pPr latinLnBrk="1">
              <a:lnSpc>
                <a:spcPts val="14666"/>
              </a:lnSpc>
              <a:tabLst>
                <a:tab pos="2776831" algn="l"/>
                <a:tab pos="5519795" algn="l"/>
                <a:tab pos="8262760"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8200"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8200"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8200"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8200"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endParaRPr lang="en-US" altLang="zh-CN" sz="1200">
              <a:latin typeface="SimSun" panose="02010600030101010101" pitchFamily="2" charset="-122"/>
            </a:endParaRPr>
          </a:p>
        </p:txBody>
      </p:sp>
      <p:pic>
        <p:nvPicPr>
          <p:cNvPr id="7" name="QC_6_BD.14_2#70455b2f1.choice_image?vcp=1&amp;vis=1&amp;pid=17a44bb48&amp;color=0,0,0&amp;tib=255,255,255&amp;iip=5&amp;vtp=1"/>
          <p:cNvPicPr>
            <a:picLocks noChangeAspect="1"/>
          </p:cNvPicPr>
          <p:nvPr>
            <p:custDataLst>
              <p:tags r:id="rId6"/>
            </p:custDataLst>
          </p:nvPr>
        </p:nvPicPr>
        <p:blipFill>
          <a:blip r:embed="rId13">
            <a:clrChange>
              <a:clrFrom>
                <a:srgbClr val="FFFFFF"/>
              </a:clrFrom>
              <a:clrTo>
                <a:srgbClr val="FFFFFF">
                  <a:alpha val="0"/>
                </a:srgbClr>
              </a:clrTo>
            </a:clrChange>
          </a:blip>
          <a:stretch>
            <a:fillRect/>
          </a:stretch>
        </p:blipFill>
        <p:spPr>
          <a:xfrm>
            <a:off x="1336676" y="4270587"/>
            <a:ext cx="1182624" cy="164592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8" name="QC_6_BD.14_2#70455b2f1.choice_image?vcp=1&amp;vis=1&amp;pid=17a44bb48&amp;color=0,0,0&amp;tib=255,255,255&amp;iip=6&amp;vtp=1"/>
          <p:cNvPicPr>
            <a:picLocks noChangeAspect="1"/>
          </p:cNvPicPr>
          <p:nvPr>
            <p:custDataLst>
              <p:tags r:id="rId7"/>
            </p:custDataLst>
          </p:nvPr>
        </p:nvPicPr>
        <p:blipFill>
          <a:blip r:embed="rId14">
            <a:clrChange>
              <a:clrFrom>
                <a:srgbClr val="FFFFFF"/>
              </a:clrFrom>
              <a:clrTo>
                <a:srgbClr val="FFFFFF">
                  <a:alpha val="0"/>
                </a:srgbClr>
              </a:clrTo>
            </a:clrChange>
          </a:blip>
          <a:stretch>
            <a:fillRect/>
          </a:stretch>
        </p:blipFill>
        <p:spPr>
          <a:xfrm>
            <a:off x="4090459" y="4270587"/>
            <a:ext cx="1182624" cy="164592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9" name="QC_6_BD.14_2#70455b2f1.choice_image?vcp=1&amp;vis=1&amp;pid=17a44bb48&amp;color=0,0,0&amp;tib=255,255,255&amp;iip=7&amp;vtp=1"/>
          <p:cNvPicPr>
            <a:picLocks noChangeAspect="1"/>
          </p:cNvPicPr>
          <p:nvPr>
            <p:custDataLst>
              <p:tags r:id="rId8"/>
            </p:custDataLst>
          </p:nvPr>
        </p:nvPicPr>
        <p:blipFill>
          <a:blip r:embed="rId15">
            <a:clrChange>
              <a:clrFrom>
                <a:srgbClr val="FFFFFF"/>
              </a:clrFrom>
              <a:clrTo>
                <a:srgbClr val="FFFFFF">
                  <a:alpha val="0"/>
                </a:srgbClr>
              </a:clrTo>
            </a:clrChange>
          </a:blip>
          <a:stretch>
            <a:fillRect/>
          </a:stretch>
        </p:blipFill>
        <p:spPr>
          <a:xfrm>
            <a:off x="6833659" y="4270587"/>
            <a:ext cx="1182624" cy="164592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10" name="QC_6_BD.14_2#70455b2f1.choice_image?vcp=1&amp;vis=1&amp;pid=17a44bb48&amp;color=0,0,0&amp;tib=255,255,255&amp;iip=8&amp;vtp=1"/>
          <p:cNvPicPr>
            <a:picLocks noChangeAspect="1"/>
          </p:cNvPicPr>
          <p:nvPr>
            <p:custDataLst>
              <p:tags r:id="rId9"/>
            </p:custDataLst>
          </p:nvPr>
        </p:nvPicPr>
        <p:blipFill>
          <a:blip r:embed="rId16">
            <a:clrChange>
              <a:clrFrom>
                <a:srgbClr val="FFFFFF"/>
              </a:clrFrom>
              <a:clrTo>
                <a:srgbClr val="FFFFFF">
                  <a:alpha val="0"/>
                </a:srgbClr>
              </a:clrTo>
            </a:clrChange>
          </a:blip>
          <a:stretch>
            <a:fillRect/>
          </a:stretch>
        </p:blipFill>
        <p:spPr>
          <a:xfrm>
            <a:off x="9599295" y="4270587"/>
            <a:ext cx="1182624" cy="164592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773526" y="677856"/>
            <a:ext cx="7345018" cy="4770537"/>
          </a:xfrm>
          <a:prstGeom prst="rect">
            <a:avLst/>
          </a:prstGeom>
          <a:noFill/>
        </p:spPr>
        <p:txBody>
          <a:bodyPr wrap="square" rtlCol="0">
            <a:spAutoFit/>
          </a:bodyPr>
          <a:lstStyle/>
          <a:p>
            <a:r>
              <a:rPr lang="zh-CN" altLang="en-US" sz="400">
                <a:solidFill>
                  <a:schemeClr val="bg1"/>
                </a:solidFill>
              </a:rPr>
              <a:t>压强的概念、公式及应用，增大和减小压强的方法。​</a:t>
            </a:r>
          </a:p>
          <a:p>
            <a:r>
              <a:rPr lang="zh-CN" altLang="en-US" sz="400">
                <a:solidFill>
                  <a:schemeClr val="bg1"/>
                </a:solidFill>
              </a:rPr>
              <a:t>液体压强的特点和计算公式，连通器的原理及应用。​</a:t>
            </a:r>
          </a:p>
          <a:p>
            <a:r>
              <a:rPr lang="zh-CN" altLang="en-US" sz="400">
                <a:solidFill>
                  <a:schemeClr val="bg1"/>
                </a:solidFill>
              </a:rPr>
              <a:t>大气压强的存在、测量方法及应用，大气压随高度的变化规律。​</a:t>
            </a:r>
          </a:p>
          <a:p>
            <a:r>
              <a:rPr lang="zh-CN" altLang="en-US" sz="400">
                <a:solidFill>
                  <a:schemeClr val="bg1"/>
                </a:solidFill>
              </a:rPr>
              <a:t>（二）教学难点​</a:t>
            </a:r>
          </a:p>
          <a:p>
            <a:r>
              <a:rPr lang="zh-CN" altLang="en-US" sz="400">
                <a:solidFill>
                  <a:schemeClr val="bg1"/>
                </a:solidFill>
              </a:rPr>
              <a:t>对压强概念的理解，压强公式中各物理量的含义及单位的换算。​</a:t>
            </a:r>
          </a:p>
          <a:p>
            <a:r>
              <a:rPr lang="zh-CN" altLang="en-US" sz="400">
                <a:solidFill>
                  <a:schemeClr val="bg1"/>
                </a:solidFill>
              </a:rPr>
              <a:t>液体压强公式的推导过程，理解液体压强与液体深度的关系。​</a:t>
            </a:r>
          </a:p>
          <a:p>
            <a:r>
              <a:rPr lang="zh-CN" altLang="en-US" sz="400">
                <a:solidFill>
                  <a:schemeClr val="bg1"/>
                </a:solidFill>
              </a:rPr>
              <a:t>理解托里拆利实验的原理，解释生活中的大气压强现象。​</a:t>
            </a:r>
          </a:p>
          <a:p>
            <a:r>
              <a:rPr lang="zh-CN" altLang="en-US" sz="400">
                <a:solidFill>
                  <a:schemeClr val="bg1"/>
                </a:solidFill>
              </a:rPr>
              <a:t>三、教学方法​</a:t>
            </a:r>
          </a:p>
          <a:p>
            <a:r>
              <a:rPr lang="zh-CN" altLang="en-US" sz="400">
                <a:solidFill>
                  <a:schemeClr val="bg1"/>
                </a:solidFill>
              </a:rPr>
              <a:t>讲授法：讲解压强的基本概念、原理和公式，帮助学生构建系统的知识框架。​</a:t>
            </a:r>
          </a:p>
          <a:p>
            <a:r>
              <a:rPr lang="zh-CN" altLang="en-US" sz="400">
                <a:solidFill>
                  <a:schemeClr val="bg1"/>
                </a:solidFill>
              </a:rPr>
              <a:t>实验探究法：组织学生进行探究压力作用效果、液体压强特点等实验，让学生通过亲身体验，获取知识，培养学生的探究能力和实验操作技能。​</a:t>
            </a:r>
          </a:p>
          <a:p>
            <a:r>
              <a:rPr lang="zh-CN" altLang="en-US" sz="400">
                <a:solidFill>
                  <a:schemeClr val="bg1"/>
                </a:solidFill>
              </a:rPr>
              <a:t>讨论法：针对实验现象、问题组织学生讨论，激发学生的思维，促进学生之间的交流与合作，培养学生分析问题和解决问题的能力。​</a:t>
            </a:r>
          </a:p>
          <a:p>
            <a:r>
              <a:rPr lang="zh-CN" altLang="en-US" sz="400">
                <a:solidFill>
                  <a:schemeClr val="bg1"/>
                </a:solidFill>
              </a:rPr>
              <a:t>多媒体辅助教学法：运用图片、视频等多媒体资源，展示生活中与压强有关的现象和实验，将抽象的知识形象化，帮助学生理解。​</a:t>
            </a:r>
          </a:p>
          <a:p>
            <a:r>
              <a:rPr lang="zh-CN" altLang="en-US" sz="400">
                <a:solidFill>
                  <a:schemeClr val="bg1"/>
                </a:solidFill>
              </a:rPr>
              <a:t>四、教学过程​</a:t>
            </a:r>
          </a:p>
          <a:p>
            <a:r>
              <a:rPr lang="zh-CN" altLang="en-US" sz="400">
                <a:solidFill>
                  <a:schemeClr val="bg1"/>
                </a:solidFill>
              </a:rPr>
              <a:t>（一）导入新课（</a:t>
            </a:r>
            <a:r>
              <a:rPr lang="en-US" altLang="zh-CN" sz="400">
                <a:solidFill>
                  <a:schemeClr val="bg1"/>
                </a:solidFill>
              </a:rPr>
              <a:t>5 </a:t>
            </a:r>
            <a:r>
              <a:rPr lang="zh-CN" altLang="en-US" sz="400">
                <a:solidFill>
                  <a:schemeClr val="bg1"/>
                </a:solidFill>
              </a:rPr>
              <a:t>分钟）​</a:t>
            </a:r>
          </a:p>
          <a:p>
            <a:r>
              <a:rPr lang="zh-CN" altLang="en-US" sz="400">
                <a:solidFill>
                  <a:schemeClr val="bg1"/>
                </a:solidFill>
              </a:rPr>
              <a:t>展示一些生活中与压强有关的图片，如滑雪板、图钉、压路机等，让学生观察并思考：这些工具在使用时，为什么要设计成特定的形状？它们对物体产生的作用效果有什么不同？​</a:t>
            </a:r>
          </a:p>
          <a:p>
            <a:r>
              <a:rPr lang="zh-CN" altLang="en-US" sz="400">
                <a:solidFill>
                  <a:schemeClr val="bg1"/>
                </a:solidFill>
              </a:rPr>
              <a:t>通过演示实验，将铅笔的一端削尖，用两手的食指分别抵住铅笔的两端，让学生感受手指的疼痛程度，引出本节课的主题 </a:t>
            </a:r>
            <a:r>
              <a:rPr lang="en-US" altLang="zh-CN" sz="400">
                <a:solidFill>
                  <a:schemeClr val="bg1"/>
                </a:solidFill>
              </a:rPr>
              <a:t>—— </a:t>
            </a:r>
            <a:r>
              <a:rPr lang="zh-CN" altLang="en-US" sz="400">
                <a:solidFill>
                  <a:schemeClr val="bg1"/>
                </a:solidFill>
              </a:rPr>
              <a:t>压强。​</a:t>
            </a:r>
          </a:p>
          <a:p>
            <a:r>
              <a:rPr lang="zh-CN" altLang="en-US" sz="400">
                <a:solidFill>
                  <a:schemeClr val="bg1"/>
                </a:solidFill>
              </a:rPr>
              <a:t>（二）新课教学​</a:t>
            </a:r>
          </a:p>
          <a:p>
            <a:r>
              <a:rPr lang="zh-CN" altLang="en-US" sz="400">
                <a:solidFill>
                  <a:schemeClr val="bg1"/>
                </a:solidFill>
              </a:rPr>
              <a:t>压强（</a:t>
            </a:r>
            <a:r>
              <a:rPr lang="en-US" altLang="zh-CN" sz="400">
                <a:solidFill>
                  <a:schemeClr val="bg1"/>
                </a:solidFill>
              </a:rPr>
              <a:t>15 </a:t>
            </a:r>
            <a:r>
              <a:rPr lang="zh-CN" altLang="en-US" sz="400">
                <a:solidFill>
                  <a:schemeClr val="bg1"/>
                </a:solidFill>
              </a:rPr>
              <a:t>分钟）​</a:t>
            </a:r>
          </a:p>
          <a:p>
            <a:r>
              <a:rPr lang="zh-CN" altLang="en-US" sz="400">
                <a:solidFill>
                  <a:schemeClr val="bg1"/>
                </a:solidFill>
              </a:rPr>
              <a:t>压力的概念：通过举例说明压力是垂直作用在物体表面上的力，让学生区分压力与重力的不同，明确压力的方向总是垂直于受力物体表面。​</a:t>
            </a:r>
          </a:p>
          <a:p>
            <a:r>
              <a:rPr lang="zh-CN" altLang="en-US" sz="400">
                <a:solidFill>
                  <a:schemeClr val="bg1"/>
                </a:solidFill>
              </a:rPr>
              <a:t>探究压力的作用效果：引导学生进行实验探究，采用控制变量法，研究压力的作用效果与压力大小和受力面积大小的关系。实验器材可选用小桌、砝码、海绵等，让学生观察小桌陷入海绵的深度，分析实验现象，得出结论：压力的作用效果与压力大小和受力面积大小有关，当受力面积相同时，压力越大，压力的作用效果越明显；当压力相同时，受力面积越小，压力的作用效果越明显。​</a:t>
            </a:r>
          </a:p>
          <a:p>
            <a:r>
              <a:rPr lang="zh-CN" altLang="en-US" sz="400">
                <a:solidFill>
                  <a:schemeClr val="bg1"/>
                </a:solidFill>
              </a:rPr>
              <a:t>压强的概念：在上述实验结论的基础上，引入压强的概念，压强是表示压力作用效果的物理量。给出压强的定义、计算公式</a:t>
            </a:r>
          </a:p>
          <a:p>
            <a:r>
              <a:rPr lang="zh-CN" altLang="en-US" sz="400">
                <a:solidFill>
                  <a:schemeClr val="bg1"/>
                </a:solidFill>
              </a:rPr>
              <a:t>​</a:t>
            </a:r>
          </a:p>
          <a:p>
            <a:r>
              <a:rPr lang="en-US" altLang="zh-CN" sz="400">
                <a:solidFill>
                  <a:schemeClr val="bg1"/>
                </a:solidFill>
              </a:rPr>
              <a:t>p= </a:t>
            </a:r>
          </a:p>
          <a:p>
            <a:r>
              <a:rPr lang="en-US" altLang="zh-CN" sz="400">
                <a:solidFill>
                  <a:schemeClr val="bg1"/>
                </a:solidFill>
              </a:rPr>
              <a:t>S</a:t>
            </a:r>
          </a:p>
          <a:p>
            <a:r>
              <a:rPr lang="en-US" altLang="zh-CN" sz="400">
                <a:solidFill>
                  <a:schemeClr val="bg1"/>
                </a:solidFill>
              </a:rPr>
              <a:t>F</a:t>
            </a:r>
          </a:p>
          <a:p>
            <a:r>
              <a:rPr lang="en-US" altLang="zh-CN" sz="400">
                <a:solidFill>
                  <a:schemeClr val="bg1"/>
                </a:solidFill>
              </a:rPr>
              <a:t>​</a:t>
            </a:r>
          </a:p>
          <a:p>
            <a:r>
              <a:rPr lang="en-US" altLang="zh-CN" sz="400">
                <a:solidFill>
                  <a:schemeClr val="bg1"/>
                </a:solidFill>
              </a:rPr>
              <a:t> </a:t>
            </a:r>
          </a:p>
          <a:p>
            <a:r>
              <a:rPr lang="zh-CN" altLang="en-US" sz="400">
                <a:solidFill>
                  <a:schemeClr val="bg1"/>
                </a:solidFill>
              </a:rPr>
              <a:t>（其中</a:t>
            </a:r>
          </a:p>
          <a:p>
            <a:r>
              <a:rPr lang="zh-CN" altLang="en-US" sz="400">
                <a:solidFill>
                  <a:schemeClr val="bg1"/>
                </a:solidFill>
              </a:rPr>
              <a:t>​</a:t>
            </a:r>
          </a:p>
          <a:p>
            <a:r>
              <a:rPr lang="en-US" altLang="zh-CN" sz="400">
                <a:solidFill>
                  <a:schemeClr val="bg1"/>
                </a:solidFill>
              </a:rPr>
              <a:t>p</a:t>
            </a:r>
          </a:p>
          <a:p>
            <a:r>
              <a:rPr lang="zh-CN" altLang="en-US" sz="400">
                <a:solidFill>
                  <a:schemeClr val="bg1"/>
                </a:solidFill>
              </a:rPr>
              <a:t>表示压强，</a:t>
            </a:r>
          </a:p>
          <a:p>
            <a:r>
              <a:rPr lang="zh-CN" altLang="en-US" sz="400">
                <a:solidFill>
                  <a:schemeClr val="bg1"/>
                </a:solidFill>
              </a:rPr>
              <a:t>​</a:t>
            </a:r>
          </a:p>
          <a:p>
            <a:r>
              <a:rPr lang="en-US" altLang="zh-CN" sz="400">
                <a:solidFill>
                  <a:schemeClr val="bg1"/>
                </a:solidFill>
              </a:rPr>
              <a:t>F</a:t>
            </a:r>
          </a:p>
          <a:p>
            <a:r>
              <a:rPr lang="zh-CN" altLang="en-US" sz="400">
                <a:solidFill>
                  <a:schemeClr val="bg1"/>
                </a:solidFill>
              </a:rPr>
              <a:t>表示压力，</a:t>
            </a:r>
          </a:p>
          <a:p>
            <a:r>
              <a:rPr lang="zh-CN" altLang="en-US" sz="400">
                <a:solidFill>
                  <a:schemeClr val="bg1"/>
                </a:solidFill>
              </a:rPr>
              <a:t>​</a:t>
            </a:r>
          </a:p>
          <a:p>
            <a:r>
              <a:rPr lang="en-US" altLang="zh-CN" sz="400">
                <a:solidFill>
                  <a:schemeClr val="bg1"/>
                </a:solidFill>
              </a:rPr>
              <a:t>S</a:t>
            </a:r>
          </a:p>
          <a:p>
            <a:r>
              <a:rPr lang="zh-CN" altLang="en-US" sz="400">
                <a:solidFill>
                  <a:schemeClr val="bg1"/>
                </a:solidFill>
              </a:rPr>
              <a:t>表示受力面积）和单位（帕斯卡，简称帕，符号</a:t>
            </a:r>
          </a:p>
          <a:p>
            <a:r>
              <a:rPr lang="zh-CN" altLang="en-US" sz="400">
                <a:solidFill>
                  <a:schemeClr val="bg1"/>
                </a:solidFill>
              </a:rPr>
              <a:t>​</a:t>
            </a:r>
          </a:p>
          <a:p>
            <a:r>
              <a:rPr lang="en-US" altLang="zh-CN" sz="400">
                <a:solidFill>
                  <a:schemeClr val="bg1"/>
                </a:solidFill>
              </a:rPr>
              <a:t>Pa</a:t>
            </a:r>
          </a:p>
          <a:p>
            <a:r>
              <a:rPr lang="zh-CN" altLang="en-US" sz="400">
                <a:solidFill>
                  <a:schemeClr val="bg1"/>
                </a:solidFill>
              </a:rPr>
              <a:t>），并讲解 </a:t>
            </a:r>
            <a:r>
              <a:rPr lang="en-US" altLang="zh-CN" sz="400">
                <a:solidFill>
                  <a:schemeClr val="bg1"/>
                </a:solidFill>
              </a:rPr>
              <a:t>1Pa </a:t>
            </a:r>
            <a:r>
              <a:rPr lang="zh-CN" altLang="en-US" sz="400">
                <a:solidFill>
                  <a:schemeClr val="bg1"/>
                </a:solidFill>
              </a:rPr>
              <a:t>的物理意义。​</a:t>
            </a:r>
          </a:p>
          <a:p>
            <a:r>
              <a:rPr lang="zh-CN" altLang="en-US" sz="400">
                <a:solidFill>
                  <a:schemeClr val="bg1"/>
                </a:solidFill>
              </a:rPr>
              <a:t>压强的计算与应用：通过例题，让学生学会运用压强公式进行计算，强调解题的步骤和注意事项。同时，引导学生分析生活中增大和减小压强的实例，如书包带做得较宽、刀刃磨得很锋利等，加深学生对压强知识的理解。​</a:t>
            </a:r>
          </a:p>
          <a:p>
            <a:r>
              <a:rPr lang="zh-CN" altLang="en-US" sz="400">
                <a:solidFill>
                  <a:schemeClr val="bg1"/>
                </a:solidFill>
              </a:rPr>
              <a:t>液体的压强（</a:t>
            </a:r>
            <a:r>
              <a:rPr lang="en-US" altLang="zh-CN" sz="400">
                <a:solidFill>
                  <a:schemeClr val="bg1"/>
                </a:solidFill>
              </a:rPr>
              <a:t>20 </a:t>
            </a:r>
            <a:r>
              <a:rPr lang="zh-CN" altLang="en-US" sz="400">
                <a:solidFill>
                  <a:schemeClr val="bg1"/>
                </a:solidFill>
              </a:rPr>
              <a:t>分钟）​</a:t>
            </a:r>
          </a:p>
          <a:p>
            <a:r>
              <a:rPr lang="zh-CN" altLang="en-US" sz="400">
                <a:solidFill>
                  <a:schemeClr val="bg1"/>
                </a:solidFill>
              </a:rPr>
              <a:t>液体压强的存在：通过演示实验，如将底部蒙有橡皮膜的玻璃管插入水中，观察橡皮膜的形变情况，让学生认识到液体对容器底部有压强。再将侧壁开孔的玻璃管装满水，观察水从侧壁喷出的现象，说明液体对容器侧壁也有压强。​</a:t>
            </a:r>
          </a:p>
          <a:p>
            <a:r>
              <a:rPr lang="zh-CN" altLang="en-US" sz="400">
                <a:solidFill>
                  <a:schemeClr val="bg1"/>
                </a:solidFill>
              </a:rPr>
              <a:t>探究液体压强的特点：组织学生进行实验探究，使用压强计探究液体内部压强的特点。让学生改变压强计探头在液体中的深度、方向以及液体的密度，观察 </a:t>
            </a:r>
            <a:r>
              <a:rPr lang="en-US" altLang="zh-CN" sz="400">
                <a:solidFill>
                  <a:schemeClr val="bg1"/>
                </a:solidFill>
              </a:rPr>
              <a:t>U </a:t>
            </a:r>
            <a:r>
              <a:rPr lang="zh-CN" altLang="en-US" sz="400">
                <a:solidFill>
                  <a:schemeClr val="bg1"/>
                </a:solidFill>
              </a:rPr>
              <a:t>形管两侧液面的高度差，分析实验数据，得出液体压强的特点：液体内部向各个方向都有压强；在同一深度，液体向各个方向的压强相等；液体的压强随深度的增加而增大；不同液体的压强还跟液体的密度有关，在深度相同时，液体的密度越大，压强越大。​</a:t>
            </a:r>
          </a:p>
          <a:p>
            <a:r>
              <a:rPr lang="zh-CN" altLang="en-US" sz="400">
                <a:solidFill>
                  <a:schemeClr val="bg1"/>
                </a:solidFill>
              </a:rPr>
              <a:t>液体压强公式的推导：引导学生运用前面所学的压强、密度、重力等知识，通过建立理想模型，推导液体压强的计算公式</a:t>
            </a:r>
          </a:p>
          <a:p>
            <a:r>
              <a:rPr lang="zh-CN" altLang="en-US" sz="400">
                <a:solidFill>
                  <a:schemeClr val="bg1"/>
                </a:solidFill>
              </a:rPr>
              <a:t>​</a:t>
            </a:r>
          </a:p>
          <a:p>
            <a:r>
              <a:rPr lang="en-US" altLang="zh-CN" sz="400">
                <a:solidFill>
                  <a:schemeClr val="bg1"/>
                </a:solidFill>
              </a:rPr>
              <a:t>p=ρgh</a:t>
            </a:r>
          </a:p>
          <a:p>
            <a:r>
              <a:rPr lang="zh-CN" altLang="en-US" sz="400">
                <a:solidFill>
                  <a:schemeClr val="bg1"/>
                </a:solidFill>
              </a:rPr>
              <a:t>（其中</a:t>
            </a:r>
          </a:p>
          <a:p>
            <a:r>
              <a:rPr lang="zh-CN" altLang="en-US" sz="400">
                <a:solidFill>
                  <a:schemeClr val="bg1"/>
                </a:solidFill>
              </a:rPr>
              <a:t>​</a:t>
            </a:r>
          </a:p>
          <a:p>
            <a:r>
              <a:rPr lang="en-US" altLang="zh-CN" sz="400">
                <a:solidFill>
                  <a:schemeClr val="bg1"/>
                </a:solidFill>
              </a:rPr>
              <a:t>p</a:t>
            </a:r>
          </a:p>
          <a:p>
            <a:r>
              <a:rPr lang="zh-CN" altLang="en-US" sz="400">
                <a:solidFill>
                  <a:schemeClr val="bg1"/>
                </a:solidFill>
              </a:rPr>
              <a:t>表示液体压强，</a:t>
            </a:r>
          </a:p>
          <a:p>
            <a:r>
              <a:rPr lang="zh-CN" altLang="en-US" sz="400">
                <a:solidFill>
                  <a:schemeClr val="bg1"/>
                </a:solidFill>
              </a:rPr>
              <a:t>​</a:t>
            </a:r>
          </a:p>
          <a:p>
            <a:r>
              <a:rPr lang="en-US" altLang="zh-CN" sz="400">
                <a:solidFill>
                  <a:schemeClr val="bg1"/>
                </a:solidFill>
              </a:rPr>
              <a:t>ρ</a:t>
            </a:r>
          </a:p>
          <a:p>
            <a:r>
              <a:rPr lang="zh-CN" altLang="en-US" sz="400">
                <a:solidFill>
                  <a:schemeClr val="bg1"/>
                </a:solidFill>
              </a:rPr>
              <a:t>表示液体的密度，</a:t>
            </a:r>
          </a:p>
          <a:p>
            <a:r>
              <a:rPr lang="zh-CN" altLang="en-US" sz="400">
                <a:solidFill>
                  <a:schemeClr val="bg1"/>
                </a:solidFill>
              </a:rPr>
              <a:t>​</a:t>
            </a:r>
          </a:p>
          <a:p>
            <a:r>
              <a:rPr lang="en-US" altLang="zh-CN" sz="400">
                <a:solidFill>
                  <a:schemeClr val="bg1"/>
                </a:solidFill>
              </a:rPr>
              <a:t>g</a:t>
            </a:r>
          </a:p>
          <a:p>
            <a:r>
              <a:rPr lang="zh-CN" altLang="en-US" sz="400">
                <a:solidFill>
                  <a:schemeClr val="bg1"/>
                </a:solidFill>
              </a:rPr>
              <a:t>是重力常数，</a:t>
            </a:r>
          </a:p>
          <a:p>
            <a:r>
              <a:rPr lang="zh-CN" altLang="en-US" sz="400">
                <a:solidFill>
                  <a:schemeClr val="bg1"/>
                </a:solidFill>
              </a:rPr>
              <a:t>​</a:t>
            </a:r>
          </a:p>
          <a:p>
            <a:r>
              <a:rPr lang="en-US" altLang="zh-CN" sz="400">
                <a:solidFill>
                  <a:schemeClr val="bg1"/>
                </a:solidFill>
              </a:rPr>
              <a:t>h</a:t>
            </a:r>
          </a:p>
          <a:p>
            <a:r>
              <a:rPr lang="zh-CN" altLang="en-US" sz="400">
                <a:solidFill>
                  <a:schemeClr val="bg1"/>
                </a:solidFill>
              </a:rPr>
              <a:t>表示液体的深度）。讲解公式中各物理量的含义和单位，强调深度是指从液体某点到自由液面的垂直距离。​</a:t>
            </a:r>
          </a:p>
          <a:p>
            <a:r>
              <a:rPr lang="zh-CN" altLang="en-US" sz="400">
                <a:solidFill>
                  <a:schemeClr val="bg1"/>
                </a:solidFill>
              </a:rPr>
              <a:t>连通器：介绍连通器的概念，通过实验演示连通器的原理，即连通器里装同种液体，当液体不流动时，各容器中的液面总保持相平。列举生活中常见的连通器，如茶壶、船闸等，分析其工作原理，让学生了解连通器在生活和生产中的广泛应用。​</a:t>
            </a:r>
          </a:p>
          <a:p>
            <a:r>
              <a:rPr lang="zh-CN" altLang="en-US" sz="400">
                <a:solidFill>
                  <a:schemeClr val="bg1"/>
                </a:solidFill>
              </a:rPr>
              <a:t>大气压强（</a:t>
            </a:r>
            <a:r>
              <a:rPr lang="en-US" altLang="zh-CN" sz="400">
                <a:solidFill>
                  <a:schemeClr val="bg1"/>
                </a:solidFill>
              </a:rPr>
              <a:t>20 </a:t>
            </a:r>
            <a:r>
              <a:rPr lang="zh-CN" altLang="en-US" sz="400">
                <a:solidFill>
                  <a:schemeClr val="bg1"/>
                </a:solidFill>
              </a:rPr>
              <a:t>分钟）​</a:t>
            </a:r>
          </a:p>
          <a:p>
            <a:r>
              <a:rPr lang="zh-CN" altLang="en-US" sz="400">
                <a:solidFill>
                  <a:schemeClr val="bg1"/>
                </a:solidFill>
              </a:rPr>
              <a:t>大气压强的存在：通过演示覆杯实验、马德堡半球实验等，让学生直观地感受大气压强的存在。引导学生思考生活中还有哪些现象可以证明大气压强的存在，如吸盘挂钩、吸管吸饮料等，激发学生的学习兴趣。​</a:t>
            </a:r>
          </a:p>
          <a:p>
            <a:r>
              <a:rPr lang="zh-CN" altLang="en-US" sz="400">
                <a:solidFill>
                  <a:schemeClr val="bg1"/>
                </a:solidFill>
              </a:rPr>
              <a:t>大气压强的测量：介绍托里拆利实验的原理和过程，讲解如何通过测量玻璃管内外水银面的高度差来计算大气压强的大小。给出标准大气压的值为</a:t>
            </a:r>
          </a:p>
          <a:p>
            <a:r>
              <a:rPr lang="zh-CN" altLang="en-US" sz="400">
                <a:solidFill>
                  <a:schemeClr val="bg1"/>
                </a:solidFill>
              </a:rPr>
              <a:t>​</a:t>
            </a:r>
          </a:p>
          <a:p>
            <a:r>
              <a:rPr lang="en-US" altLang="zh-CN" sz="400">
                <a:solidFill>
                  <a:schemeClr val="bg1"/>
                </a:solidFill>
              </a:rPr>
              <a:t>1.013×10 </a:t>
            </a:r>
          </a:p>
          <a:p>
            <a:r>
              <a:rPr lang="en-US" altLang="zh-CN" sz="400">
                <a:solidFill>
                  <a:schemeClr val="bg1"/>
                </a:solidFill>
              </a:rPr>
              <a:t>5</a:t>
            </a:r>
          </a:p>
          <a:p>
            <a:r>
              <a:rPr lang="en-US" altLang="zh-CN" sz="400">
                <a:solidFill>
                  <a:schemeClr val="bg1"/>
                </a:solidFill>
              </a:rPr>
              <a:t> Pa</a:t>
            </a:r>
          </a:p>
          <a:p>
            <a:r>
              <a:rPr lang="zh-CN" altLang="en-US" sz="400">
                <a:solidFill>
                  <a:schemeClr val="bg1"/>
                </a:solidFill>
              </a:rPr>
              <a:t>，相当于 </a:t>
            </a:r>
            <a:r>
              <a:rPr lang="en-US" altLang="zh-CN" sz="400">
                <a:solidFill>
                  <a:schemeClr val="bg1"/>
                </a:solidFill>
              </a:rPr>
              <a:t>760mm </a:t>
            </a:r>
            <a:r>
              <a:rPr lang="zh-CN" altLang="en-US" sz="400">
                <a:solidFill>
                  <a:schemeClr val="bg1"/>
                </a:solidFill>
              </a:rPr>
              <a:t>高水银柱产生的压强。同时，介绍其他测量大气压强的工具，如气压计。​</a:t>
            </a:r>
          </a:p>
          <a:p>
            <a:r>
              <a:rPr lang="zh-CN" altLang="en-US" sz="400">
                <a:solidFill>
                  <a:schemeClr val="bg1"/>
                </a:solidFill>
              </a:rPr>
              <a:t>大气压强的变化：讲解大气压强随高度的增加而减小的规律，通过实例让学生了解这一规律在生活中的应用，如高山上气压低，水的沸点也低。此外，介绍天气变化对大气压强的影响。​</a:t>
            </a:r>
          </a:p>
          <a:p>
            <a:r>
              <a:rPr lang="zh-CN" altLang="en-US" sz="400">
                <a:solidFill>
                  <a:schemeClr val="bg1"/>
                </a:solidFill>
              </a:rPr>
              <a:t>大气压强的应用：引导学生分析生活中利用大气压强工作的实例，如活塞式抽水机、离心式水泵等，加深学生对大气压强知识的理解和应用。​</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引导学生回顾本节课所学的主要内容，包括压强的概念、公式、增大和减小压强的方法，液体压强的特点、公式、连通器的原理，大气压强的存在、测量、变化规律及应用。​</a:t>
            </a:r>
          </a:p>
          <a:p>
            <a:r>
              <a:rPr lang="zh-CN" altLang="en-US" sz="400">
                <a:solidFill>
                  <a:schemeClr val="bg1"/>
                </a:solidFill>
              </a:rPr>
              <a:t>强调重点知识和易错点，帮助学生梳理知识体系，加深对知识的理解和记忆。​质量。</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25808" y="23305"/>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AS.16_1#70455b2f1?vcp=1&amp;vis=1&amp;pid=17a44bb48&amp;color=0,0,0&amp;vtp=1&amp;bt=1&amp;bbb=1&amp;hb=1"/>
          <p:cNvSpPr/>
          <p:nvPr>
            <p:custDataLst>
              <p:tags r:id="rId1"/>
            </p:custDataLst>
          </p:nvPr>
        </p:nvSpPr>
        <p:spPr>
          <a:xfrm>
            <a:off x="719328" y="2302903"/>
            <a:ext cx="10753344" cy="2128520"/>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鸡蛋、豆腐、大白菜三种食材中，大白菜能承受的</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压强最大，不易破损，应放在最下面；豆腐最容易碎，能承</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受的压强最小，应放在最上方，中间放鸡蛋。</a:t>
            </a:r>
            <a:endParaRPr lang="en-US" altLang="zh-CN" sz="3200"/>
          </a:p>
        </p:txBody>
      </p:sp>
      <p:sp>
        <p:nvSpPr>
          <p:cNvPr id="3" name="object 54">
            <a:hlinkClick r:id="rId5" action="ppaction://hlinksldjump"/>
            <a:extLst>
              <a:ext uri="{FF2B5EF4-FFF2-40B4-BE49-F238E27FC236}">
                <a16:creationId xmlns:a16="http://schemas.microsoft.com/office/drawing/2014/main" id="{46F41D5B-E111-FA82-9821-00D1A12702EC}"/>
              </a:ext>
            </a:extLst>
          </p:cNvPr>
          <p:cNvSpPr/>
          <p:nvPr>
            <p:custDataLst>
              <p:tags r:id="rId2"/>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6_BD.17_1#e641dd776?htil=3&amp;vcp=1&amp;vis=1&amp;pid=17a44bb48&amp;color=0,0,0&amp;tib=255,255,255&amp;vtp=1&amp;hs=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10240884" y="597408"/>
            <a:ext cx="1056760" cy="1750907"/>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6_BD.17_2#e641dd776?htil=3&amp;sp=1&amp;vcp=1&amp;vis=1&amp;pid=17a44bb48&amp;color=0,0,0&amp;vtp=1&amp;bt=1&amp;bbb=1&amp;hb=1&amp;hs=1"/>
              <p:cNvSpPr/>
              <p:nvPr>
                <p:custDataLst>
                  <p:tags r:id="rId2"/>
                </p:custDataLst>
              </p:nvPr>
            </p:nvSpPr>
            <p:spPr>
              <a:xfrm>
                <a:off x="719328" y="536449"/>
                <a:ext cx="9326880" cy="2048087"/>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6.小明为了测算自己双脚站立时对水平地面的压强，</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他首先测出自己的质量为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54 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，然后站在方格纸上</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并描出自己站立时一只脚的鞋印如图所示。已知方</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6_BD.17_2#e641dd776?htil=3&amp;sp=1&amp;vcp=1&amp;vis=1&amp;pid=17a44bb48&amp;color=0,0,0&amp;vtp=1&amp;bt=1&amp;bbb=1&amp;hb=1&amp;hs=1"/>
              <p:cNvSpPr>
                <a:spLocks noRot="1" noChangeAspect="1" noMove="1" noResize="1" noEditPoints="1" noAdjustHandles="1" noChangeArrowheads="1" noChangeShapeType="1" noTextEdit="1"/>
              </p:cNvSpPr>
              <p:nvPr>
                <p:custDataLst>
                  <p:tags r:id="rId10"/>
                </p:custDataLst>
              </p:nvPr>
            </p:nvSpPr>
            <p:spPr>
              <a:xfrm>
                <a:off x="719328" y="536449"/>
                <a:ext cx="9326880" cy="2048087"/>
              </a:xfrm>
              <a:prstGeom prst="rect">
                <a:avLst/>
              </a:prstGeom>
              <a:blipFill>
                <a:blip r:embed="rId11"/>
                <a:stretch>
                  <a:fillRect l="-2614" r="-1961" b="-11607"/>
                </a:stretch>
              </a:blipFill>
            </p:spPr>
            <p:txBody>
              <a:bodyPr/>
              <a:lstStyle/>
              <a:p>
                <a:r>
                  <a:rPr lang="zh-CN" altLang="en-US">
                    <a:noFill/>
                  </a:rPr>
                  <a:t> </a:t>
                </a:r>
              </a:p>
            </p:txBody>
          </p:sp>
        </mc:Fallback>
      </mc:AlternateContent>
      <p:sp>
        <p:nvSpPr>
          <p:cNvPr id="4" name="QB_6_AN.18_1#e641dd776.blank?vcp=1&amp;vis=1&amp;pid=17a44bb48&amp;color=0,0,0&amp;vpa=8&amp;vtp=1&amp;bbb=1"/>
          <p:cNvSpPr/>
          <p:nvPr>
            <p:custDataLst>
              <p:tags r:id="rId3"/>
            </p:custDataLst>
          </p:nvPr>
        </p:nvSpPr>
        <p:spPr>
          <a:xfrm>
            <a:off x="1960754" y="3248746"/>
            <a:ext cx="903817" cy="625433"/>
          </a:xfrm>
          <a:prstGeom prst="rect">
            <a:avLst/>
          </a:prstGeom>
          <a:noFill/>
        </p:spPr>
        <p:txBody>
          <a:bodyPr wrap="none" lIns="0" tIns="0" rIns="0" bIns="0" rtlCol="0" anchor="t"/>
          <a:lstStyle/>
          <a:p>
            <a:pPr algn="ctr" latinLnBrk="1">
              <a:lnSpc>
                <a:spcPts val="54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135</a:t>
            </a:r>
            <a:endParaRPr lang="en-US" altLang="zh-CN" sz="3200">
              <a:solidFill>
                <a:srgbClr val="C00000"/>
              </a:solidFill>
            </a:endParaRPr>
          </a:p>
        </p:txBody>
      </p:sp>
      <mc:AlternateContent xmlns:mc="http://schemas.openxmlformats.org/markup-compatibility/2006" xmlns:a14="http://schemas.microsoft.com/office/drawing/2010/main">
        <mc:Choice Requires="a14">
          <p:sp>
            <p:nvSpPr>
              <p:cNvPr id="5" name="QB_6_AN.19_1#e641dd776.blank?vcp=1&amp;vis=1&amp;pid=17a44bb48&amp;color=0,0,0&amp;vpa=9&amp;vtp=1&amp;bbb=1"/>
              <p:cNvSpPr/>
              <p:nvPr>
                <p:custDataLst>
                  <p:tags r:id="rId4"/>
                </p:custDataLst>
              </p:nvPr>
            </p:nvSpPr>
            <p:spPr>
              <a:xfrm>
                <a:off x="1580811" y="4772998"/>
                <a:ext cx="1539495"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2×</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4</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6_AN.19_1#e641dd776.blank?vcp=1&amp;vis=1&amp;pid=17a44bb48&amp;color=0,0,0&amp;vpa=9&amp;vtp=1&amp;bbb=1"/>
              <p:cNvSpPr>
                <a:spLocks noRot="1" noChangeAspect="1" noMove="1" noResize="1" noEditPoints="1" noAdjustHandles="1" noChangeArrowheads="1" noChangeShapeType="1" noTextEdit="1"/>
              </p:cNvSpPr>
              <p:nvPr>
                <p:custDataLst>
                  <p:tags r:id="rId12"/>
                </p:custDataLst>
              </p:nvPr>
            </p:nvSpPr>
            <p:spPr>
              <a:xfrm>
                <a:off x="1580811" y="4772998"/>
                <a:ext cx="1539495" cy="47125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6_AN.20_1#e641dd776.blank?vcp=1&amp;vis=1&amp;pid=17a44bb48&amp;color=0,0,0&amp;vpa=10&amp;vtp=1&amp;bbb=1"/>
              <p:cNvSpPr/>
              <p:nvPr>
                <p:custDataLst>
                  <p:tags r:id="rId5"/>
                </p:custDataLst>
              </p:nvPr>
            </p:nvSpPr>
            <p:spPr>
              <a:xfrm>
                <a:off x="768011" y="5464302"/>
                <a:ext cx="1539495"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4×</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4</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6_AN.20_1#e641dd776.blank?vcp=1&amp;vis=1&amp;pid=17a44bb48&amp;color=0,0,0&amp;vpa=10&amp;vtp=1&amp;bbb=1"/>
              <p:cNvSpPr>
                <a:spLocks noRot="1" noChangeAspect="1" noMove="1" noResize="1" noEditPoints="1" noAdjustHandles="1" noChangeArrowheads="1" noChangeShapeType="1" noTextEdit="1"/>
              </p:cNvSpPr>
              <p:nvPr>
                <p:custDataLst>
                  <p:tags r:id="rId14"/>
                </p:custDataLst>
              </p:nvPr>
            </p:nvSpPr>
            <p:spPr>
              <a:xfrm>
                <a:off x="768011" y="5464302"/>
                <a:ext cx="1539495" cy="471255"/>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B_6_BD.17_2#e641dd776?htil=3&amp;sp=1&amp;vcp=1&amp;vis=1&amp;pid=17a44bb48&amp;color=0,0,0&amp;vtp=1&amp;bt=1&amp;bbb=1&amp;hb=1&amp;hs=1">
                <a:extLst>
                  <a:ext uri="{FF2B5EF4-FFF2-40B4-BE49-F238E27FC236}">
                    <a16:creationId xmlns:a16="http://schemas.microsoft.com/office/drawing/2014/main" id="{852A0CE4-7352-31DF-F83C-FAD0BD7AA09C}"/>
                  </a:ext>
                </a:extLst>
              </p:cNvPr>
              <p:cNvSpPr/>
              <p:nvPr>
                <p:custDataLst>
                  <p:tags r:id="rId6"/>
                </p:custDataLst>
              </p:nvPr>
            </p:nvSpPr>
            <p:spPr>
              <a:xfrm>
                <a:off x="719328" y="2574544"/>
                <a:ext cx="10752000" cy="3444240"/>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格纸每小格的面积是</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5 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，据此可算出这只脚的鞋印的面</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积约为</a:t>
                </a:r>
                <a:r>
                  <a:rPr lang="en-US" altLang="zh-CN" sz="3200">
                    <a:solidFill>
                      <a:srgbClr val="000000"/>
                    </a:solidFill>
                    <a:latin typeface="SimSun" pitchFamily="34" charset="0"/>
                    <a:ea typeface="SimSun" pitchFamily="34" charset="-122"/>
                    <a:cs typeface="SimSun" pitchFamily="34" charset="-120"/>
                  </a:rPr>
                  <a:t>_____</a:t>
                </a:r>
                <a14:m>
                  <m:oMath xmlns:m="http://schemas.openxmlformats.org/officeDocument/2006/math">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（计数时凡大于半格、不满一格的都算一格，</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小于半格的都不算），最后算出双脚站立时对水平地面的压</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强为</a:t>
                </a:r>
                <a:r>
                  <a:rPr lang="en-US" altLang="zh-CN" sz="3200">
                    <a:solidFill>
                      <a:srgbClr val="000000"/>
                    </a:solidFill>
                    <a:latin typeface="SimSun" pitchFamily="34" charset="0"/>
                    <a:ea typeface="SimSun" pitchFamily="34" charset="-122"/>
                    <a:cs typeface="SimSun" pitchFamily="34" charset="-120"/>
                  </a:rPr>
                  <a:t>________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，则小明走路时对水平地面的压强为</a:t>
                </a:r>
              </a:p>
              <a:p>
                <a:pPr latinLnBrk="1">
                  <a:lnSpc>
                    <a:spcPts val="5333"/>
                  </a:lnSpc>
                </a:pPr>
                <a:r>
                  <a:rPr lang="en-US" altLang="zh-CN" sz="3200">
                    <a:solidFill>
                      <a:srgbClr val="000000"/>
                    </a:solidFill>
                    <a:latin typeface="SimSun" pitchFamily="34" charset="0"/>
                    <a:ea typeface="SimSun" pitchFamily="34" charset="-122"/>
                    <a:cs typeface="SimSun" pitchFamily="34" charset="-120"/>
                  </a:rPr>
                  <a:t>________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zh-CN" altLang="en-US" sz="3200">
                    <a:solidFill>
                      <a:srgbClr val="000000"/>
                    </a:solidFill>
                    <a:latin typeface="Cambria Math" panose="02040503050406030204" pitchFamily="18" charset="0"/>
                    <a:ea typeface="微软雅黑" panose="020B0503020204020204" pitchFamily="34" charset="-122"/>
                    <a:cs typeface="Times New Roman" pitchFamily="34" charset="-120"/>
                  </a:rPr>
                  <a:t> </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取</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B_6_BD.17_2#e641dd776?htil=3&amp;sp=1&amp;vcp=1&amp;vis=1&amp;pid=17a44bb48&amp;color=0,0,0&amp;vtp=1&amp;bt=1&amp;bbb=1&amp;hb=1&amp;hs=1">
                <a:extLst>
                  <a:ext uri="{FF2B5EF4-FFF2-40B4-BE49-F238E27FC236}">
                    <a16:creationId xmlns:a16="http://schemas.microsoft.com/office/drawing/2014/main" id="{852A0CE4-7352-31DF-F83C-FAD0BD7AA09C}"/>
                  </a:ext>
                </a:extLst>
              </p:cNvPr>
              <p:cNvSpPr>
                <a:spLocks noRot="1" noChangeAspect="1" noMove="1" noResize="1" noEditPoints="1" noAdjustHandles="1" noChangeArrowheads="1" noChangeShapeType="1" noTextEdit="1"/>
              </p:cNvSpPr>
              <p:nvPr>
                <p:custDataLst>
                  <p:tags r:id="rId17"/>
                </p:custDataLst>
              </p:nvPr>
            </p:nvSpPr>
            <p:spPr>
              <a:xfrm>
                <a:off x="719328" y="2574544"/>
                <a:ext cx="10752000" cy="3444240"/>
              </a:xfrm>
              <a:prstGeom prst="rect">
                <a:avLst/>
              </a:prstGeom>
              <a:blipFill>
                <a:blip r:embed="rId18"/>
                <a:stretch>
                  <a:fillRect l="-2268" r="-5385" b="-7257"/>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6_AS.21_1#e641dd776?htil=4&amp;vcp=1&amp;vis=1&amp;pid=17a44bb48&amp;color=0,0,0&amp;tib=255,255,255&amp;vtp=1&amp;hs=1&amp;hs=1"/>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9575802" y="731277"/>
            <a:ext cx="1675725" cy="2649051"/>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6_AS.21_2#e641dd776?htil=4&amp;vcp=1&amp;vis=1&amp;pid=17a44bb48&amp;color=0,0,0&amp;vtp=1&amp;bt=1&amp;bbb=1&amp;hb=1&amp;hs=1"/>
              <p:cNvSpPr/>
              <p:nvPr>
                <p:custDataLst>
                  <p:tags r:id="rId2"/>
                </p:custDataLst>
              </p:nvPr>
            </p:nvSpPr>
            <p:spPr>
              <a:xfrm>
                <a:off x="719328" y="670318"/>
                <a:ext cx="8534400" cy="361865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由图可知，大于半格的共有27格，所以</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这只脚的鞋印的面积约为</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27×5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=135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=1.35×</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，双脚</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站立时，对水平地面的压力</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600"/>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mg</m:t>
                    </m:r>
                    <m:r>
                      <a:rPr lang="en-US" altLang="zh-CN" sz="3200">
                        <a:solidFill>
                          <a:srgbClr val="000000"/>
                        </a:solidFill>
                        <a:latin typeface="Cambria Math" panose="02040503050406030204" pitchFamily="18" charset="0"/>
                        <a:ea typeface="微软雅黑" pitchFamily="34" charset="-122"/>
                        <a:cs typeface="Times New Roman" pitchFamily="34" charset="-120"/>
                      </a:rPr>
                      <m:t>=54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=540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，对水</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6_AS.21_2#e641dd776?htil=4&amp;vcp=1&amp;vis=1&amp;pid=17a44bb48&amp;color=0,0,0&amp;vtp=1&amp;bt=1&amp;bbb=1&amp;hb=1&amp;hs=1"/>
              <p:cNvSpPr>
                <a:spLocks noRot="1" noChangeAspect="1" noMove="1" noResize="1" noEditPoints="1" noAdjustHandles="1" noChangeArrowheads="1" noChangeShapeType="1" noTextEdit="1"/>
              </p:cNvSpPr>
              <p:nvPr>
                <p:custDataLst>
                  <p:tags r:id="rId7"/>
                </p:custDataLst>
              </p:nvPr>
            </p:nvSpPr>
            <p:spPr>
              <a:xfrm>
                <a:off x="719328" y="670318"/>
                <a:ext cx="8534400" cy="3618653"/>
              </a:xfrm>
              <a:prstGeom prst="rect">
                <a:avLst/>
              </a:prstGeom>
              <a:blipFill>
                <a:blip r:embed="rId8"/>
                <a:stretch>
                  <a:fillRect l="-2857" r="-3071" b="-69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6_AS.21_2#e641dd776?htil=4&amp;vcp=1&amp;vis=1&amp;pid=17a44bb48&amp;color=0,0,0&amp;vtp=1&amp;bt=1&amp;bbb=1&amp;hb=1&amp;hs=1">
                <a:extLst>
                  <a:ext uri="{FF2B5EF4-FFF2-40B4-BE49-F238E27FC236}">
                    <a16:creationId xmlns:a16="http://schemas.microsoft.com/office/drawing/2014/main" id="{79E404BB-7D01-717C-2E7C-81D50872C6A4}"/>
                  </a:ext>
                </a:extLst>
              </p:cNvPr>
              <p:cNvSpPr/>
              <p:nvPr>
                <p:custDataLst>
                  <p:tags r:id="rId3"/>
                </p:custDataLst>
              </p:nvPr>
            </p:nvSpPr>
            <p:spPr>
              <a:xfrm>
                <a:off x="719328" y="4266280"/>
                <a:ext cx="10752000" cy="1524000"/>
              </a:xfrm>
              <a:prstGeom prst="rect">
                <a:avLst/>
              </a:prstGeom>
              <a:noFill/>
            </p:spPr>
            <p:txBody>
              <a:bodyPr wrap="none" lIns="0" tIns="0" rIns="0" bIns="0" rtlCol="0" anchor="t"/>
              <a:lstStyle/>
              <a:p>
                <a:pPr latinLnBrk="1">
                  <a:lnSpc>
                    <a:spcPts val="61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平地面的压强</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num>
                      <m:den>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den>
                    </m:f>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a:rPr lang="en-US" altLang="zh-CN" sz="3200">
                            <a:solidFill>
                              <a:srgbClr val="000000"/>
                            </a:solidFill>
                            <a:latin typeface="Cambria Math" panose="02040503050406030204" pitchFamily="18" charset="0"/>
                            <a:ea typeface="微软雅黑" pitchFamily="34" charset="-122"/>
                            <a:cs typeface="Times New Roman" pitchFamily="34" charset="-120"/>
                          </a:rPr>
                          <m:t>540 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num>
                      <m:den>
                        <m:r>
                          <a:rPr lang="en-US" altLang="zh-CN" sz="3200">
                            <a:solidFill>
                              <a:srgbClr val="000000"/>
                            </a:solidFill>
                            <a:latin typeface="Cambria Math" panose="02040503050406030204" pitchFamily="18" charset="0"/>
                            <a:ea typeface="微软雅黑" pitchFamily="34" charset="-122"/>
                            <a:cs typeface="Times New Roman" pitchFamily="34" charset="-120"/>
                          </a:rPr>
                          <m:t>1.35×</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×2</m:t>
                        </m:r>
                      </m:den>
                    </m:f>
                    <m:r>
                      <a:rPr lang="en-US" altLang="zh-CN" sz="3200">
                        <a:solidFill>
                          <a:srgbClr val="000000"/>
                        </a:solidFill>
                        <a:latin typeface="Cambria Math" panose="02040503050406030204" pitchFamily="18" charset="0"/>
                        <a:ea typeface="微软雅黑" pitchFamily="34" charset="-122"/>
                        <a:cs typeface="Times New Roman" pitchFamily="34" charset="-120"/>
                      </a:rPr>
                      <m:t>=2×</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。当小明在</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水平地面上走路时，他对地面的压力仍等于自身的重力，大</a:t>
                </a:r>
              </a:p>
              <a:p>
                <a:pPr latinLnBrk="1">
                  <a:lnSpc>
                    <a:spcPct val="150000"/>
                  </a:lnSpc>
                </a:pP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6_AS.21_2#e641dd776?htil=4&amp;vcp=1&amp;vis=1&amp;pid=17a44bb48&amp;color=0,0,0&amp;vtp=1&amp;bt=1&amp;bbb=1&amp;hb=1&amp;hs=1">
                <a:extLst>
                  <a:ext uri="{FF2B5EF4-FFF2-40B4-BE49-F238E27FC236}">
                    <a16:creationId xmlns:a16="http://schemas.microsoft.com/office/drawing/2014/main" id="{79E404BB-7D01-717C-2E7C-81D50872C6A4}"/>
                  </a:ext>
                </a:extLst>
              </p:cNvPr>
              <p:cNvSpPr>
                <a:spLocks noRot="1" noChangeAspect="1" noMove="1" noResize="1" noEditPoints="1" noAdjustHandles="1" noChangeArrowheads="1" noChangeShapeType="1" noTextEdit="1"/>
              </p:cNvSpPr>
              <p:nvPr>
                <p:custDataLst>
                  <p:tags r:id="rId10"/>
                </p:custDataLst>
              </p:nvPr>
            </p:nvSpPr>
            <p:spPr>
              <a:xfrm>
                <a:off x="719328" y="4266280"/>
                <a:ext cx="10752000" cy="1524000"/>
              </a:xfrm>
              <a:prstGeom prst="rect">
                <a:avLst/>
              </a:prstGeom>
              <a:blipFill>
                <a:blip r:embed="rId11"/>
                <a:stretch>
                  <a:fillRect l="-2268" r="-1814" b="-10000"/>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wipe(left)">
                                      <p:cBhvr>
                                        <p:cTn id="28" dur="500"/>
                                        <p:tgtEl>
                                          <p:spTgt spid="4">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AS.21_2#e641dd776?htil=4&amp;vcp=1&amp;vis=1&amp;pid=17a44bb48&amp;color=0,0,0&amp;vtp=1&amp;bt=1&amp;bbb=1&amp;hb=1&amp;hs=1&amp;htil=1">
                <a:extLst>
                  <a:ext uri="{FF2B5EF4-FFF2-40B4-BE49-F238E27FC236}">
                    <a16:creationId xmlns:a16="http://schemas.microsoft.com/office/drawing/2014/main" id="{FFDD84B1-EBF7-07A8-4206-1C4C4933023A}"/>
                  </a:ext>
                </a:extLst>
              </p:cNvPr>
              <p:cNvSpPr/>
              <p:nvPr>
                <p:custDataLst>
                  <p:tags r:id="rId1"/>
                </p:custDataLst>
              </p:nvPr>
            </p:nvSpPr>
            <p:spPr>
              <a:xfrm>
                <a:off x="719328" y="1868269"/>
                <a:ext cx="8703733" cy="287299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小不变，但静止时两只脚站在地面上，而走路时</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只有一只脚与地面接触，所以走路时对水平地面</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的压强应为双脚站立时的2倍，</a:t>
                </a:r>
              </a:p>
              <a:p>
                <a:pPr latinLnBrk="1">
                  <a:lnSpc>
                    <a:spcPts val="5600"/>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′=2</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=2×2×</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r>
                      <a:rPr lang="en-US" altLang="zh-CN" sz="3200">
                        <a:solidFill>
                          <a:srgbClr val="000000"/>
                        </a:solidFill>
                        <a:latin typeface="Cambria Math" panose="02040503050406030204" pitchFamily="18" charset="0"/>
                        <a:ea typeface="微软雅黑" pitchFamily="34" charset="-122"/>
                        <a:cs typeface="Times New Roman" pitchFamily="34" charset="-120"/>
                      </a:rPr>
                      <m:t>=4×</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6_AS.21_2#e641dd776?htil=4&amp;vcp=1&amp;vis=1&amp;pid=17a44bb48&amp;color=0,0,0&amp;vtp=1&amp;bt=1&amp;bbb=1&amp;hb=1&amp;hs=1&amp;htil=1">
                <a:extLst>
                  <a:ext uri="{FF2B5EF4-FFF2-40B4-BE49-F238E27FC236}">
                    <a16:creationId xmlns:a16="http://schemas.microsoft.com/office/drawing/2014/main" id="{FFDD84B1-EBF7-07A8-4206-1C4C4933023A}"/>
                  </a:ext>
                </a:extLst>
              </p:cNvPr>
              <p:cNvSpPr>
                <a:spLocks noRot="1" noChangeAspect="1" noMove="1" noResize="1" noEditPoints="1" noAdjustHandles="1" noChangeArrowheads="1" noChangeShapeType="1" noTextEdit="1"/>
              </p:cNvSpPr>
              <p:nvPr>
                <p:custDataLst>
                  <p:tags r:id="rId5"/>
                </p:custDataLst>
              </p:nvPr>
            </p:nvSpPr>
            <p:spPr>
              <a:xfrm>
                <a:off x="719328" y="1868269"/>
                <a:ext cx="8703733" cy="2872995"/>
              </a:xfrm>
              <a:prstGeom prst="rect">
                <a:avLst/>
              </a:prstGeom>
              <a:blipFill>
                <a:blip r:embed="rId6"/>
                <a:stretch>
                  <a:fillRect l="-2801" r="-1050" b="-8686"/>
                </a:stretch>
              </a:blipFill>
            </p:spPr>
            <p:txBody>
              <a:bodyPr/>
              <a:lstStyle/>
              <a:p>
                <a:r>
                  <a:rPr lang="zh-CN" altLang="en-US">
                    <a:noFill/>
                  </a:rPr>
                  <a:t> </a:t>
                </a:r>
              </a:p>
            </p:txBody>
          </p:sp>
        </mc:Fallback>
      </mc:AlternateContent>
      <p:pic>
        <p:nvPicPr>
          <p:cNvPr id="3" name="QB_6_AS.21_1#e641dd776?htil=4&amp;vcp=1&amp;vis=1&amp;pid=17a44bb48&amp;color=0,0,0&amp;tib=255,255,255&amp;vtp=1&amp;hs=1&amp;hs=1">
            <a:extLst>
              <a:ext uri="{FF2B5EF4-FFF2-40B4-BE49-F238E27FC236}">
                <a16:creationId xmlns:a16="http://schemas.microsoft.com/office/drawing/2014/main" id="{6C7FC8F1-D0FB-5E2E-6649-A40CCB1EEF74}"/>
              </a:ext>
            </a:extLst>
          </p:cNvPr>
          <p:cNvPicPr>
            <a:picLocks noChangeAspect="1"/>
          </p:cNvPicPr>
          <p:nvPr>
            <p:custDataLst>
              <p:tags r:id="rId2"/>
            </p:custDataLst>
          </p:nvPr>
        </p:nvPicPr>
        <p:blipFill>
          <a:blip r:embed="rId7">
            <a:clrChange>
              <a:clrFrom>
                <a:srgbClr val="FFFFFF"/>
              </a:clrFrom>
              <a:clrTo>
                <a:srgbClr val="FFFFFF">
                  <a:alpha val="0"/>
                </a:srgbClr>
              </a:clrTo>
            </a:clrChange>
          </a:blip>
          <a:stretch>
            <a:fillRect/>
          </a:stretch>
        </p:blipFill>
        <p:spPr>
          <a:xfrm>
            <a:off x="9575802" y="2205151"/>
            <a:ext cx="1675725" cy="2649051"/>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a:hlinkClick r:id="rId8" action="ppaction://hlinksldjump"/>
            <a:extLst>
              <a:ext uri="{FF2B5EF4-FFF2-40B4-BE49-F238E27FC236}">
                <a16:creationId xmlns:a16="http://schemas.microsoft.com/office/drawing/2014/main" id="{46F41D5B-E111-FA82-9821-00D1A12702EC}"/>
              </a:ext>
            </a:extLst>
          </p:cNvPr>
          <p:cNvSpPr/>
          <p:nvPr>
            <p:custDataLst>
              <p:tags r:id="rId3"/>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76757123"/>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22_1#865d8168d?htil=5&amp;vcp=1&amp;vis=1&amp;pid=17a44bb48&amp;color=0,0,0&amp;tib=255,255,255&amp;vtp=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8765712" y="907045"/>
            <a:ext cx="2584704" cy="217017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O_6_BD.22_2#865d8168d?htil=5&amp;sp=1&amp;vcp=1&amp;vis=1&amp;pid=17a44bb48&amp;color=0,0,0&amp;vtp=1&amp;bt=1&amp;bbb=1&amp;hb=1&amp;hs=1"/>
              <p:cNvSpPr/>
              <p:nvPr>
                <p:custDataLst>
                  <p:tags r:id="rId2"/>
                </p:custDataLst>
              </p:nvPr>
            </p:nvSpPr>
            <p:spPr>
              <a:xfrm>
                <a:off x="719328" y="846085"/>
                <a:ext cx="7985760" cy="287358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7.[2024·南京溧水区模拟]</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电动汽车是绿色环</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保型交通工具。如图所示是一辆电动四轮观</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光游览车，游览车的质量为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1 200 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zh-CN" altLang="en-US" sz="3200">
                  <a:solidFill>
                    <a:srgbClr val="000000"/>
                  </a:solidFill>
                  <a:latin typeface="Cambria Math" panose="02040503050406030204" pitchFamily="18" charset="0"/>
                  <a:ea typeface="微软雅黑" panose="020B0503020204020204" pitchFamily="34" charset="-122"/>
                  <a:cs typeface="Times New Roman" pitchFamily="34" charset="-120"/>
                </a:endParaRPr>
              </a:p>
              <a:p>
                <a:pPr latinLnBrk="1">
                  <a:lnSpc>
                    <a:spcPts val="5600"/>
                  </a:lnSpc>
                </a:pP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取</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kg</m:t>
                    </m:r>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求：</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O_6_BD.22_2#865d8168d?htil=5&amp;sp=1&amp;vcp=1&amp;vis=1&amp;pid=17a44bb48&amp;color=0,0,0&amp;vtp=1&amp;bt=1&amp;bbb=1&amp;hb=1&amp;hs=1"/>
              <p:cNvSpPr>
                <a:spLocks noRot="1" noChangeAspect="1" noMove="1" noResize="1" noEditPoints="1" noAdjustHandles="1" noChangeArrowheads="1" noChangeShapeType="1" noTextEdit="1"/>
              </p:cNvSpPr>
              <p:nvPr>
                <p:custDataLst>
                  <p:tags r:id="rId8"/>
                </p:custDataLst>
              </p:nvPr>
            </p:nvSpPr>
            <p:spPr>
              <a:xfrm>
                <a:off x="719328" y="846085"/>
                <a:ext cx="7985760" cy="2873587"/>
              </a:xfrm>
              <a:prstGeom prst="rect">
                <a:avLst/>
              </a:prstGeom>
              <a:blipFill>
                <a:blip r:embed="rId9"/>
                <a:stretch>
                  <a:fillRect l="-3053" r="-1221" b="-8705"/>
                </a:stretch>
              </a:blipFill>
            </p:spPr>
            <p:txBody>
              <a:bodyPr/>
              <a:lstStyle/>
              <a:p>
                <a:r>
                  <a:rPr lang="zh-CN" altLang="en-US">
                    <a:noFill/>
                  </a:rPr>
                  <a:t> </a:t>
                </a:r>
              </a:p>
            </p:txBody>
          </p:sp>
        </mc:Fallback>
      </mc:AlternateContent>
      <p:sp>
        <p:nvSpPr>
          <p:cNvPr id="4" name="QO_7_BD.23_1#d01eeacc0?vcp=1&amp;vis=1&amp;pid=865d8168d&amp;color=0,0,0&amp;vtp=1&amp;bbb=1&amp;hs=1"/>
          <p:cNvSpPr/>
          <p:nvPr>
            <p:custDataLst>
              <p:tags r:id="rId3"/>
            </p:custDataLst>
          </p:nvPr>
        </p:nvSpPr>
        <p:spPr>
          <a:xfrm>
            <a:off x="719328" y="3696982"/>
            <a:ext cx="10753344" cy="638133"/>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（1）游览车受到的重力是多少？</a:t>
            </a:r>
            <a:endParaRPr lang="en-US" altLang="zh-CN" sz="3200"/>
          </a:p>
        </p:txBody>
      </p:sp>
      <mc:AlternateContent xmlns:mc="http://schemas.openxmlformats.org/markup-compatibility/2006" xmlns:a14="http://schemas.microsoft.com/office/drawing/2010/main">
        <mc:Choice Requires="a14">
          <p:sp>
            <p:nvSpPr>
              <p:cNvPr id="5" name="QO_7_AN.24_1#d01eeacc0?vcp=1&amp;vis=1&amp;pid=865d8168d&amp;color=0,0,0&amp;vtp=1&amp;bbb=1&amp;hb=1&amp;hs=1"/>
              <p:cNvSpPr/>
              <p:nvPr>
                <p:custDataLst>
                  <p:tags r:id="rId4"/>
                </p:custDataLst>
              </p:nvPr>
            </p:nvSpPr>
            <p:spPr>
              <a:xfrm>
                <a:off x="719328" y="4420289"/>
                <a:ext cx="10753344" cy="1429089"/>
              </a:xfrm>
              <a:prstGeom prst="rect">
                <a:avLst/>
              </a:prstGeom>
              <a:noFill/>
            </p:spPr>
            <p:txBody>
              <a:bodyPr wrap="none" lIns="0" tIns="0" rIns="0" bIns="0" rtlCol="0" anchor="t"/>
              <a:lstStyle/>
              <a:p>
                <a:pPr latinLnBrk="1">
                  <a:lnSpc>
                    <a:spcPts val="5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t>
                </a:r>
                <a:r>
                  <a:rPr lang="en-US" altLang="zh-CN" sz="3200" b="1">
                    <a:solidFill>
                      <a:srgbClr val="C00000"/>
                    </a:solidFill>
                    <a:latin typeface="Times New Roman" pitchFamily="34" charset="0"/>
                    <a:ea typeface="微软雅黑" panose="020B0503020204020204" pitchFamily="34" charset="-122"/>
                    <a:cs typeface="Times New Roman" pitchFamily="34" charset="-120"/>
                  </a:rPr>
                  <a:t>解</a:t>
                </a:r>
                <a:r>
                  <a:rPr lang="en-US" altLang="zh-CN" sz="3200">
                    <a:solidFill>
                      <a:srgbClr val="C00000"/>
                    </a:solidFill>
                    <a:latin typeface="Times New Roman" pitchFamily="34" charset="0"/>
                    <a:ea typeface="微软雅黑" panose="020B0503020204020204" pitchFamily="34" charset="-122"/>
                    <a:cs typeface="Times New Roman" pitchFamily="34" charset="-120"/>
                  </a:rPr>
                  <a:t>】游览车受到的重力</a:t>
                </a:r>
              </a:p>
              <a:p>
                <a:pPr latinLnBrk="1">
                  <a:lnSpc>
                    <a:spcPts val="5867"/>
                  </a:lnSpc>
                </a:pPr>
                <a14:m>
                  <m:oMath xmlns:m="http://schemas.openxmlformats.org/officeDocument/2006/math">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G</m:t>
                        </m:r>
                      </m:e>
                      <m:sub>
                        <m:r>
                          <a:rPr lang="en-US" altLang="zh-CN" sz="3200" baseline="-10000">
                            <a:solidFill>
                              <a:srgbClr val="C00000"/>
                            </a:solidFill>
                            <a:latin typeface="Cambria Math" panose="02040503050406030204" pitchFamily="18" charset="0"/>
                          </a:rPr>
                          <m:t>车</m:t>
                        </m:r>
                      </m:sub>
                    </m:sSub>
                    <m:r>
                      <a:rPr lang="en-US" altLang="zh-CN" sz="3200">
                        <a:solidFill>
                          <a:srgbClr val="C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m</m:t>
                        </m:r>
                      </m:e>
                      <m:sub>
                        <m:r>
                          <a:rPr lang="en-US" altLang="zh-CN" sz="3200" baseline="-10000">
                            <a:solidFill>
                              <a:srgbClr val="C00000"/>
                            </a:solidFill>
                            <a:latin typeface="Cambria Math" panose="02040503050406030204" pitchFamily="18" charset="0"/>
                          </a:rPr>
                          <m:t>车</m:t>
                        </m:r>
                      </m:sub>
                    </m:sSub>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g</m:t>
                    </m:r>
                    <m:r>
                      <a:rPr lang="en-US" altLang="zh-CN" sz="3200">
                        <a:solidFill>
                          <a:srgbClr val="C00000"/>
                        </a:solidFill>
                        <a:latin typeface="Cambria Math" panose="02040503050406030204" pitchFamily="18" charset="0"/>
                        <a:ea typeface="微软雅黑" pitchFamily="34" charset="-122"/>
                        <a:cs typeface="Times New Roman" pitchFamily="34" charset="-120"/>
                      </a:rPr>
                      <m:t>=1 200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kg</m:t>
                    </m:r>
                    <m:r>
                      <a:rPr lang="en-US" altLang="zh-CN" sz="3200">
                        <a:solidFill>
                          <a:srgbClr val="C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r>
                      <a:rPr lang="en-US" altLang="zh-CN" sz="3200">
                        <a:solidFill>
                          <a:srgbClr val="C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kg</m:t>
                    </m:r>
                    <m:r>
                      <a:rPr lang="en-US" altLang="zh-CN" sz="3200">
                        <a:solidFill>
                          <a:srgbClr val="C00000"/>
                        </a:solidFill>
                        <a:latin typeface="Cambria Math" panose="02040503050406030204" pitchFamily="18" charset="0"/>
                        <a:ea typeface="微软雅黑" pitchFamily="34" charset="-122"/>
                        <a:cs typeface="Times New Roman" pitchFamily="34" charset="-120"/>
                      </a:rPr>
                      <m:t>=1.2×</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C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O_7_AN.24_1#d01eeacc0?vcp=1&amp;vis=1&amp;pid=865d8168d&amp;color=0,0,0&amp;vtp=1&amp;bbb=1&amp;hb=1&amp;hs=1"/>
              <p:cNvSpPr>
                <a:spLocks noRot="1" noChangeAspect="1" noMove="1" noResize="1" noEditPoints="1" noAdjustHandles="1" noChangeArrowheads="1" noChangeShapeType="1" noTextEdit="1"/>
              </p:cNvSpPr>
              <p:nvPr>
                <p:custDataLst>
                  <p:tags r:id="rId11"/>
                </p:custDataLst>
              </p:nvPr>
            </p:nvSpPr>
            <p:spPr>
              <a:xfrm>
                <a:off x="719328" y="4420289"/>
                <a:ext cx="10753344" cy="1429089"/>
              </a:xfrm>
              <a:prstGeom prst="rect">
                <a:avLst/>
              </a:prstGeom>
              <a:blipFill>
                <a:blip r:embed="rId12"/>
                <a:stretch>
                  <a:fillRect l="-2268" b="-15745"/>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left)">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25_1#6d270d597?htil=6&amp;vcp=1&amp;vis=1&amp;pid=865d8168d&amp;color=0,0,0&amp;tib=255,255,255&amp;vtp=1&amp;hs=1"/>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8839753" y="597408"/>
            <a:ext cx="2584704" cy="217017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O_7_BD.25_2#6d270d597?htil=6&amp;vcp=1&amp;vis=1&amp;pid=865d8168d&amp;color=0,0,0&amp;vtp=1&amp;bt=1&amp;bbb=1&amp;hb=1&amp;hs=1"/>
              <p:cNvSpPr/>
              <p:nvPr>
                <p:custDataLst>
                  <p:tags r:id="rId2"/>
                </p:custDataLst>
              </p:nvPr>
            </p:nvSpPr>
            <p:spPr>
              <a:xfrm>
                <a:off x="719328" y="536449"/>
                <a:ext cx="7985760" cy="2505287"/>
              </a:xfrm>
              <a:prstGeom prst="rect">
                <a:avLst/>
              </a:prstGeom>
              <a:noFill/>
            </p:spPr>
            <p:txBody>
              <a:bodyPr wrap="none" lIns="0" tIns="0" rIns="0" bIns="0" rtlCol="0" anchor="t"/>
              <a:lstStyle/>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（2）游客乘坐游览车在水平路面上观光时，</a:t>
                </a:r>
              </a:p>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车轮与路面的总接触面积为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800 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，人的总</a:t>
                </a:r>
              </a:p>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重力为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6 000 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，则游览车对路面的压强是多</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少帕？</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O_7_BD.25_2#6d270d597?htil=6&amp;vcp=1&amp;vis=1&amp;pid=865d8168d&amp;color=0,0,0&amp;vtp=1&amp;bt=1&amp;bbb=1&amp;hb=1&amp;hs=1"/>
              <p:cNvSpPr>
                <a:spLocks noRot="1" noChangeAspect="1" noMove="1" noResize="1" noEditPoints="1" noAdjustHandles="1" noChangeArrowheads="1" noChangeShapeType="1" noTextEdit="1"/>
              </p:cNvSpPr>
              <p:nvPr>
                <p:custDataLst>
                  <p:tags r:id="rId7"/>
                </p:custDataLst>
              </p:nvPr>
            </p:nvSpPr>
            <p:spPr>
              <a:xfrm>
                <a:off x="719328" y="536449"/>
                <a:ext cx="7985760" cy="2505287"/>
              </a:xfrm>
              <a:prstGeom prst="rect">
                <a:avLst/>
              </a:prstGeom>
              <a:blipFill>
                <a:blip r:embed="rId8"/>
                <a:stretch>
                  <a:fillRect l="-3053" t="-1217" r="-3130" b="-97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O_7_AN.26_1#6d270d597?vcp=1&amp;vis=1&amp;pid=865d8168d&amp;color=0,0,0&amp;vtp=1&amp;bbb=1&amp;hb=1&amp;hs=1"/>
              <p:cNvSpPr/>
              <p:nvPr>
                <p:custDataLst>
                  <p:tags r:id="rId3"/>
                </p:custDataLst>
              </p:nvPr>
            </p:nvSpPr>
            <p:spPr>
              <a:xfrm>
                <a:off x="719328" y="3072384"/>
                <a:ext cx="10753344" cy="2564723"/>
              </a:xfrm>
              <a:prstGeom prst="rect">
                <a:avLst/>
              </a:prstGeom>
              <a:noFill/>
            </p:spPr>
            <p:txBody>
              <a:bodyPr wrap="none" lIns="0" tIns="0" rIns="0" bIns="0" rtlCol="0" anchor="t"/>
              <a:lstStyle/>
              <a:p>
                <a:pPr latinLnBrk="1">
                  <a:lnSpc>
                    <a:spcPts val="50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游览车和游客受到的总重力</a:t>
                </a:r>
              </a:p>
              <a:p>
                <a:pPr latinLnBrk="1">
                  <a:lnSpc>
                    <a:spcPts val="5067"/>
                  </a:lnSpc>
                </a:pPr>
                <a14:m>
                  <m:oMath xmlns:m="http://schemas.openxmlformats.org/officeDocument/2006/math">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G</m:t>
                        </m:r>
                      </m:e>
                      <m:sub>
                        <m:r>
                          <a:rPr lang="en-US" altLang="zh-CN" sz="3200" baseline="-10000">
                            <a:solidFill>
                              <a:srgbClr val="C00000"/>
                            </a:solidFill>
                            <a:latin typeface="Cambria Math" panose="02040503050406030204" pitchFamily="18" charset="0"/>
                          </a:rPr>
                          <m:t>总</m:t>
                        </m:r>
                      </m:sub>
                    </m:sSub>
                    <m:r>
                      <a:rPr lang="en-US" altLang="zh-CN" sz="3200">
                        <a:solidFill>
                          <a:srgbClr val="C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G</m:t>
                        </m:r>
                      </m:e>
                      <m:sub>
                        <m:r>
                          <a:rPr lang="en-US" altLang="zh-CN" sz="3200" baseline="-10000">
                            <a:solidFill>
                              <a:srgbClr val="C00000"/>
                            </a:solidFill>
                            <a:latin typeface="Cambria Math" panose="02040503050406030204" pitchFamily="18" charset="0"/>
                          </a:rPr>
                          <m:t>车</m:t>
                        </m:r>
                      </m:sub>
                    </m:sSub>
                    <m:r>
                      <a:rPr lang="en-US" altLang="zh-CN" sz="3200">
                        <a:solidFill>
                          <a:srgbClr val="C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G</m:t>
                        </m:r>
                      </m:e>
                      <m:sub>
                        <m:r>
                          <a:rPr lang="en-US" altLang="zh-CN" sz="3200" baseline="-10000">
                            <a:solidFill>
                              <a:srgbClr val="C00000"/>
                            </a:solidFill>
                            <a:latin typeface="Cambria Math" panose="02040503050406030204" pitchFamily="18" charset="0"/>
                          </a:rPr>
                          <m:t>人</m:t>
                        </m:r>
                      </m:sub>
                    </m:sSub>
                    <m:r>
                      <a:rPr lang="en-US" altLang="zh-CN" sz="3200">
                        <a:solidFill>
                          <a:srgbClr val="C00000"/>
                        </a:solidFill>
                        <a:latin typeface="Cambria Math" panose="02040503050406030204" pitchFamily="18" charset="0"/>
                        <a:ea typeface="微软雅黑" pitchFamily="34" charset="-122"/>
                        <a:cs typeface="Times New Roman" pitchFamily="34" charset="-120"/>
                      </a:rPr>
                      <m:t>=1.2×</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C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r>
                      <a:rPr lang="en-US" altLang="zh-CN" sz="3200">
                        <a:solidFill>
                          <a:srgbClr val="C00000"/>
                        </a:solidFill>
                        <a:latin typeface="Cambria Math" panose="02040503050406030204" pitchFamily="18" charset="0"/>
                        <a:ea typeface="微软雅黑" pitchFamily="34" charset="-122"/>
                        <a:cs typeface="Times New Roman" pitchFamily="34" charset="-120"/>
                      </a:rPr>
                      <m:t>+6 000 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r>
                      <a:rPr lang="en-US" altLang="zh-CN" sz="3200">
                        <a:solidFill>
                          <a:srgbClr val="C00000"/>
                        </a:solidFill>
                        <a:latin typeface="Cambria Math" panose="02040503050406030204" pitchFamily="18" charset="0"/>
                        <a:ea typeface="微软雅黑" pitchFamily="34" charset="-122"/>
                        <a:cs typeface="Times New Roman" pitchFamily="34" charset="-120"/>
                      </a:rPr>
                      <m:t>=1.8×</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C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，游览</a:t>
                </a:r>
              </a:p>
              <a:p>
                <a:pPr latinLnBrk="1">
                  <a:lnSpc>
                    <a:spcPts val="50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车和游客对路面的压力</a:t>
                </a:r>
                <a14:m>
                  <m:oMath xmlns:m="http://schemas.openxmlformats.org/officeDocument/2006/math">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F</m:t>
                    </m:r>
                    <m:r>
                      <a:rPr lang="en-US" altLang="zh-CN" sz="3200">
                        <a:solidFill>
                          <a:srgbClr val="C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G</m:t>
                        </m:r>
                      </m:e>
                      <m:sub>
                        <m:r>
                          <a:rPr lang="en-US" altLang="zh-CN" sz="3200" baseline="-10000">
                            <a:solidFill>
                              <a:srgbClr val="C00000"/>
                            </a:solidFill>
                            <a:latin typeface="Cambria Math" panose="02040503050406030204" pitchFamily="18" charset="0"/>
                          </a:rPr>
                          <m:t>总</m:t>
                        </m:r>
                      </m:sub>
                    </m:sSub>
                    <m:r>
                      <a:rPr lang="en-US" altLang="zh-CN" sz="3200">
                        <a:solidFill>
                          <a:srgbClr val="C00000"/>
                        </a:solidFill>
                        <a:latin typeface="Cambria Math" panose="02040503050406030204" pitchFamily="18" charset="0"/>
                        <a:ea typeface="微软雅黑" pitchFamily="34" charset="-122"/>
                        <a:cs typeface="Times New Roman" pitchFamily="34" charset="-120"/>
                      </a:rPr>
                      <m:t>=1.8×</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C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，游览车对路</a:t>
                </a:r>
              </a:p>
              <a:p>
                <a:pPr latinLnBrk="1">
                  <a:lnSpc>
                    <a:spcPts val="46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面的压强</a:t>
                </a:r>
                <a14:m>
                  <m:oMath xmlns:m="http://schemas.openxmlformats.org/officeDocument/2006/math">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p</m:t>
                    </m:r>
                    <m:r>
                      <a:rPr lang="en-US" altLang="zh-CN" sz="3200">
                        <a:solidFill>
                          <a:srgbClr val="C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fPr>
                      <m:num>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F</m:t>
                        </m:r>
                      </m:num>
                      <m:den>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S</m:t>
                        </m:r>
                      </m:den>
                    </m:f>
                    <m:r>
                      <a:rPr lang="en-US" altLang="zh-CN" sz="3200">
                        <a:solidFill>
                          <a:srgbClr val="C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fPr>
                      <m:num>
                        <m:r>
                          <a:rPr lang="en-US" altLang="zh-CN" sz="3200">
                            <a:solidFill>
                              <a:srgbClr val="C00000"/>
                            </a:solidFill>
                            <a:latin typeface="Cambria Math" panose="02040503050406030204" pitchFamily="18" charset="0"/>
                            <a:ea typeface="微软雅黑" pitchFamily="34" charset="-122"/>
                            <a:cs typeface="Times New Roman" pitchFamily="34" charset="-120"/>
                          </a:rPr>
                          <m:t>1.8×</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C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N</m:t>
                        </m:r>
                      </m:num>
                      <m:den>
                        <m:r>
                          <a:rPr lang="en-US" altLang="zh-CN" sz="3200">
                            <a:solidFill>
                              <a:srgbClr val="C00000"/>
                            </a:solidFill>
                            <a:latin typeface="Cambria Math" panose="02040503050406030204" pitchFamily="18" charset="0"/>
                            <a:ea typeface="微软雅黑" pitchFamily="34" charset="-122"/>
                            <a:cs typeface="Times New Roman" pitchFamily="34" charset="-120"/>
                          </a:rPr>
                          <m:t>800×</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C00000"/>
                            </a:solidFill>
                            <a:latin typeface="Cambria Math" panose="02040503050406030204" pitchFamily="18" charset="0"/>
                            <a:ea typeface="微软雅黑" pitchFamily="34" charset="-122"/>
                            <a:cs typeface="Times New Roman" pitchFamily="34" charset="-120"/>
                          </a:rPr>
                          <m:t> </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m</m:t>
                            </m:r>
                          </m:e>
                          <m:sup>
                            <m:r>
                              <a:rPr lang="en-US" altLang="zh-CN" sz="3200">
                                <a:solidFill>
                                  <a:srgbClr val="C00000"/>
                                </a:solidFill>
                                <a:latin typeface="Cambria Math" panose="02040503050406030204" pitchFamily="18" charset="0"/>
                                <a:ea typeface="微软雅黑" pitchFamily="34" charset="-122"/>
                                <a:cs typeface="Times New Roman" pitchFamily="34" charset="-120"/>
                              </a:rPr>
                              <m:t>2</m:t>
                            </m:r>
                          </m:sup>
                        </m:sSup>
                      </m:den>
                    </m:f>
                    <m:r>
                      <a:rPr lang="en-US" altLang="zh-CN" sz="3200">
                        <a:solidFill>
                          <a:srgbClr val="C00000"/>
                        </a:solidFill>
                        <a:latin typeface="Cambria Math" panose="02040503050406030204" pitchFamily="18" charset="0"/>
                        <a:ea typeface="微软雅黑" pitchFamily="34" charset="-122"/>
                        <a:cs typeface="Times New Roman" pitchFamily="34" charset="-120"/>
                      </a:rPr>
                      <m:t>=2.25×</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5</m:t>
                        </m:r>
                      </m:sup>
                    </m:sSup>
                    <m:r>
                      <a:rPr lang="en-US" altLang="zh-CN" sz="3200">
                        <a:solidFill>
                          <a:srgbClr val="C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O_7_AN.26_1#6d270d597?vcp=1&amp;vis=1&amp;pid=865d8168d&amp;color=0,0,0&amp;vtp=1&amp;bbb=1&amp;hb=1&amp;hs=1"/>
              <p:cNvSpPr>
                <a:spLocks noRot="1" noChangeAspect="1" noMove="1" noResize="1" noEditPoints="1" noAdjustHandles="1" noChangeArrowheads="1" noChangeShapeType="1" noTextEdit="1"/>
              </p:cNvSpPr>
              <p:nvPr>
                <p:custDataLst>
                  <p:tags r:id="rId10"/>
                </p:custDataLst>
              </p:nvPr>
            </p:nvSpPr>
            <p:spPr>
              <a:xfrm>
                <a:off x="719328" y="3072384"/>
                <a:ext cx="10753344" cy="2564723"/>
              </a:xfrm>
              <a:prstGeom prst="rect">
                <a:avLst/>
              </a:prstGeom>
              <a:blipFill>
                <a:blip r:embed="rId11"/>
                <a:stretch>
                  <a:fillRect l="-2268" t="-950" r="-2608" b="-5701"/>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27_1#65c94f84c?htil=7&amp;vcp=1&amp;vis=1&amp;pid=865d8168d&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816512" y="1141656"/>
            <a:ext cx="2584704" cy="21701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7_BD.27_2#65c94f84c?htil=7&amp;vcp=1&amp;vis=1&amp;pid=865d8168d&amp;color=0,0,0&amp;vtp=1&amp;bt=1&amp;bbb=1&amp;hb=1&amp;hs=1"/>
          <p:cNvSpPr/>
          <p:nvPr>
            <p:custDataLst>
              <p:tags r:id="rId2"/>
            </p:custDataLst>
          </p:nvPr>
        </p:nvSpPr>
        <p:spPr>
          <a:xfrm>
            <a:off x="719328" y="1080696"/>
            <a:ext cx="7985760"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（3）游览车停在水平路面，游客陆续上车，</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在此过程中游览车对路面的压强如何变化，</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写出判断的依据。</a:t>
            </a:r>
            <a:endParaRPr lang="en-US" altLang="zh-CN" sz="3200"/>
          </a:p>
        </p:txBody>
      </p:sp>
      <p:sp>
        <p:nvSpPr>
          <p:cNvPr id="4" name="QO_7_AN.28_1#65c94f84c?htil=7&amp;vcp=1&amp;vis=1&amp;pid=865d8168d&amp;color=0,0,0&amp;vtp=1&amp;bbb=1&amp;hb=1&amp;hs=1"/>
          <p:cNvSpPr/>
          <p:nvPr>
            <p:custDataLst>
              <p:tags r:id="rId3"/>
            </p:custDataLst>
          </p:nvPr>
        </p:nvSpPr>
        <p:spPr>
          <a:xfrm>
            <a:off x="719328" y="3278049"/>
            <a:ext cx="7985760" cy="638387"/>
          </a:xfrm>
          <a:prstGeom prst="rect">
            <a:avLst/>
          </a:prstGeom>
          <a:noFill/>
        </p:spPr>
        <p:txBody>
          <a:bodyPr wrap="none" lIns="0" tIns="0" rIns="0" bIns="0" rtlCol="0" anchor="t"/>
          <a:lstStyle/>
          <a:p>
            <a:pP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游览车停在水平路面，游客陆续上车，在此</a:t>
            </a:r>
            <a:endParaRPr lang="en-US" altLang="zh-CN" sz="3200"/>
          </a:p>
        </p:txBody>
      </p:sp>
      <mc:AlternateContent xmlns:mc="http://schemas.openxmlformats.org/markup-compatibility/2006" xmlns:a14="http://schemas.microsoft.com/office/drawing/2010/main">
        <mc:Choice Requires="a14">
          <p:sp>
            <p:nvSpPr>
              <p:cNvPr id="5" name="QO_7_AN.28_1#65c94f84c?htil=7&amp;vcp=1&amp;vis=1&amp;pid=865d8168d&amp;color=0,0,0&amp;vtp=1&amp;bbb=1&amp;hb=1&amp;hs=1">
                <a:extLst>
                  <a:ext uri="{FF2B5EF4-FFF2-40B4-BE49-F238E27FC236}">
                    <a16:creationId xmlns:a16="http://schemas.microsoft.com/office/drawing/2014/main" id="{2E404BA1-F0DD-FACA-578A-CC6AADA97F9E}"/>
                  </a:ext>
                </a:extLst>
              </p:cNvPr>
              <p:cNvSpPr/>
              <p:nvPr>
                <p:custDataLst>
                  <p:tags r:id="rId4"/>
                </p:custDataLst>
              </p:nvPr>
            </p:nvSpPr>
            <p:spPr>
              <a:xfrm>
                <a:off x="719328" y="3933286"/>
                <a:ext cx="10752000" cy="1688253"/>
              </a:xfrm>
              <a:prstGeom prst="rect">
                <a:avLst/>
              </a:prstGeom>
              <a:noFill/>
            </p:spPr>
            <p:txBody>
              <a:bodyPr wrap="none" lIns="0" tIns="0" rIns="0" bIns="0" rtlCol="0" anchor="t"/>
              <a:lstStyle/>
              <a:p>
                <a:pPr latinLnBrk="1">
                  <a:lnSpc>
                    <a:spcPts val="8266"/>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过程中游览车对路面的压力逐渐变大，根据</a:t>
                </a:r>
                <a14:m>
                  <m:oMath xmlns:m="http://schemas.openxmlformats.org/officeDocument/2006/math">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p</m:t>
                    </m:r>
                    <m:r>
                      <a:rPr lang="en-US" altLang="zh-CN" sz="3200">
                        <a:solidFill>
                          <a:srgbClr val="C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fPr>
                      <m:num>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F</m:t>
                        </m:r>
                      </m:num>
                      <m:den>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S</m:t>
                        </m:r>
                      </m:den>
                    </m:f>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可知，受力</a:t>
                </a:r>
              </a:p>
              <a:p>
                <a:pP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面积不变，压力变大，游览车对路面的压强变大。</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O_7_AN.28_1#65c94f84c?htil=7&amp;vcp=1&amp;vis=1&amp;pid=865d8168d&amp;color=0,0,0&amp;vtp=1&amp;bbb=1&amp;hb=1&amp;hs=1">
                <a:extLst>
                  <a:ext uri="{FF2B5EF4-FFF2-40B4-BE49-F238E27FC236}">
                    <a16:creationId xmlns:a16="http://schemas.microsoft.com/office/drawing/2014/main" id="{2E404BA1-F0DD-FACA-578A-CC6AADA97F9E}"/>
                  </a:ext>
                </a:extLst>
              </p:cNvPr>
              <p:cNvSpPr>
                <a:spLocks noRot="1" noChangeAspect="1" noMove="1" noResize="1" noEditPoints="1" noAdjustHandles="1" noChangeArrowheads="1" noChangeShapeType="1" noTextEdit="1"/>
              </p:cNvSpPr>
              <p:nvPr>
                <p:custDataLst>
                  <p:tags r:id="rId9"/>
                </p:custDataLst>
              </p:nvPr>
            </p:nvSpPr>
            <p:spPr>
              <a:xfrm>
                <a:off x="719328" y="3933286"/>
                <a:ext cx="10752000" cy="1688253"/>
              </a:xfrm>
              <a:prstGeom prst="rect">
                <a:avLst/>
              </a:prstGeom>
              <a:blipFill>
                <a:blip r:embed="rId10"/>
                <a:stretch>
                  <a:fillRect l="-2268" r="-2041" b="-14440"/>
                </a:stretch>
              </a:blipFill>
            </p:spPr>
            <p:txBody>
              <a:bodyPr/>
              <a:lstStyle/>
              <a:p>
                <a:r>
                  <a:rPr lang="zh-CN" altLang="en-US">
                    <a:noFill/>
                  </a:rPr>
                  <a:t> </a:t>
                </a:r>
              </a:p>
            </p:txBody>
          </p:sp>
        </mc:Fallback>
      </mc:AlternateContent>
      <p:sp>
        <p:nvSpPr>
          <p:cNvPr id="6" name="object 54">
            <a:hlinkClick r:id="rId11"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500"/>
                                        <p:tgtEl>
                                          <p:spTgt spid="5">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500"/>
                                        <p:tgtEl>
                                          <p:spTgt spid="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Rot="1"/>
          </p:cNvSpPr>
          <p:nvPr>
            <p:ph type="body" idx="4294967295"/>
            <p:custDataLst>
              <p:tags r:id="rId1"/>
            </p:custDataLst>
          </p:nvPr>
        </p:nvSpPr>
        <p:spPr>
          <a:xfrm>
            <a:off x="3963988" y="2222500"/>
            <a:ext cx="1944687" cy="720725"/>
          </a:xfrm>
          <a:prstGeom prst="rect">
            <a:avLst/>
          </a:prstGeom>
          <a:noFill/>
          <a:ln w="9525">
            <a:noFill/>
          </a:ln>
        </p:spPr>
        <p:txBody>
          <a:bodyPr anchor="t" anchorCtr="0"/>
          <a:lstStyle/>
          <a:p>
            <a:pPr eaLnBrk="1" hangingPunct="1">
              <a:buNone/>
            </a:pPr>
            <a:r>
              <a:rPr lang="zh-CN" altLang="en-US" sz="2600">
                <a:latin typeface="Times New Roman" panose="02020603050405020304" pitchFamily="18" charset="0"/>
                <a:ea typeface="黑体" panose="02010609060101010101" pitchFamily="49" charset="-122"/>
              </a:rPr>
              <a:t>增大压强</a:t>
            </a:r>
          </a:p>
        </p:txBody>
      </p:sp>
      <p:sp>
        <p:nvSpPr>
          <p:cNvPr id="35842" name="Text Box 5"/>
          <p:cNvSpPr txBox="1"/>
          <p:nvPr>
            <p:custDataLst>
              <p:tags r:id="rId2"/>
            </p:custDataLst>
          </p:nvPr>
        </p:nvSpPr>
        <p:spPr>
          <a:xfrm>
            <a:off x="5848350" y="1557655"/>
            <a:ext cx="2879090" cy="491490"/>
          </a:xfrm>
          <a:prstGeom prst="rect">
            <a:avLst/>
          </a:prstGeom>
          <a:noFill/>
          <a:ln w="9525">
            <a:noFill/>
          </a:ln>
        </p:spPr>
        <p:txBody>
          <a:bodyPr wrap="square" anchor="t" anchorCtr="0">
            <a:spAutoFit/>
          </a:bodyPr>
          <a:lstStyle/>
          <a:p>
            <a:pPr>
              <a:spcBef>
                <a:spcPct val="50000"/>
              </a:spcBef>
            </a:pPr>
            <a:r>
              <a:rPr lang="en-US" altLang="zh-CN" sz="2600" i="1">
                <a:latin typeface="Times New Roman" panose="02020603050405020304" pitchFamily="18" charset="0"/>
                <a:ea typeface="黑体" panose="02010609060101010101" pitchFamily="49" charset="-122"/>
              </a:rPr>
              <a:t>F</a:t>
            </a:r>
            <a:r>
              <a:rPr lang="zh-CN" altLang="en-US" sz="2600">
                <a:latin typeface="Times New Roman" panose="02020603050405020304" pitchFamily="18" charset="0"/>
                <a:ea typeface="黑体" panose="02010609060101010101" pitchFamily="49" charset="-122"/>
              </a:rPr>
              <a:t>一定时，减 小 </a:t>
            </a:r>
            <a:r>
              <a:rPr lang="en-US" altLang="zh-CN" sz="2600" i="1">
                <a:latin typeface="Times New Roman" panose="02020603050405020304" pitchFamily="18" charset="0"/>
                <a:ea typeface="黑体" panose="02010609060101010101" pitchFamily="49" charset="-122"/>
              </a:rPr>
              <a:t>S</a:t>
            </a:r>
          </a:p>
        </p:txBody>
      </p:sp>
      <p:sp>
        <p:nvSpPr>
          <p:cNvPr id="35843" name="Text Box 8"/>
          <p:cNvSpPr txBox="1"/>
          <p:nvPr>
            <p:custDataLst>
              <p:tags r:id="rId3"/>
            </p:custDataLst>
          </p:nvPr>
        </p:nvSpPr>
        <p:spPr>
          <a:xfrm>
            <a:off x="5872163" y="3595688"/>
            <a:ext cx="3671887" cy="491490"/>
          </a:xfrm>
          <a:prstGeom prst="rect">
            <a:avLst/>
          </a:prstGeom>
          <a:noFill/>
          <a:ln w="9525">
            <a:noFill/>
          </a:ln>
        </p:spPr>
        <p:txBody>
          <a:bodyPr anchor="t" anchorCtr="0">
            <a:spAutoFit/>
          </a:bodyPr>
          <a:lstStyle/>
          <a:p>
            <a:pPr>
              <a:spcBef>
                <a:spcPct val="50000"/>
              </a:spcBef>
            </a:pPr>
            <a:r>
              <a:rPr lang="en-US" altLang="zh-CN" sz="2600" i="1">
                <a:latin typeface="Times New Roman" panose="02020603050405020304" pitchFamily="18" charset="0"/>
                <a:ea typeface="黑体" panose="02010609060101010101" pitchFamily="49" charset="-122"/>
              </a:rPr>
              <a:t>F</a:t>
            </a:r>
            <a:r>
              <a:rPr lang="zh-CN" altLang="en-US" sz="2600">
                <a:latin typeface="Times New Roman" panose="02020603050405020304" pitchFamily="18" charset="0"/>
                <a:ea typeface="黑体" panose="02010609060101010101" pitchFamily="49" charset="-122"/>
              </a:rPr>
              <a:t>一定时，增大</a:t>
            </a:r>
            <a:r>
              <a:rPr lang="en-US" altLang="zh-CN" sz="2600" i="1">
                <a:latin typeface="Times New Roman" panose="02020603050405020304" pitchFamily="18" charset="0"/>
                <a:ea typeface="黑体" panose="02010609060101010101" pitchFamily="49" charset="-122"/>
              </a:rPr>
              <a:t>S</a:t>
            </a:r>
          </a:p>
        </p:txBody>
      </p:sp>
      <p:sp>
        <p:nvSpPr>
          <p:cNvPr id="35844" name="Text Box 10"/>
          <p:cNvSpPr txBox="1"/>
          <p:nvPr>
            <p:custDataLst>
              <p:tags r:id="rId4"/>
            </p:custDataLst>
          </p:nvPr>
        </p:nvSpPr>
        <p:spPr>
          <a:xfrm>
            <a:off x="5775325" y="2219325"/>
            <a:ext cx="4032250" cy="491490"/>
          </a:xfrm>
          <a:prstGeom prst="rect">
            <a:avLst/>
          </a:prstGeom>
          <a:noFill/>
          <a:ln w="9525">
            <a:noFill/>
          </a:ln>
        </p:spPr>
        <p:txBody>
          <a:bodyPr anchor="t" anchorCtr="0">
            <a:spAutoFit/>
          </a:bodyPr>
          <a:lstStyle/>
          <a:p>
            <a:pPr>
              <a:spcBef>
                <a:spcPct val="50000"/>
              </a:spcBef>
            </a:pPr>
            <a:r>
              <a:rPr lang="en-US" altLang="zh-CN" sz="2600" i="1">
                <a:latin typeface="Times New Roman" panose="02020603050405020304" pitchFamily="18" charset="0"/>
                <a:ea typeface="黑体" panose="02010609060101010101" pitchFamily="49" charset="-122"/>
              </a:rPr>
              <a:t> S</a:t>
            </a:r>
            <a:r>
              <a:rPr lang="zh-CN" altLang="en-US" sz="2600">
                <a:latin typeface="Times New Roman" panose="02020603050405020304" pitchFamily="18" charset="0"/>
                <a:ea typeface="黑体" panose="02010609060101010101" pitchFamily="49" charset="-122"/>
              </a:rPr>
              <a:t>一定时，增大</a:t>
            </a:r>
            <a:r>
              <a:rPr lang="en-US" altLang="zh-CN" sz="2600" i="1">
                <a:latin typeface="Times New Roman" panose="02020603050405020304" pitchFamily="18" charset="0"/>
                <a:ea typeface="黑体" panose="02010609060101010101" pitchFamily="49" charset="-122"/>
              </a:rPr>
              <a:t>F</a:t>
            </a:r>
          </a:p>
        </p:txBody>
      </p:sp>
      <p:sp>
        <p:nvSpPr>
          <p:cNvPr id="35845" name="Text Box 11"/>
          <p:cNvSpPr txBox="1"/>
          <p:nvPr>
            <p:custDataLst>
              <p:tags r:id="rId5"/>
            </p:custDataLst>
          </p:nvPr>
        </p:nvSpPr>
        <p:spPr>
          <a:xfrm>
            <a:off x="5819775" y="2909888"/>
            <a:ext cx="4176713" cy="491490"/>
          </a:xfrm>
          <a:prstGeom prst="rect">
            <a:avLst/>
          </a:prstGeom>
          <a:noFill/>
          <a:ln w="9525">
            <a:noFill/>
          </a:ln>
        </p:spPr>
        <p:txBody>
          <a:bodyPr anchor="t" anchorCtr="0">
            <a:spAutoFit/>
          </a:bodyPr>
          <a:lstStyle/>
          <a:p>
            <a:pPr>
              <a:spcBef>
                <a:spcPct val="50000"/>
              </a:spcBef>
            </a:pPr>
            <a:r>
              <a:rPr lang="zh-CN" altLang="en-US" sz="2600">
                <a:latin typeface="Times New Roman" panose="02020603050405020304" pitchFamily="18" charset="0"/>
                <a:ea typeface="黑体" panose="02010609060101010101" pitchFamily="49" charset="-122"/>
              </a:rPr>
              <a:t>减小</a:t>
            </a:r>
            <a:r>
              <a:rPr lang="en-US" altLang="zh-CN" sz="2600" i="1">
                <a:latin typeface="Times New Roman" panose="02020603050405020304" pitchFamily="18" charset="0"/>
                <a:ea typeface="黑体" panose="02010609060101010101" pitchFamily="49" charset="-122"/>
              </a:rPr>
              <a:t>S</a:t>
            </a:r>
            <a:r>
              <a:rPr lang="en-US" altLang="zh-CN" sz="2600">
                <a:latin typeface="Times New Roman" panose="02020603050405020304" pitchFamily="18" charset="0"/>
                <a:ea typeface="黑体" panose="02010609060101010101" pitchFamily="49" charset="-122"/>
              </a:rPr>
              <a:t> </a:t>
            </a:r>
            <a:r>
              <a:rPr lang="zh-CN" altLang="en-US" sz="2600">
                <a:latin typeface="Times New Roman" panose="02020603050405020304" pitchFamily="18" charset="0"/>
                <a:ea typeface="黑体" panose="02010609060101010101" pitchFamily="49" charset="-122"/>
              </a:rPr>
              <a:t>、同时增大</a:t>
            </a:r>
            <a:r>
              <a:rPr lang="en-US" altLang="zh-CN" sz="2600" i="1">
                <a:latin typeface="Times New Roman" panose="02020603050405020304" pitchFamily="18" charset="0"/>
                <a:ea typeface="黑体" panose="02010609060101010101" pitchFamily="49" charset="-122"/>
              </a:rPr>
              <a:t>F</a:t>
            </a:r>
          </a:p>
        </p:txBody>
      </p:sp>
      <p:sp>
        <p:nvSpPr>
          <p:cNvPr id="35846" name="Text Box 12"/>
          <p:cNvSpPr txBox="1"/>
          <p:nvPr>
            <p:custDataLst>
              <p:tags r:id="rId6"/>
            </p:custDataLst>
          </p:nvPr>
        </p:nvSpPr>
        <p:spPr>
          <a:xfrm>
            <a:off x="5872163" y="4243388"/>
            <a:ext cx="3529012" cy="491490"/>
          </a:xfrm>
          <a:prstGeom prst="rect">
            <a:avLst/>
          </a:prstGeom>
          <a:noFill/>
          <a:ln w="9525">
            <a:noFill/>
          </a:ln>
        </p:spPr>
        <p:txBody>
          <a:bodyPr anchor="t" anchorCtr="0">
            <a:spAutoFit/>
          </a:bodyPr>
          <a:lstStyle/>
          <a:p>
            <a:pPr>
              <a:spcBef>
                <a:spcPct val="50000"/>
              </a:spcBef>
            </a:pPr>
            <a:r>
              <a:rPr lang="en-US" altLang="zh-CN" sz="2600" i="1">
                <a:latin typeface="Times New Roman" panose="02020603050405020304" pitchFamily="18" charset="0"/>
                <a:ea typeface="黑体" panose="02010609060101010101" pitchFamily="49" charset="-122"/>
              </a:rPr>
              <a:t>S</a:t>
            </a:r>
            <a:r>
              <a:rPr lang="zh-CN" altLang="en-US" sz="2600">
                <a:latin typeface="Times New Roman" panose="02020603050405020304" pitchFamily="18" charset="0"/>
                <a:ea typeface="黑体" panose="02010609060101010101" pitchFamily="49" charset="-122"/>
              </a:rPr>
              <a:t>一定时，减小</a:t>
            </a:r>
            <a:r>
              <a:rPr lang="en-US" altLang="zh-CN" sz="2600" i="1">
                <a:latin typeface="Times New Roman" panose="02020603050405020304" pitchFamily="18" charset="0"/>
                <a:ea typeface="黑体" panose="02010609060101010101" pitchFamily="49" charset="-122"/>
              </a:rPr>
              <a:t>F</a:t>
            </a:r>
          </a:p>
        </p:txBody>
      </p:sp>
      <p:sp>
        <p:nvSpPr>
          <p:cNvPr id="35847" name="Text Box 14"/>
          <p:cNvSpPr txBox="1"/>
          <p:nvPr>
            <p:custDataLst>
              <p:tags r:id="rId7"/>
            </p:custDataLst>
          </p:nvPr>
        </p:nvSpPr>
        <p:spPr>
          <a:xfrm>
            <a:off x="5800725" y="4964113"/>
            <a:ext cx="4103688" cy="491490"/>
          </a:xfrm>
          <a:prstGeom prst="rect">
            <a:avLst/>
          </a:prstGeom>
          <a:noFill/>
          <a:ln w="9525">
            <a:noFill/>
          </a:ln>
        </p:spPr>
        <p:txBody>
          <a:bodyPr anchor="t" anchorCtr="0">
            <a:spAutoFit/>
          </a:bodyPr>
          <a:lstStyle/>
          <a:p>
            <a:pPr>
              <a:spcBef>
                <a:spcPct val="50000"/>
              </a:spcBef>
            </a:pPr>
            <a:r>
              <a:rPr lang="zh-CN" altLang="en-US" sz="2600">
                <a:latin typeface="Times New Roman" panose="02020603050405020304" pitchFamily="18" charset="0"/>
                <a:ea typeface="黑体" panose="02010609060101010101" pitchFamily="49" charset="-122"/>
              </a:rPr>
              <a:t>增大</a:t>
            </a:r>
            <a:r>
              <a:rPr lang="en-US" altLang="zh-CN" sz="2600" i="1">
                <a:latin typeface="Times New Roman" panose="02020603050405020304" pitchFamily="18" charset="0"/>
                <a:ea typeface="黑体" panose="02010609060101010101" pitchFamily="49" charset="-122"/>
              </a:rPr>
              <a:t>S</a:t>
            </a:r>
            <a:r>
              <a:rPr lang="zh-CN" altLang="en-US" sz="2600">
                <a:latin typeface="Times New Roman" panose="02020603050405020304" pitchFamily="18" charset="0"/>
                <a:ea typeface="黑体" panose="02010609060101010101" pitchFamily="49" charset="-122"/>
              </a:rPr>
              <a:t>、同时减小</a:t>
            </a:r>
            <a:r>
              <a:rPr lang="en-US" altLang="zh-CN" sz="2600" i="1">
                <a:latin typeface="Times New Roman" panose="02020603050405020304" pitchFamily="18" charset="0"/>
                <a:ea typeface="黑体" panose="02010609060101010101" pitchFamily="49" charset="-122"/>
              </a:rPr>
              <a:t>F</a:t>
            </a:r>
          </a:p>
        </p:txBody>
      </p:sp>
      <p:sp>
        <p:nvSpPr>
          <p:cNvPr id="35848" name="Text Box 20"/>
          <p:cNvSpPr txBox="1"/>
          <p:nvPr>
            <p:custDataLst>
              <p:tags r:id="rId8"/>
            </p:custDataLst>
          </p:nvPr>
        </p:nvSpPr>
        <p:spPr>
          <a:xfrm>
            <a:off x="3963988" y="4222750"/>
            <a:ext cx="2339975" cy="491490"/>
          </a:xfrm>
          <a:prstGeom prst="rect">
            <a:avLst/>
          </a:prstGeom>
          <a:noFill/>
          <a:ln w="9525">
            <a:noFill/>
          </a:ln>
        </p:spPr>
        <p:txBody>
          <a:bodyPr anchor="t" anchorCtr="0">
            <a:spAutoFit/>
          </a:bodyPr>
          <a:lstStyle/>
          <a:p>
            <a:pPr>
              <a:spcBef>
                <a:spcPct val="50000"/>
              </a:spcBef>
            </a:pPr>
            <a:r>
              <a:rPr lang="zh-CN" altLang="en-US" sz="2600">
                <a:latin typeface="Times New Roman" panose="02020603050405020304" pitchFamily="18" charset="0"/>
                <a:ea typeface="黑体" panose="02010609060101010101" pitchFamily="49" charset="-122"/>
              </a:rPr>
              <a:t>减小压强</a:t>
            </a:r>
          </a:p>
        </p:txBody>
      </p:sp>
      <p:sp>
        <p:nvSpPr>
          <p:cNvPr id="35849" name="AutoShape 14"/>
          <p:cNvSpPr/>
          <p:nvPr>
            <p:custDataLst>
              <p:tags r:id="rId9"/>
            </p:custDataLst>
          </p:nvPr>
        </p:nvSpPr>
        <p:spPr>
          <a:xfrm>
            <a:off x="5473700" y="1751013"/>
            <a:ext cx="239713" cy="1441450"/>
          </a:xfrm>
          <a:prstGeom prst="leftBrace">
            <a:avLst>
              <a:gd name="adj1" fmla="val 69820"/>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35850" name="AutoShape 14"/>
          <p:cNvSpPr/>
          <p:nvPr>
            <p:custDataLst>
              <p:tags r:id="rId10"/>
            </p:custDataLst>
          </p:nvPr>
        </p:nvSpPr>
        <p:spPr>
          <a:xfrm>
            <a:off x="5540375" y="3790950"/>
            <a:ext cx="239713" cy="1441450"/>
          </a:xfrm>
          <a:prstGeom prst="leftBrace">
            <a:avLst>
              <a:gd name="adj1" fmla="val 69820"/>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35851" name="AutoShape 14"/>
          <p:cNvSpPr/>
          <p:nvPr>
            <p:custDataLst>
              <p:tags r:id="rId11"/>
            </p:custDataLst>
          </p:nvPr>
        </p:nvSpPr>
        <p:spPr>
          <a:xfrm>
            <a:off x="3590925" y="2400300"/>
            <a:ext cx="317500" cy="2062163"/>
          </a:xfrm>
          <a:prstGeom prst="leftBrace">
            <a:avLst>
              <a:gd name="adj1" fmla="val 69640"/>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35852" name="Text Box 20"/>
          <p:cNvSpPr txBox="1"/>
          <p:nvPr>
            <p:custDataLst>
              <p:tags r:id="rId12"/>
            </p:custDataLst>
          </p:nvPr>
        </p:nvSpPr>
        <p:spPr>
          <a:xfrm>
            <a:off x="2925763" y="2017713"/>
            <a:ext cx="411162" cy="3291840"/>
          </a:xfrm>
          <a:prstGeom prst="rect">
            <a:avLst/>
          </a:prstGeom>
          <a:noFill/>
          <a:ln w="9525">
            <a:noFill/>
          </a:ln>
        </p:spPr>
        <p:txBody>
          <a:bodyPr anchor="t" anchorCtr="0">
            <a:spAutoFit/>
          </a:bodyPr>
          <a:lstStyle/>
          <a:p>
            <a:pPr>
              <a:spcBef>
                <a:spcPct val="50000"/>
              </a:spcBef>
            </a:pPr>
            <a:r>
              <a:rPr lang="zh-CN" altLang="zh-CN" sz="2600">
                <a:latin typeface="Times New Roman" panose="02020603050405020304" pitchFamily="18" charset="0"/>
                <a:ea typeface="黑体" panose="02010609060101010101" pitchFamily="49" charset="-122"/>
              </a:rPr>
              <a:t>压强的增大与减小</a:t>
            </a:r>
          </a:p>
        </p:txBody>
      </p:sp>
      <p:sp>
        <p:nvSpPr>
          <p:cNvPr id="35853" name="文本框 4103"/>
          <p:cNvSpPr txBox="1"/>
          <p:nvPr>
            <p:custDataLst>
              <p:tags r:id="rId13"/>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课堂小结</a:t>
            </a: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p:nvPr>
            <p:custDataLst>
              <p:tags r:id="rId1"/>
            </p:custDataLst>
          </p:nvPr>
        </p:nvSpPr>
        <p:spPr>
          <a:xfrm>
            <a:off x="2589213" y="4392613"/>
            <a:ext cx="7173912" cy="1828296"/>
          </a:xfrm>
          <a:prstGeom prst="roundRect">
            <a:avLst>
              <a:gd name="adj" fmla="val 16667"/>
            </a:avLst>
          </a:prstGeom>
          <a:solidFill>
            <a:srgbClr val="FFFFFF"/>
          </a:solidFill>
          <a:ln w="25400" cap="flat" cmpd="sng">
            <a:solidFill>
              <a:srgbClr val="777C84"/>
            </a:solidFill>
            <a:prstDash val="solid"/>
            <a:round/>
            <a:headEnd type="none" w="med" len="med"/>
            <a:tailEnd type="none" w="med" len="med"/>
          </a:ln>
        </p:spPr>
        <p:txBody>
          <a:bodyPr anchor="t" anchorCtr="0">
            <a:spAutoFit/>
          </a:bodyPr>
          <a:lstStyle/>
          <a:p>
            <a:pPr>
              <a:lnSpc>
                <a:spcPct val="130000"/>
              </a:lnSpc>
            </a:pPr>
            <a:r>
              <a:rPr lang="zh-CN" altLang="en-US" sz="2600">
                <a:solidFill>
                  <a:srgbClr val="000000"/>
                </a:solidFill>
                <a:latin typeface="Times New Roman" panose="02020603050405020304" pitchFamily="18" charset="0"/>
                <a:ea typeface="黑体" panose="02010609060101010101" pitchFamily="49" charset="-122"/>
              </a:rPr>
              <a:t>        观察以上四幅图，哪些地方要增大压强？哪些地方要减小压强？它们是通过什么方法增大或减小压强的？</a:t>
            </a:r>
          </a:p>
        </p:txBody>
      </p:sp>
      <p:sp>
        <p:nvSpPr>
          <p:cNvPr id="15" name="Rectangle 52"/>
          <p:cNvSpPr>
            <a:spLocks noChangeArrowheads="1"/>
          </p:cNvSpPr>
          <p:nvPr>
            <p:custDataLst>
              <p:tags r:id="rId2"/>
            </p:custDataLst>
          </p:nvPr>
        </p:nvSpPr>
        <p:spPr bwMode="auto">
          <a:xfrm>
            <a:off x="5335588" y="684213"/>
            <a:ext cx="1605280" cy="521970"/>
          </a:xfrm>
          <a:prstGeom prst="rect">
            <a:avLst/>
          </a:prstGeom>
          <a:noFill/>
          <a:ln w="9525" algn="ctr">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small"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ea"/>
              </a:rPr>
              <a:t>想想议议</a:t>
            </a:r>
          </a:p>
        </p:txBody>
      </p:sp>
      <p:grpSp>
        <p:nvGrpSpPr>
          <p:cNvPr id="25603" name="Group 30"/>
          <p:cNvGrpSpPr/>
          <p:nvPr>
            <p:custDataLst>
              <p:tags r:id="rId3"/>
            </p:custDataLst>
          </p:nvPr>
        </p:nvGrpSpPr>
        <p:grpSpPr>
          <a:xfrm>
            <a:off x="2063750" y="1704975"/>
            <a:ext cx="2043113" cy="1663700"/>
            <a:chOff x="3994" y="2713"/>
            <a:chExt cx="1134" cy="1067"/>
          </a:xfrm>
        </p:grpSpPr>
        <p:pic>
          <p:nvPicPr>
            <p:cNvPr id="7185" name="Picture 31" descr="坦克"/>
            <p:cNvPicPr>
              <a:picLocks noChangeAspect="1"/>
            </p:cNvPicPr>
            <p:nvPr>
              <p:custDataLst>
                <p:tags r:id="rId12"/>
              </p:custDataLst>
            </p:nvPr>
          </p:nvPicPr>
          <p:blipFill>
            <a:blip r:embed="rId15"/>
            <a:stretch>
              <a:fillRect/>
            </a:stretch>
          </p:blipFill>
          <p:spPr>
            <a:xfrm>
              <a:off x="3994" y="2713"/>
              <a:ext cx="1134" cy="1067"/>
            </a:xfrm>
            <a:prstGeom prst="rect">
              <a:avLst/>
            </a:prstGeom>
            <a:noFill/>
            <a:ln w="19050">
              <a:solidFill>
                <a:schemeClr val="accent6">
                  <a:lumMod val="50000"/>
                </a:schemeClr>
              </a:solidFill>
            </a:ln>
          </p:spPr>
        </p:pic>
        <p:sp>
          <p:nvSpPr>
            <p:cNvPr id="25605" name="Text Box 32"/>
            <p:cNvSpPr txBox="1"/>
            <p:nvPr>
              <p:custDataLst>
                <p:tags r:id="rId13"/>
              </p:custDataLst>
            </p:nvPr>
          </p:nvSpPr>
          <p:spPr>
            <a:xfrm>
              <a:off x="4164" y="2844"/>
              <a:ext cx="348" cy="295"/>
            </a:xfrm>
            <a:prstGeom prst="rect">
              <a:avLst/>
            </a:prstGeom>
            <a:noFill/>
            <a:ln w="12700">
              <a:noFill/>
            </a:ln>
          </p:spPr>
          <p:txBody>
            <a:bodyPr anchor="t" anchorCtr="0">
              <a:spAutoFit/>
            </a:bodyPr>
            <a:lstStyle/>
            <a:p>
              <a:pPr>
                <a:spcBef>
                  <a:spcPct val="50000"/>
                </a:spcBef>
              </a:pPr>
              <a:endParaRPr lang="en-US" altLang="zh-CN" sz="2400">
                <a:solidFill>
                  <a:srgbClr val="FF00FF"/>
                </a:solidFill>
                <a:latin typeface="Times New Roman" panose="02020603050405020304" pitchFamily="18" charset="0"/>
                <a:ea typeface="黑体" panose="02010609060101010101" pitchFamily="49" charset="-122"/>
              </a:endParaRPr>
            </a:p>
          </p:txBody>
        </p:sp>
      </p:grpSp>
      <p:sp>
        <p:nvSpPr>
          <p:cNvPr id="25606" name="TextBox 10"/>
          <p:cNvSpPr txBox="1"/>
          <p:nvPr>
            <p:custDataLst>
              <p:tags r:id="rId4"/>
            </p:custDataLst>
          </p:nvPr>
        </p:nvSpPr>
        <p:spPr>
          <a:xfrm>
            <a:off x="2351088" y="3521075"/>
            <a:ext cx="1452880" cy="398780"/>
          </a:xfrm>
          <a:prstGeom prst="rect">
            <a:avLst/>
          </a:prstGeom>
          <a:solidFill>
            <a:srgbClr val="FFFFFF"/>
          </a:solidFill>
          <a:ln w="25400" cap="flat" cmpd="sng">
            <a:solidFill>
              <a:srgbClr val="777C84"/>
            </a:solidFill>
            <a:prstDash val="solid"/>
            <a:round/>
            <a:headEnd type="none" w="med" len="med"/>
            <a:tailEnd type="none" w="med" len="med"/>
          </a:ln>
        </p:spPr>
        <p:txBody>
          <a:bodyPr wrap="none" anchor="t" anchorCtr="0">
            <a:spAutoFit/>
          </a:bodyPr>
          <a:lstStyle/>
          <a:p>
            <a:r>
              <a:rPr lang="zh-CN" altLang="en-US" sz="2000">
                <a:solidFill>
                  <a:srgbClr val="000000"/>
                </a:solidFill>
                <a:latin typeface="Times New Roman" panose="02020603050405020304" pitchFamily="18" charset="0"/>
                <a:ea typeface="黑体" panose="02010609060101010101" pitchFamily="49" charset="-122"/>
              </a:rPr>
              <a:t>坦克的履带</a:t>
            </a:r>
          </a:p>
        </p:txBody>
      </p:sp>
      <p:pic>
        <p:nvPicPr>
          <p:cNvPr id="7176" name="图片 11"/>
          <p:cNvPicPr>
            <a:picLocks noChangeAspect="1"/>
          </p:cNvPicPr>
          <p:nvPr>
            <p:custDataLst>
              <p:tags r:id="rId5"/>
            </p:custDataLst>
          </p:nvPr>
        </p:nvPicPr>
        <p:blipFill>
          <a:blip r:embed="rId16"/>
          <a:srcRect l="27692" t="4640" r="15610" b="6261"/>
          <a:stretch>
            <a:fillRect/>
          </a:stretch>
        </p:blipFill>
        <p:spPr>
          <a:xfrm>
            <a:off x="4279900" y="1704975"/>
            <a:ext cx="1855788" cy="1673225"/>
          </a:xfrm>
          <a:prstGeom prst="rect">
            <a:avLst/>
          </a:prstGeom>
          <a:noFill/>
          <a:ln w="19050">
            <a:solidFill>
              <a:schemeClr val="accent6">
                <a:lumMod val="50000"/>
              </a:schemeClr>
            </a:solidFill>
          </a:ln>
        </p:spPr>
      </p:pic>
      <p:sp>
        <p:nvSpPr>
          <p:cNvPr id="25608" name="TextBox 10"/>
          <p:cNvSpPr txBox="1"/>
          <p:nvPr>
            <p:custDataLst>
              <p:tags r:id="rId6"/>
            </p:custDataLst>
          </p:nvPr>
        </p:nvSpPr>
        <p:spPr>
          <a:xfrm>
            <a:off x="4730750" y="3521075"/>
            <a:ext cx="944880" cy="398780"/>
          </a:xfrm>
          <a:prstGeom prst="rect">
            <a:avLst/>
          </a:prstGeom>
          <a:solidFill>
            <a:srgbClr val="FFFFFF"/>
          </a:solidFill>
          <a:ln w="25400" cap="flat" cmpd="sng">
            <a:solidFill>
              <a:srgbClr val="777C84"/>
            </a:solidFill>
            <a:prstDash val="solid"/>
            <a:round/>
            <a:headEnd type="none" w="med" len="med"/>
            <a:tailEnd type="none" w="med" len="med"/>
          </a:ln>
        </p:spPr>
        <p:txBody>
          <a:bodyPr wrap="none" anchor="t" anchorCtr="0">
            <a:spAutoFit/>
          </a:bodyPr>
          <a:lstStyle/>
          <a:p>
            <a:r>
              <a:rPr lang="zh-CN" altLang="en-US" sz="2000">
                <a:solidFill>
                  <a:srgbClr val="000000"/>
                </a:solidFill>
                <a:latin typeface="Times New Roman" panose="02020603050405020304" pitchFamily="18" charset="0"/>
                <a:ea typeface="黑体" panose="02010609060101010101" pitchFamily="49" charset="-122"/>
              </a:rPr>
              <a:t>篆刻刀</a:t>
            </a:r>
          </a:p>
        </p:txBody>
      </p:sp>
      <p:pic>
        <p:nvPicPr>
          <p:cNvPr id="7181" name="Picture 17"/>
          <p:cNvPicPr>
            <a:picLocks noChangeAspect="1"/>
          </p:cNvPicPr>
          <p:nvPr>
            <p:custDataLst>
              <p:tags r:id="rId7"/>
            </p:custDataLst>
          </p:nvPr>
        </p:nvPicPr>
        <p:blipFill>
          <a:blip r:embed="rId17"/>
          <a:stretch>
            <a:fillRect/>
          </a:stretch>
        </p:blipFill>
        <p:spPr>
          <a:xfrm>
            <a:off x="6307138" y="1704975"/>
            <a:ext cx="1698625" cy="1673225"/>
          </a:xfrm>
          <a:prstGeom prst="rect">
            <a:avLst/>
          </a:prstGeom>
          <a:noFill/>
          <a:ln w="19050">
            <a:solidFill>
              <a:schemeClr val="accent6">
                <a:lumMod val="50000"/>
              </a:schemeClr>
            </a:solidFill>
          </a:ln>
        </p:spPr>
      </p:pic>
      <p:sp>
        <p:nvSpPr>
          <p:cNvPr id="25610" name="TextBox 14"/>
          <p:cNvSpPr txBox="1"/>
          <p:nvPr>
            <p:custDataLst>
              <p:tags r:id="rId8"/>
            </p:custDataLst>
          </p:nvPr>
        </p:nvSpPr>
        <p:spPr>
          <a:xfrm>
            <a:off x="6645275" y="3521075"/>
            <a:ext cx="1023938" cy="398780"/>
          </a:xfrm>
          <a:prstGeom prst="rect">
            <a:avLst/>
          </a:prstGeom>
          <a:noFill/>
          <a:ln w="25400" cap="flat" cmpd="sng">
            <a:solidFill>
              <a:srgbClr val="777C84"/>
            </a:solidFill>
            <a:prstDash val="solid"/>
            <a:miter/>
            <a:headEnd type="none" w="med" len="med"/>
            <a:tailEnd type="none" w="med" len="med"/>
          </a:ln>
        </p:spPr>
        <p:txBody>
          <a:bodyPr anchor="t" anchorCtr="0">
            <a:spAutoFit/>
          </a:bodyPr>
          <a:lstStyle/>
          <a:p>
            <a:r>
              <a:rPr lang="zh-CN" altLang="en-US" sz="2000">
                <a:solidFill>
                  <a:srgbClr val="000000"/>
                </a:solidFill>
                <a:latin typeface="Times New Roman" panose="02020603050405020304" pitchFamily="18" charset="0"/>
                <a:ea typeface="黑体" panose="02010609060101010101" pitchFamily="49" charset="-122"/>
              </a:rPr>
              <a:t>破窗锤</a:t>
            </a:r>
          </a:p>
        </p:txBody>
      </p:sp>
      <p:graphicFrame>
        <p:nvGraphicFramePr>
          <p:cNvPr id="25611" name="Object 3"/>
          <p:cNvGraphicFramePr>
            <a:graphicFrameLocks noChangeAspect="1"/>
          </p:cNvGraphicFramePr>
          <p:nvPr>
            <p:custDataLst>
              <p:tags r:id="rId9"/>
            </p:custDataLst>
          </p:nvPr>
        </p:nvGraphicFramePr>
        <p:xfrm>
          <a:off x="8183563" y="1704975"/>
          <a:ext cx="1952625" cy="1663700"/>
        </p:xfrm>
        <a:graphic>
          <a:graphicData uri="http://schemas.openxmlformats.org/presentationml/2006/ole">
            <mc:AlternateContent xmlns:mc="http://schemas.openxmlformats.org/markup-compatibility/2006">
              <mc:Choice xmlns:v="urn:schemas-microsoft-com:vml" Requires="v">
                <p:oleObj r:id="rId18" imgW="2505075" imgH="3781425" progId="PBrush">
                  <p:embed/>
                </p:oleObj>
              </mc:Choice>
              <mc:Fallback>
                <p:oleObj r:id="rId18" imgW="2505075" imgH="3781425" progId="PBrush">
                  <p:embed/>
                  <p:pic>
                    <p:nvPicPr>
                      <p:cNvPr id="0" name="OLE substitute image"/>
                      <p:cNvPicPr/>
                      <p:nvPr/>
                    </p:nvPicPr>
                    <p:blipFill>
                      <a:blip r:embed="rId19"/>
                      <a:stretch>
                        <a:fillRect/>
                      </a:stretch>
                    </p:blipFill>
                    <p:spPr>
                      <a:xfrm>
                        <a:off x="8183563" y="1704975"/>
                        <a:ext cx="1952625" cy="1663700"/>
                      </a:xfrm>
                      <a:prstGeom prst="rect">
                        <a:avLst/>
                      </a:prstGeom>
                      <a:noFill/>
                      <a:ln w="19050" cap="flat" cmpd="sng">
                        <a:solidFill>
                          <a:srgbClr val="000000"/>
                        </a:solidFill>
                        <a:prstDash val="solid"/>
                        <a:miter/>
                        <a:headEnd type="none" w="med" len="med"/>
                        <a:tailEnd type="none" w="med" len="med"/>
                      </a:ln>
                    </p:spPr>
                  </p:pic>
                </p:oleObj>
              </mc:Fallback>
            </mc:AlternateContent>
          </a:graphicData>
        </a:graphic>
      </p:graphicFrame>
      <p:sp>
        <p:nvSpPr>
          <p:cNvPr id="25612" name="TextBox 12"/>
          <p:cNvSpPr txBox="1"/>
          <p:nvPr>
            <p:custDataLst>
              <p:tags r:id="rId10"/>
            </p:custDataLst>
          </p:nvPr>
        </p:nvSpPr>
        <p:spPr>
          <a:xfrm>
            <a:off x="8297863" y="3521075"/>
            <a:ext cx="1706880" cy="398780"/>
          </a:xfrm>
          <a:prstGeom prst="rect">
            <a:avLst/>
          </a:prstGeom>
          <a:solidFill>
            <a:srgbClr val="FFFFFF"/>
          </a:solidFill>
          <a:ln w="25400" cap="flat" cmpd="sng">
            <a:solidFill>
              <a:srgbClr val="777C84"/>
            </a:solidFill>
            <a:prstDash val="solid"/>
            <a:round/>
            <a:headEnd type="none" w="med" len="med"/>
            <a:tailEnd type="none" w="med" len="med"/>
          </a:ln>
        </p:spPr>
        <p:txBody>
          <a:bodyPr wrap="none" anchor="t" anchorCtr="0">
            <a:spAutoFit/>
          </a:bodyPr>
          <a:lstStyle/>
          <a:p>
            <a:r>
              <a:rPr lang="zh-CN" altLang="en-US" sz="2000">
                <a:solidFill>
                  <a:srgbClr val="000000"/>
                </a:solidFill>
                <a:latin typeface="Times New Roman" panose="02020603050405020304" pitchFamily="18" charset="0"/>
                <a:ea typeface="黑体" panose="02010609060101010101" pitchFamily="49" charset="-122"/>
              </a:rPr>
              <a:t>铁轨下铺枕木</a:t>
            </a:r>
          </a:p>
        </p:txBody>
      </p:sp>
      <p:sp>
        <p:nvSpPr>
          <p:cNvPr id="25613" name="文本框 4103"/>
          <p:cNvSpPr txBox="1"/>
          <p:nvPr>
            <p:custDataLst>
              <p:tags r:id="rId11"/>
            </p:custDataLst>
          </p:nvPr>
        </p:nvSpPr>
        <p:spPr>
          <a:xfrm>
            <a:off x="119063" y="18859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1"/>
          <p:cNvSpPr txBox="1"/>
          <p:nvPr>
            <p:custDataLst>
              <p:tags r:id="rId1"/>
            </p:custDataLst>
          </p:nvPr>
        </p:nvSpPr>
        <p:spPr>
          <a:xfrm>
            <a:off x="2941638" y="2524125"/>
            <a:ext cx="6354762" cy="1383665"/>
          </a:xfrm>
          <a:prstGeom prst="rect">
            <a:avLst/>
          </a:prstGeom>
          <a:noFill/>
          <a:ln w="9525">
            <a:noFill/>
          </a:ln>
        </p:spPr>
        <p:txBody>
          <a:bodyPr anchor="t" anchorCtr="0">
            <a:spAutoFit/>
          </a:bodyPr>
          <a:lstStyle/>
          <a:p>
            <a:pPr>
              <a:lnSpc>
                <a:spcPct val="150000"/>
              </a:lnSpc>
            </a:pPr>
            <a:r>
              <a:rPr lang="en-US" altLang="zh-CN" sz="2800" b="1">
                <a:latin typeface="Times New Roman" panose="02020603050405020304" pitchFamily="18" charset="0"/>
                <a:ea typeface="宋体" panose="02010600030101010101" pitchFamily="2" charset="-122"/>
              </a:rPr>
              <a:t>1.</a:t>
            </a:r>
            <a:r>
              <a:rPr lang="zh-CN" altLang="en-US" sz="2800" b="1">
                <a:latin typeface="Times New Roman" panose="02020603050405020304" pitchFamily="18" charset="0"/>
                <a:ea typeface="宋体" panose="02010600030101010101" pitchFamily="2" charset="-122"/>
              </a:rPr>
              <a:t>知道减小和增大压强的方法；</a:t>
            </a:r>
            <a:r>
              <a:rPr lang="en-US" altLang="zh-CN" sz="2800" b="1">
                <a:latin typeface="Times New Roman" panose="02020603050405020304" pitchFamily="18" charset="0"/>
                <a:ea typeface="宋体" panose="02010600030101010101" pitchFamily="2" charset="-122"/>
              </a:rPr>
              <a:t>(</a:t>
            </a:r>
            <a:r>
              <a:rPr lang="zh-CN" altLang="zh-CN" sz="2800" b="1">
                <a:latin typeface="Times New Roman" panose="02020603050405020304" pitchFamily="18" charset="0"/>
                <a:ea typeface="宋体" panose="02010600030101010101" pitchFamily="2" charset="-122"/>
              </a:rPr>
              <a:t>重点</a:t>
            </a:r>
            <a:r>
              <a:rPr lang="en-US" altLang="zh-CN" sz="2800" b="1">
                <a:latin typeface="Times New Roman" panose="02020603050405020304" pitchFamily="18" charset="0"/>
                <a:ea typeface="宋体" panose="02010600030101010101" pitchFamily="2" charset="-122"/>
              </a:rPr>
              <a:t>)</a:t>
            </a:r>
          </a:p>
          <a:p>
            <a:pPr>
              <a:lnSpc>
                <a:spcPct val="150000"/>
              </a:lnSpc>
            </a:pPr>
            <a:r>
              <a:rPr lang="en-US" altLang="zh-CN" sz="2800" b="1">
                <a:latin typeface="Times New Roman" panose="02020603050405020304" pitchFamily="18" charset="0"/>
                <a:ea typeface="宋体" panose="02010600030101010101" pitchFamily="2" charset="-122"/>
              </a:rPr>
              <a:t>2.</a:t>
            </a:r>
            <a:r>
              <a:rPr lang="zh-CN" altLang="en-US" sz="2800" b="1">
                <a:latin typeface="Times New Roman" panose="02020603050405020304" pitchFamily="18" charset="0"/>
                <a:ea typeface="宋体" panose="02010600030101010101" pitchFamily="2" charset="-122"/>
              </a:rPr>
              <a:t>知道减小和增大压强在生活中的应用。</a:t>
            </a:r>
          </a:p>
        </p:txBody>
      </p:sp>
      <p:sp>
        <p:nvSpPr>
          <p:cNvPr id="26626" name="文本框 2"/>
          <p:cNvSpPr txBox="1"/>
          <p:nvPr>
            <p:custDataLst>
              <p:tags r:id="rId2"/>
            </p:custDataLst>
          </p:nvPr>
        </p:nvSpPr>
        <p:spPr>
          <a:xfrm>
            <a:off x="5095875" y="1652588"/>
            <a:ext cx="1984375" cy="553085"/>
          </a:xfrm>
          <a:prstGeom prst="rect">
            <a:avLst/>
          </a:prstGeom>
          <a:noFill/>
          <a:ln w="9525">
            <a:noFill/>
          </a:ln>
        </p:spPr>
        <p:txBody>
          <a:bodyPr anchor="t" anchorCtr="0">
            <a:spAutoFit/>
          </a:bodyPr>
          <a:lstStyle/>
          <a:p>
            <a:r>
              <a:rPr lang="zh-CN" altLang="en-US" sz="3000">
                <a:latin typeface="黑体" panose="02010609060101010101" pitchFamily="49" charset="-122"/>
                <a:ea typeface="黑体" panose="02010609060101010101" pitchFamily="49" charset="-122"/>
              </a:rPr>
              <a:t>学习目标</a:t>
            </a:r>
          </a:p>
        </p:txBody>
      </p:sp>
      <p:sp>
        <p:nvSpPr>
          <p:cNvPr id="26627"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custDataLst>
              <p:tags r:id="rId1"/>
            </p:custDataLst>
          </p:nvPr>
        </p:nvPicPr>
        <p:blipFill>
          <a:blip r:embed="rId12"/>
          <a:stretch>
            <a:fillRect/>
          </a:stretch>
        </p:blipFill>
        <p:spPr bwMode="auto">
          <a:xfrm>
            <a:off x="2420938" y="2990850"/>
            <a:ext cx="3443288" cy="252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custDataLst>
              <p:tags r:id="rId2"/>
            </p:custDataLst>
          </p:nvPr>
        </p:nvSpPr>
        <p:spPr>
          <a:xfrm>
            <a:off x="6230938" y="3305175"/>
            <a:ext cx="3475038" cy="1891665"/>
          </a:xfrm>
          <a:prstGeom prst="rect">
            <a:avLst/>
          </a:prstGeom>
          <a:solidFill>
            <a:srgbClr val="AEBAD5"/>
          </a:solidFill>
          <a:ln w="34925" cap="flat" cmpd="sng" algn="ctr">
            <a:solidFill>
              <a:sysClr val="window" lastClr="FFFFFF"/>
            </a:solidFill>
            <a:prstDash val="solid"/>
          </a:ln>
          <a:effectLst>
            <a:outerShdw blurRad="50800" dist="25000" dir="5400000" rotWithShape="0">
              <a:srgbClr val="000000">
                <a:alpha val="40000"/>
              </a:srgbClr>
            </a:outerShdw>
          </a:effectLst>
        </p:spPr>
        <p:txBody>
          <a:bodyPr>
            <a:spAutoFit/>
          </a:bodyPr>
          <a:lstStyle/>
          <a:p>
            <a:pPr marR="0" defTabSz="914400">
              <a:lnSpc>
                <a:spcPct val="150000"/>
              </a:lnSpc>
              <a:buClrTx/>
              <a:buSzTx/>
              <a:buFontTx/>
              <a:buNone/>
              <a:defRPr/>
            </a:pPr>
            <a:r>
              <a:rPr kumimoji="0" lang="en-US" altLang="zh-CN" sz="2600" kern="1200" cap="none" spc="0" normalizeH="0" baseline="0" noProof="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2600" kern="1200" cap="none" spc="0" normalizeH="0" baseline="0" noProof="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使用菜刀切菜时，我们又用了什么办法增大刀对菜的压强的？</a:t>
            </a:r>
          </a:p>
        </p:txBody>
      </p:sp>
      <p:sp>
        <p:nvSpPr>
          <p:cNvPr id="27651" name="TextBox 16"/>
          <p:cNvSpPr txBox="1"/>
          <p:nvPr>
            <p:custDataLst>
              <p:tags r:id="rId3"/>
            </p:custDataLst>
          </p:nvPr>
        </p:nvSpPr>
        <p:spPr>
          <a:xfrm>
            <a:off x="2476500" y="1728788"/>
            <a:ext cx="7294880" cy="521970"/>
          </a:xfrm>
          <a:prstGeom prst="rect">
            <a:avLst/>
          </a:prstGeom>
          <a:noFill/>
          <a:ln w="9525">
            <a:noFill/>
          </a:ln>
        </p:spPr>
        <p:txBody>
          <a:bodyPr wrap="none" anchor="t" anchorCtr="0">
            <a:spAutoFit/>
          </a:bodyPr>
          <a:lstStyle/>
          <a:p>
            <a:r>
              <a:rPr lang="en-US" altLang="zh-CN" sz="2800">
                <a:latin typeface="黑体" panose="02010609060101010101" pitchFamily="49" charset="-122"/>
                <a:ea typeface="黑体" panose="02010609060101010101" pitchFamily="49" charset="-122"/>
              </a:rPr>
              <a:t>1.</a:t>
            </a:r>
            <a:r>
              <a:rPr lang="zh-CN" altLang="en-US" sz="2800">
                <a:solidFill>
                  <a:srgbClr val="FF0000"/>
                </a:solidFill>
                <a:latin typeface="黑体" panose="02010609060101010101" pitchFamily="49" charset="-122"/>
                <a:ea typeface="黑体" panose="02010609060101010101" pitchFamily="49" charset="-122"/>
              </a:rPr>
              <a:t>增大压强</a:t>
            </a:r>
            <a:r>
              <a:rPr lang="zh-CN" altLang="en-US" sz="2800">
                <a:latin typeface="黑体" panose="02010609060101010101" pitchFamily="49" charset="-122"/>
                <a:ea typeface="黑体" panose="02010609060101010101" pitchFamily="49" charset="-122"/>
              </a:rPr>
              <a:t>可以</a:t>
            </a:r>
            <a:r>
              <a:rPr lang="zh-CN" altLang="en-US" sz="2800">
                <a:solidFill>
                  <a:srgbClr val="FF0000"/>
                </a:solidFill>
                <a:latin typeface="黑体" panose="02010609060101010101" pitchFamily="49" charset="-122"/>
                <a:ea typeface="黑体" panose="02010609060101010101" pitchFamily="49" charset="-122"/>
              </a:rPr>
              <a:t>增大压力</a:t>
            </a:r>
            <a:r>
              <a:rPr lang="zh-CN" altLang="en-US" sz="2800">
                <a:latin typeface="黑体" panose="02010609060101010101" pitchFamily="49" charset="-122"/>
                <a:ea typeface="黑体" panose="02010609060101010101" pitchFamily="49" charset="-122"/>
              </a:rPr>
              <a:t>或者</a:t>
            </a:r>
            <a:r>
              <a:rPr lang="zh-CN" altLang="en-US" sz="2800">
                <a:solidFill>
                  <a:srgbClr val="FF0000"/>
                </a:solidFill>
                <a:latin typeface="黑体" panose="02010609060101010101" pitchFamily="49" charset="-122"/>
                <a:ea typeface="黑体" panose="02010609060101010101" pitchFamily="49" charset="-122"/>
              </a:rPr>
              <a:t>减小受力面积</a:t>
            </a:r>
            <a:r>
              <a:rPr lang="zh-CN" altLang="en-US" sz="2800">
                <a:latin typeface="黑体" panose="02010609060101010101" pitchFamily="49" charset="-122"/>
                <a:ea typeface="黑体" panose="02010609060101010101" pitchFamily="49" charset="-122"/>
              </a:rPr>
              <a:t>。</a:t>
            </a:r>
          </a:p>
        </p:txBody>
      </p:sp>
      <p:grpSp>
        <p:nvGrpSpPr>
          <p:cNvPr id="27652" name="组合 6147"/>
          <p:cNvGrpSpPr/>
          <p:nvPr>
            <p:custDataLst>
              <p:tags r:id="rId4"/>
            </p:custDataLst>
          </p:nvPr>
        </p:nvGrpSpPr>
        <p:grpSpPr>
          <a:xfrm>
            <a:off x="119380" y="548323"/>
            <a:ext cx="3229610" cy="808990"/>
            <a:chOff x="0" y="0"/>
            <a:chExt cx="5088" cy="1274"/>
          </a:xfrm>
        </p:grpSpPr>
        <p:sp>
          <p:nvSpPr>
            <p:cNvPr id="27653" name="矩形 7"/>
            <p:cNvSpPr/>
            <p:nvPr>
              <p:custDataLst>
                <p:tags r:id="rId6"/>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27654" name="任意多边形 16"/>
            <p:cNvSpPr/>
            <p:nvPr>
              <p:custDataLst>
                <p:tags r:id="rId7"/>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27655" name="矩形 17"/>
            <p:cNvSpPr/>
            <p:nvPr>
              <p:custDataLst>
                <p:tags r:id="rId8"/>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27656" name="文本框 6151"/>
            <p:cNvSpPr txBox="1"/>
            <p:nvPr>
              <p:custDataLst>
                <p:tags r:id="rId9"/>
              </p:custDataLst>
            </p:nvPr>
          </p:nvSpPr>
          <p:spPr>
            <a:xfrm>
              <a:off x="878" y="432"/>
              <a:ext cx="4210" cy="822"/>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增大压强的方法</a:t>
              </a:r>
            </a:p>
          </p:txBody>
        </p:sp>
        <p:sp>
          <p:nvSpPr>
            <p:cNvPr id="27657" name="文本框 6152"/>
            <p:cNvSpPr txBox="1"/>
            <p:nvPr>
              <p:custDataLst>
                <p:tags r:id="rId10"/>
              </p:custDataLst>
            </p:nvPr>
          </p:nvSpPr>
          <p:spPr>
            <a:xfrm>
              <a:off x="0" y="452"/>
              <a:ext cx="873" cy="822"/>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一</a:t>
              </a:r>
            </a:p>
          </p:txBody>
        </p:sp>
      </p:grpSp>
      <p:sp>
        <p:nvSpPr>
          <p:cNvPr id="27658"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6"/>
          <p:cNvSpPr/>
          <p:nvPr>
            <p:custDataLst>
              <p:tags r:id="rId1"/>
            </p:custDataLst>
          </p:nvPr>
        </p:nvSpPr>
        <p:spPr>
          <a:xfrm>
            <a:off x="3983038" y="998538"/>
            <a:ext cx="4198440" cy="544650"/>
          </a:xfrm>
          <a:prstGeom prst="roundRect">
            <a:avLst>
              <a:gd name="adj" fmla="val 16667"/>
            </a:avLst>
          </a:prstGeom>
          <a:solidFill>
            <a:srgbClr val="FFFFFF"/>
          </a:solidFill>
          <a:ln w="25400" cap="flat" cmpd="sng">
            <a:solidFill>
              <a:srgbClr val="AEBAD5"/>
            </a:solidFill>
            <a:prstDash val="solid"/>
            <a:round/>
            <a:headEnd type="none" w="med" len="med"/>
            <a:tailEnd type="none" w="med" len="med"/>
          </a:ln>
        </p:spPr>
        <p:txBody>
          <a:bodyPr wrap="none" anchor="t" anchorCtr="0">
            <a:spAutoFit/>
          </a:bodyPr>
          <a:lstStyle/>
          <a:p>
            <a:r>
              <a:rPr lang="zh-CN" altLang="en-US" sz="2600">
                <a:solidFill>
                  <a:srgbClr val="000000"/>
                </a:solidFill>
                <a:latin typeface="Times New Roman" panose="02020603050405020304" pitchFamily="18" charset="0"/>
                <a:ea typeface="黑体" panose="02010609060101010101" pitchFamily="49" charset="-122"/>
              </a:rPr>
              <a:t>类似的事例你还知道哪些？</a:t>
            </a:r>
          </a:p>
        </p:txBody>
      </p:sp>
      <p:grpSp>
        <p:nvGrpSpPr>
          <p:cNvPr id="2" name="Group 28"/>
          <p:cNvGrpSpPr/>
          <p:nvPr>
            <p:custDataLst>
              <p:tags r:id="rId2"/>
            </p:custDataLst>
          </p:nvPr>
        </p:nvGrpSpPr>
        <p:grpSpPr>
          <a:xfrm>
            <a:off x="2843213" y="2589213"/>
            <a:ext cx="3205162" cy="2997200"/>
            <a:chOff x="1723" y="2728"/>
            <a:chExt cx="2019" cy="1888"/>
          </a:xfrm>
        </p:grpSpPr>
        <p:pic>
          <p:nvPicPr>
            <p:cNvPr id="28675" name="Picture 15" descr="注射器"/>
            <p:cNvPicPr>
              <a:picLocks noChangeAspect="1"/>
            </p:cNvPicPr>
            <p:nvPr>
              <p:custDataLst>
                <p:tags r:id="rId7"/>
              </p:custDataLst>
            </p:nvPr>
          </p:nvPicPr>
          <p:blipFill>
            <a:blip r:embed="rId10"/>
            <a:stretch>
              <a:fillRect/>
            </a:stretch>
          </p:blipFill>
          <p:spPr>
            <a:xfrm>
              <a:off x="1723" y="2728"/>
              <a:ext cx="2019" cy="1481"/>
            </a:xfrm>
            <a:prstGeom prst="rect">
              <a:avLst/>
            </a:prstGeom>
            <a:noFill/>
            <a:ln w="9525">
              <a:noFill/>
            </a:ln>
          </p:spPr>
        </p:pic>
        <p:sp>
          <p:nvSpPr>
            <p:cNvPr id="28676" name="TextBox 12"/>
            <p:cNvSpPr txBox="1"/>
            <p:nvPr>
              <p:custDataLst>
                <p:tags r:id="rId8"/>
              </p:custDataLst>
            </p:nvPr>
          </p:nvSpPr>
          <p:spPr>
            <a:xfrm>
              <a:off x="2254" y="4306"/>
              <a:ext cx="947" cy="310"/>
            </a:xfrm>
            <a:prstGeom prst="rect">
              <a:avLst/>
            </a:prstGeom>
            <a:solidFill>
              <a:srgbClr val="FFFFFF"/>
            </a:solidFill>
            <a:ln w="25400" cap="flat" cmpd="sng">
              <a:solidFill>
                <a:srgbClr val="777C84"/>
              </a:solidFill>
              <a:prstDash val="solid"/>
              <a:round/>
              <a:headEnd type="none" w="med" len="med"/>
              <a:tailEnd type="none" w="med" len="med"/>
            </a:ln>
          </p:spPr>
          <p:txBody>
            <a:bodyPr wrap="none" anchor="t" anchorCtr="0">
              <a:spAutoFit/>
            </a:bodyPr>
            <a:lstStyle/>
            <a:p>
              <a:r>
                <a:rPr lang="zh-CN" altLang="en-US" sz="2600">
                  <a:solidFill>
                    <a:srgbClr val="000000"/>
                  </a:solidFill>
                  <a:latin typeface="Times New Roman" panose="02020603050405020304" pitchFamily="18" charset="0"/>
                  <a:ea typeface="黑体" panose="02010609060101010101" pitchFamily="49" charset="-122"/>
                </a:rPr>
                <a:t>注射针尖</a:t>
              </a:r>
            </a:p>
          </p:txBody>
        </p:sp>
      </p:grpSp>
      <p:grpSp>
        <p:nvGrpSpPr>
          <p:cNvPr id="3" name="Group 27"/>
          <p:cNvGrpSpPr/>
          <p:nvPr>
            <p:custDataLst>
              <p:tags r:id="rId3"/>
            </p:custDataLst>
          </p:nvPr>
        </p:nvGrpSpPr>
        <p:grpSpPr>
          <a:xfrm>
            <a:off x="6240463" y="2574925"/>
            <a:ext cx="3086100" cy="2965450"/>
            <a:chOff x="4082" y="2748"/>
            <a:chExt cx="1944" cy="1868"/>
          </a:xfrm>
        </p:grpSpPr>
        <p:pic>
          <p:nvPicPr>
            <p:cNvPr id="28678" name="Picture 22" descr="滑冰5"/>
            <p:cNvPicPr>
              <a:picLocks noChangeAspect="1"/>
            </p:cNvPicPr>
            <p:nvPr>
              <p:custDataLst>
                <p:tags r:id="rId5"/>
              </p:custDataLst>
            </p:nvPr>
          </p:nvPicPr>
          <p:blipFill>
            <a:blip r:embed="rId11"/>
            <a:stretch>
              <a:fillRect/>
            </a:stretch>
          </p:blipFill>
          <p:spPr>
            <a:xfrm>
              <a:off x="4082" y="2748"/>
              <a:ext cx="1944" cy="1481"/>
            </a:xfrm>
            <a:prstGeom prst="rect">
              <a:avLst/>
            </a:prstGeom>
            <a:noFill/>
            <a:ln w="9525">
              <a:noFill/>
            </a:ln>
          </p:spPr>
        </p:pic>
        <p:sp>
          <p:nvSpPr>
            <p:cNvPr id="28679" name="TextBox 10"/>
            <p:cNvSpPr txBox="1"/>
            <p:nvPr>
              <p:custDataLst>
                <p:tags r:id="rId6"/>
              </p:custDataLst>
            </p:nvPr>
          </p:nvSpPr>
          <p:spPr>
            <a:xfrm>
              <a:off x="4743" y="4306"/>
              <a:ext cx="582" cy="310"/>
            </a:xfrm>
            <a:prstGeom prst="rect">
              <a:avLst/>
            </a:prstGeom>
            <a:solidFill>
              <a:srgbClr val="FFFFFF"/>
            </a:solidFill>
            <a:ln w="25400" cap="flat" cmpd="sng">
              <a:solidFill>
                <a:srgbClr val="F79646"/>
              </a:solidFill>
              <a:prstDash val="solid"/>
              <a:miter/>
              <a:headEnd type="none" w="med" len="med"/>
              <a:tailEnd type="none" w="med" len="med"/>
            </a:ln>
          </p:spPr>
          <p:txBody>
            <a:bodyPr anchor="t" anchorCtr="0">
              <a:spAutoFit/>
            </a:bodyPr>
            <a:lstStyle/>
            <a:p>
              <a:r>
                <a:rPr lang="zh-CN" altLang="en-US" sz="2600">
                  <a:solidFill>
                    <a:srgbClr val="000000"/>
                  </a:solidFill>
                  <a:latin typeface="Times New Roman" panose="02020603050405020304" pitchFamily="18" charset="0"/>
                  <a:ea typeface="黑体" panose="02010609060101010101" pitchFamily="49" charset="-122"/>
                </a:rPr>
                <a:t>冰刀</a:t>
              </a:r>
            </a:p>
          </p:txBody>
        </p:sp>
      </p:grpSp>
      <p:sp>
        <p:nvSpPr>
          <p:cNvPr id="28680"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p:nvPr>
            <p:custDataLst>
              <p:tags r:id="rId1"/>
            </p:custDataLst>
          </p:nvPr>
        </p:nvSpPr>
        <p:spPr>
          <a:xfrm>
            <a:off x="4808538" y="2836863"/>
            <a:ext cx="1600200" cy="1143000"/>
          </a:xfrm>
          <a:prstGeom prst="rect">
            <a:avLst/>
          </a:prstGeom>
          <a:solidFill>
            <a:srgbClr val="FFFF99">
              <a:alpha val="81960"/>
            </a:srgbClr>
          </a:solid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22531" name="Rectangle 3"/>
          <p:cNvSpPr/>
          <p:nvPr>
            <p:custDataLst>
              <p:tags r:id="rId2"/>
            </p:custDataLst>
          </p:nvPr>
        </p:nvSpPr>
        <p:spPr>
          <a:xfrm>
            <a:off x="4808538" y="4056063"/>
            <a:ext cx="1600200" cy="1219200"/>
          </a:xfrm>
          <a:prstGeom prst="rect">
            <a:avLst/>
          </a:prstGeom>
          <a:solidFill>
            <a:srgbClr val="FFFF99">
              <a:alpha val="81960"/>
            </a:srgbClr>
          </a:solid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22532" name="Rectangle 4"/>
          <p:cNvSpPr/>
          <p:nvPr>
            <p:custDataLst>
              <p:tags r:id="rId3"/>
            </p:custDataLst>
          </p:nvPr>
        </p:nvSpPr>
        <p:spPr>
          <a:xfrm>
            <a:off x="4799013" y="1566863"/>
            <a:ext cx="1600200" cy="1143000"/>
          </a:xfrm>
          <a:prstGeom prst="rect">
            <a:avLst/>
          </a:prstGeom>
          <a:solidFill>
            <a:srgbClr val="FFFF99">
              <a:alpha val="81960"/>
            </a:srgbClr>
          </a:solid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22535" name="Text Box 7"/>
          <p:cNvSpPr txBox="1"/>
          <p:nvPr>
            <p:custDataLst>
              <p:tags r:id="rId4"/>
            </p:custDataLst>
          </p:nvPr>
        </p:nvSpPr>
        <p:spPr>
          <a:xfrm>
            <a:off x="2195513" y="2851150"/>
            <a:ext cx="2673350" cy="1130935"/>
          </a:xfrm>
          <a:prstGeom prst="rect">
            <a:avLst/>
          </a:prstGeom>
          <a:noFill/>
          <a:ln w="9525">
            <a:noFill/>
          </a:ln>
        </p:spPr>
        <p:txBody>
          <a:bodyPr anchor="t" anchorCtr="0">
            <a:spAutoFit/>
          </a:bodyPr>
          <a:lstStyle/>
          <a:p>
            <a:pPr>
              <a:lnSpc>
                <a:spcPct val="130000"/>
              </a:lnSpc>
              <a:spcBef>
                <a:spcPts val="50"/>
              </a:spcBef>
            </a:pPr>
            <a:r>
              <a:rPr lang="zh-CN" altLang="en-US" sz="2600">
                <a:latin typeface="Times New Roman" panose="02020603050405020304" pitchFamily="18" charset="0"/>
                <a:ea typeface="黑体" panose="02010609060101010101" pitchFamily="49" charset="-122"/>
              </a:rPr>
              <a:t>受力面积 </a:t>
            </a:r>
            <a:r>
              <a:rPr lang="zh-CN" altLang="en-US" sz="2600" b="1" i="1">
                <a:latin typeface="Times New Roman" panose="02020603050405020304" pitchFamily="18" charset="0"/>
                <a:ea typeface="黑体" panose="02010609060101010101" pitchFamily="49" charset="-122"/>
              </a:rPr>
              <a:t>S</a:t>
            </a:r>
            <a:r>
              <a:rPr lang="zh-CN" altLang="en-US" sz="2600">
                <a:latin typeface="Times New Roman" panose="02020603050405020304" pitchFamily="18" charset="0"/>
                <a:ea typeface="黑体" panose="02010609060101010101" pitchFamily="49" charset="-122"/>
              </a:rPr>
              <a:t>一定时，增大压力</a:t>
            </a:r>
            <a:r>
              <a:rPr lang="zh-CN" altLang="en-US" sz="2600" i="1">
                <a:latin typeface="Times New Roman" panose="02020603050405020304" pitchFamily="18" charset="0"/>
                <a:ea typeface="黑体" panose="02010609060101010101" pitchFamily="49" charset="-122"/>
              </a:rPr>
              <a:t> </a:t>
            </a:r>
            <a:r>
              <a:rPr lang="zh-CN" altLang="en-US" sz="2600" b="1" i="1">
                <a:latin typeface="Times New Roman" panose="02020603050405020304" pitchFamily="18" charset="0"/>
                <a:ea typeface="黑体" panose="02010609060101010101" pitchFamily="49" charset="-122"/>
              </a:rPr>
              <a:t>F</a:t>
            </a:r>
          </a:p>
        </p:txBody>
      </p:sp>
      <p:sp>
        <p:nvSpPr>
          <p:cNvPr id="22536" name="AutoShape 8"/>
          <p:cNvSpPr/>
          <p:nvPr>
            <p:custDataLst>
              <p:tags r:id="rId5"/>
            </p:custDataLst>
          </p:nvPr>
        </p:nvSpPr>
        <p:spPr>
          <a:xfrm>
            <a:off x="1966913" y="1784350"/>
            <a:ext cx="212725" cy="3090863"/>
          </a:xfrm>
          <a:prstGeom prst="leftBrace">
            <a:avLst>
              <a:gd name="adj1" fmla="val 93031"/>
              <a:gd name="adj2" fmla="val 50000"/>
            </a:avLst>
          </a:prstGeom>
          <a:noFill/>
          <a:ln w="25400"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22537" name="Text Box 9"/>
          <p:cNvSpPr txBox="1"/>
          <p:nvPr>
            <p:custDataLst>
              <p:tags r:id="rId6"/>
            </p:custDataLst>
          </p:nvPr>
        </p:nvSpPr>
        <p:spPr>
          <a:xfrm>
            <a:off x="2187575" y="1519238"/>
            <a:ext cx="2660650" cy="1130935"/>
          </a:xfrm>
          <a:prstGeom prst="rect">
            <a:avLst/>
          </a:prstGeom>
          <a:noFill/>
          <a:ln w="9525">
            <a:noFill/>
          </a:ln>
        </p:spPr>
        <p:txBody>
          <a:bodyPr anchor="t" anchorCtr="0">
            <a:spAutoFit/>
          </a:bodyPr>
          <a:lstStyle/>
          <a:p>
            <a:pPr>
              <a:lnSpc>
                <a:spcPct val="130000"/>
              </a:lnSpc>
              <a:spcBef>
                <a:spcPts val="50"/>
              </a:spcBef>
            </a:pPr>
            <a:r>
              <a:rPr lang="zh-CN" altLang="en-US" sz="2600">
                <a:latin typeface="Times New Roman" panose="02020603050405020304" pitchFamily="18" charset="0"/>
                <a:ea typeface="黑体" panose="02010609060101010101" pitchFamily="49" charset="-122"/>
              </a:rPr>
              <a:t>压力 </a:t>
            </a:r>
            <a:r>
              <a:rPr lang="en-US" altLang="zh-CN" sz="2600" b="1" i="1">
                <a:latin typeface="Times New Roman" panose="02020603050405020304" pitchFamily="18" charset="0"/>
                <a:ea typeface="黑体" panose="02010609060101010101" pitchFamily="49" charset="-122"/>
              </a:rPr>
              <a:t>F</a:t>
            </a:r>
            <a:r>
              <a:rPr lang="zh-CN" altLang="en-US" sz="2600">
                <a:latin typeface="Times New Roman" panose="02020603050405020304" pitchFamily="18" charset="0"/>
                <a:ea typeface="黑体" panose="02010609060101010101" pitchFamily="49" charset="-122"/>
              </a:rPr>
              <a:t>一定时，减小受力面积</a:t>
            </a:r>
            <a:r>
              <a:rPr lang="zh-CN" altLang="en-US" sz="2600" b="1">
                <a:latin typeface="Times New Roman" panose="02020603050405020304" pitchFamily="18" charset="0"/>
                <a:ea typeface="黑体" panose="02010609060101010101" pitchFamily="49" charset="-122"/>
              </a:rPr>
              <a:t> </a:t>
            </a:r>
            <a:r>
              <a:rPr lang="en-US" altLang="zh-CN" sz="2600" b="1" i="1">
                <a:latin typeface="Times New Roman" panose="02020603050405020304" pitchFamily="18" charset="0"/>
                <a:ea typeface="黑体" panose="02010609060101010101" pitchFamily="49" charset="-122"/>
              </a:rPr>
              <a:t>S</a:t>
            </a:r>
          </a:p>
        </p:txBody>
      </p:sp>
      <p:sp>
        <p:nvSpPr>
          <p:cNvPr id="22539" name="Text Box 11"/>
          <p:cNvSpPr txBox="1"/>
          <p:nvPr>
            <p:custDataLst>
              <p:tags r:id="rId7"/>
            </p:custDataLst>
          </p:nvPr>
        </p:nvSpPr>
        <p:spPr>
          <a:xfrm>
            <a:off x="2187575" y="4062413"/>
            <a:ext cx="2438400" cy="1130935"/>
          </a:xfrm>
          <a:prstGeom prst="rect">
            <a:avLst/>
          </a:prstGeom>
          <a:noFill/>
          <a:ln w="9525">
            <a:noFill/>
          </a:ln>
        </p:spPr>
        <p:txBody>
          <a:bodyPr anchor="t" anchorCtr="0">
            <a:spAutoFit/>
          </a:bodyPr>
          <a:lstStyle/>
          <a:p>
            <a:pPr>
              <a:lnSpc>
                <a:spcPct val="130000"/>
              </a:lnSpc>
              <a:spcBef>
                <a:spcPts val="50"/>
              </a:spcBef>
            </a:pPr>
            <a:r>
              <a:rPr lang="zh-CN" altLang="en-US" sz="2600">
                <a:latin typeface="Times New Roman" panose="02020603050405020304" pitchFamily="18" charset="0"/>
                <a:ea typeface="黑体" panose="02010609060101010101" pitchFamily="49" charset="-122"/>
              </a:rPr>
              <a:t>增大压力</a:t>
            </a:r>
            <a:r>
              <a:rPr lang="zh-CN" altLang="en-US" sz="2600" b="1" i="1">
                <a:latin typeface="Times New Roman" panose="02020603050405020304" pitchFamily="18" charset="0"/>
                <a:ea typeface="黑体" panose="02010609060101010101" pitchFamily="49" charset="-122"/>
              </a:rPr>
              <a:t> F</a:t>
            </a:r>
            <a:r>
              <a:rPr lang="zh-CN" altLang="en-US" sz="2600">
                <a:latin typeface="Times New Roman" panose="02020603050405020304" pitchFamily="18" charset="0"/>
                <a:ea typeface="黑体" panose="02010609060101010101" pitchFamily="49" charset="-122"/>
              </a:rPr>
              <a:t> ，减小受力面积</a:t>
            </a:r>
            <a:r>
              <a:rPr lang="zh-CN" altLang="en-US" sz="2600" b="1" i="1">
                <a:latin typeface="Times New Roman" panose="02020603050405020304" pitchFamily="18" charset="0"/>
                <a:ea typeface="黑体" panose="02010609060101010101" pitchFamily="49" charset="-122"/>
              </a:rPr>
              <a:t> S</a:t>
            </a:r>
          </a:p>
        </p:txBody>
      </p:sp>
      <p:grpSp>
        <p:nvGrpSpPr>
          <p:cNvPr id="2" name="Group 12"/>
          <p:cNvGrpSpPr/>
          <p:nvPr>
            <p:custDataLst>
              <p:tags r:id="rId8"/>
            </p:custDataLst>
          </p:nvPr>
        </p:nvGrpSpPr>
        <p:grpSpPr>
          <a:xfrm>
            <a:off x="5037138" y="1541463"/>
            <a:ext cx="1235075" cy="1208087"/>
            <a:chOff x="2822" y="1440"/>
            <a:chExt cx="778" cy="761"/>
          </a:xfrm>
        </p:grpSpPr>
        <p:sp>
          <p:nvSpPr>
            <p:cNvPr id="29705" name="Text Box 13"/>
            <p:cNvSpPr txBox="1"/>
            <p:nvPr>
              <p:custDataLst>
                <p:tags r:id="rId35"/>
              </p:custDataLst>
            </p:nvPr>
          </p:nvSpPr>
          <p:spPr>
            <a:xfrm>
              <a:off x="2822" y="1658"/>
              <a:ext cx="411"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p=</a:t>
              </a:r>
              <a:r>
                <a:rPr lang="en-US" altLang="zh-CN" sz="2800" b="1" i="1">
                  <a:solidFill>
                    <a:srgbClr val="3333FF"/>
                  </a:solidFill>
                  <a:latin typeface="Times New Roman" panose="02020603050405020304" pitchFamily="18" charset="0"/>
                  <a:ea typeface="宋体" panose="02010600030101010101" pitchFamily="2" charset="-122"/>
                </a:rPr>
                <a:t> </a:t>
              </a:r>
            </a:p>
          </p:txBody>
        </p:sp>
        <p:sp>
          <p:nvSpPr>
            <p:cNvPr id="29706" name="Line 14"/>
            <p:cNvSpPr/>
            <p:nvPr>
              <p:custDataLst>
                <p:tags r:id="rId36"/>
              </p:custDataLst>
            </p:nvPr>
          </p:nvSpPr>
          <p:spPr>
            <a:xfrm>
              <a:off x="3264" y="1808"/>
              <a:ext cx="336"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29707" name="Text Box 15"/>
            <p:cNvSpPr txBox="1"/>
            <p:nvPr>
              <p:custDataLst>
                <p:tags r:id="rId37"/>
              </p:custDataLst>
            </p:nvPr>
          </p:nvSpPr>
          <p:spPr>
            <a:xfrm>
              <a:off x="3312" y="1440"/>
              <a:ext cx="265"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F</a:t>
              </a:r>
            </a:p>
          </p:txBody>
        </p:sp>
        <p:sp>
          <p:nvSpPr>
            <p:cNvPr id="29708" name="Text Box 16"/>
            <p:cNvSpPr txBox="1"/>
            <p:nvPr>
              <p:custDataLst>
                <p:tags r:id="rId38"/>
              </p:custDataLst>
            </p:nvPr>
          </p:nvSpPr>
          <p:spPr>
            <a:xfrm>
              <a:off x="3312" y="1872"/>
              <a:ext cx="240"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S</a:t>
              </a:r>
            </a:p>
          </p:txBody>
        </p:sp>
      </p:grpSp>
      <p:grpSp>
        <p:nvGrpSpPr>
          <p:cNvPr id="3" name="Group 17"/>
          <p:cNvGrpSpPr/>
          <p:nvPr>
            <p:custDataLst>
              <p:tags r:id="rId9"/>
            </p:custDataLst>
          </p:nvPr>
        </p:nvGrpSpPr>
        <p:grpSpPr>
          <a:xfrm>
            <a:off x="4960938" y="2836863"/>
            <a:ext cx="1235075" cy="1208087"/>
            <a:chOff x="2822" y="1440"/>
            <a:chExt cx="778" cy="761"/>
          </a:xfrm>
        </p:grpSpPr>
        <p:sp>
          <p:nvSpPr>
            <p:cNvPr id="29710" name="Text Box 18"/>
            <p:cNvSpPr txBox="1"/>
            <p:nvPr>
              <p:custDataLst>
                <p:tags r:id="rId31"/>
              </p:custDataLst>
            </p:nvPr>
          </p:nvSpPr>
          <p:spPr>
            <a:xfrm>
              <a:off x="2822" y="1658"/>
              <a:ext cx="411"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p=</a:t>
              </a:r>
              <a:r>
                <a:rPr lang="en-US" altLang="zh-CN" sz="2800" b="1" i="1">
                  <a:solidFill>
                    <a:srgbClr val="3333FF"/>
                  </a:solidFill>
                  <a:latin typeface="Times New Roman" panose="02020603050405020304" pitchFamily="18" charset="0"/>
                  <a:ea typeface="宋体" panose="02010600030101010101" pitchFamily="2" charset="-122"/>
                </a:rPr>
                <a:t> </a:t>
              </a:r>
            </a:p>
          </p:txBody>
        </p:sp>
        <p:sp>
          <p:nvSpPr>
            <p:cNvPr id="29711" name="Line 19"/>
            <p:cNvSpPr/>
            <p:nvPr>
              <p:custDataLst>
                <p:tags r:id="rId32"/>
              </p:custDataLst>
            </p:nvPr>
          </p:nvSpPr>
          <p:spPr>
            <a:xfrm>
              <a:off x="3264" y="1808"/>
              <a:ext cx="336"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29712" name="Text Box 20"/>
            <p:cNvSpPr txBox="1"/>
            <p:nvPr>
              <p:custDataLst>
                <p:tags r:id="rId33"/>
              </p:custDataLst>
            </p:nvPr>
          </p:nvSpPr>
          <p:spPr>
            <a:xfrm>
              <a:off x="3312" y="1440"/>
              <a:ext cx="265"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F</a:t>
              </a:r>
            </a:p>
          </p:txBody>
        </p:sp>
        <p:sp>
          <p:nvSpPr>
            <p:cNvPr id="29713" name="Text Box 21"/>
            <p:cNvSpPr txBox="1"/>
            <p:nvPr>
              <p:custDataLst>
                <p:tags r:id="rId34"/>
              </p:custDataLst>
            </p:nvPr>
          </p:nvSpPr>
          <p:spPr>
            <a:xfrm>
              <a:off x="3312" y="1872"/>
              <a:ext cx="240"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S</a:t>
              </a:r>
            </a:p>
          </p:txBody>
        </p:sp>
      </p:grpSp>
      <p:grpSp>
        <p:nvGrpSpPr>
          <p:cNvPr id="4" name="Group 22"/>
          <p:cNvGrpSpPr/>
          <p:nvPr>
            <p:custDataLst>
              <p:tags r:id="rId10"/>
            </p:custDataLst>
          </p:nvPr>
        </p:nvGrpSpPr>
        <p:grpSpPr>
          <a:xfrm>
            <a:off x="4960938" y="4056063"/>
            <a:ext cx="1235075" cy="1208087"/>
            <a:chOff x="2822" y="1440"/>
            <a:chExt cx="778" cy="761"/>
          </a:xfrm>
        </p:grpSpPr>
        <p:sp>
          <p:nvSpPr>
            <p:cNvPr id="29715" name="Text Box 23"/>
            <p:cNvSpPr txBox="1"/>
            <p:nvPr>
              <p:custDataLst>
                <p:tags r:id="rId27"/>
              </p:custDataLst>
            </p:nvPr>
          </p:nvSpPr>
          <p:spPr>
            <a:xfrm>
              <a:off x="2822" y="1658"/>
              <a:ext cx="411"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p=</a:t>
              </a:r>
              <a:r>
                <a:rPr lang="en-US" altLang="zh-CN" sz="2800" b="1" i="1">
                  <a:solidFill>
                    <a:srgbClr val="3333FF"/>
                  </a:solidFill>
                  <a:latin typeface="Times New Roman" panose="02020603050405020304" pitchFamily="18" charset="0"/>
                  <a:ea typeface="宋体" panose="02010600030101010101" pitchFamily="2" charset="-122"/>
                </a:rPr>
                <a:t> </a:t>
              </a:r>
            </a:p>
          </p:txBody>
        </p:sp>
        <p:sp>
          <p:nvSpPr>
            <p:cNvPr id="29716" name="Line 24"/>
            <p:cNvSpPr/>
            <p:nvPr>
              <p:custDataLst>
                <p:tags r:id="rId28"/>
              </p:custDataLst>
            </p:nvPr>
          </p:nvSpPr>
          <p:spPr>
            <a:xfrm>
              <a:off x="3264" y="1808"/>
              <a:ext cx="336"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29717" name="Text Box 25"/>
            <p:cNvSpPr txBox="1"/>
            <p:nvPr>
              <p:custDataLst>
                <p:tags r:id="rId29"/>
              </p:custDataLst>
            </p:nvPr>
          </p:nvSpPr>
          <p:spPr>
            <a:xfrm>
              <a:off x="3312" y="1440"/>
              <a:ext cx="265"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F</a:t>
              </a:r>
            </a:p>
          </p:txBody>
        </p:sp>
        <p:sp>
          <p:nvSpPr>
            <p:cNvPr id="29718" name="Text Box 26"/>
            <p:cNvSpPr txBox="1"/>
            <p:nvPr>
              <p:custDataLst>
                <p:tags r:id="rId30"/>
              </p:custDataLst>
            </p:nvPr>
          </p:nvSpPr>
          <p:spPr>
            <a:xfrm>
              <a:off x="3312" y="1872"/>
              <a:ext cx="240"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S</a:t>
              </a:r>
            </a:p>
          </p:txBody>
        </p:sp>
      </p:grpSp>
      <p:sp>
        <p:nvSpPr>
          <p:cNvPr id="22555" name="Line 27"/>
          <p:cNvSpPr/>
          <p:nvPr>
            <p:custDataLst>
              <p:tags r:id="rId11"/>
            </p:custDataLst>
          </p:nvPr>
        </p:nvSpPr>
        <p:spPr>
          <a:xfrm flipH="1">
            <a:off x="6256338" y="2227263"/>
            <a:ext cx="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2556" name="Line 28"/>
          <p:cNvSpPr/>
          <p:nvPr>
            <p:custDataLst>
              <p:tags r:id="rId12"/>
            </p:custDataLst>
          </p:nvPr>
        </p:nvSpPr>
        <p:spPr>
          <a:xfrm>
            <a:off x="5799138" y="1617663"/>
            <a:ext cx="457200" cy="0"/>
          </a:xfrm>
          <a:prstGeom prst="line">
            <a:avLst/>
          </a:prstGeom>
          <a:ln w="38100" cap="flat" cmpd="sng">
            <a:solidFill>
              <a:srgbClr val="FF0000"/>
            </a:solidFill>
            <a:prstDash val="solid"/>
            <a:round/>
            <a:headEnd type="none" w="med" len="med"/>
            <a:tailEnd type="none" w="med" len="med"/>
          </a:ln>
        </p:spPr>
        <p:txBody>
          <a:bodyPr/>
          <a:lstStyle/>
          <a:p>
            <a:endParaRPr/>
          </a:p>
        </p:txBody>
      </p:sp>
      <p:sp>
        <p:nvSpPr>
          <p:cNvPr id="22557" name="Line 29"/>
          <p:cNvSpPr/>
          <p:nvPr>
            <p:custDataLst>
              <p:tags r:id="rId13"/>
            </p:custDataLst>
          </p:nvPr>
        </p:nvSpPr>
        <p:spPr>
          <a:xfrm flipV="1">
            <a:off x="4960938" y="1998663"/>
            <a:ext cx="15240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2558" name="Line 30"/>
          <p:cNvSpPr/>
          <p:nvPr>
            <p:custDataLst>
              <p:tags r:id="rId14"/>
            </p:custDataLst>
          </p:nvPr>
        </p:nvSpPr>
        <p:spPr>
          <a:xfrm flipV="1">
            <a:off x="6103938" y="2913063"/>
            <a:ext cx="15240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2559" name="Line 31"/>
          <p:cNvSpPr/>
          <p:nvPr>
            <p:custDataLst>
              <p:tags r:id="rId15"/>
            </p:custDataLst>
          </p:nvPr>
        </p:nvSpPr>
        <p:spPr>
          <a:xfrm>
            <a:off x="5722938" y="3598863"/>
            <a:ext cx="457200" cy="0"/>
          </a:xfrm>
          <a:prstGeom prst="line">
            <a:avLst/>
          </a:prstGeom>
          <a:ln w="38100" cap="flat" cmpd="sng">
            <a:solidFill>
              <a:srgbClr val="FF0000"/>
            </a:solidFill>
            <a:prstDash val="solid"/>
            <a:round/>
            <a:headEnd type="none" w="med" len="med"/>
            <a:tailEnd type="none" w="med" len="med"/>
          </a:ln>
        </p:spPr>
        <p:txBody>
          <a:bodyPr/>
          <a:lstStyle/>
          <a:p>
            <a:endParaRPr/>
          </a:p>
        </p:txBody>
      </p:sp>
      <p:sp>
        <p:nvSpPr>
          <p:cNvPr id="22560" name="Line 32"/>
          <p:cNvSpPr/>
          <p:nvPr>
            <p:custDataLst>
              <p:tags r:id="rId16"/>
            </p:custDataLst>
          </p:nvPr>
        </p:nvSpPr>
        <p:spPr>
          <a:xfrm flipV="1">
            <a:off x="4884738" y="3294063"/>
            <a:ext cx="15240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2561" name="Line 33"/>
          <p:cNvSpPr/>
          <p:nvPr>
            <p:custDataLst>
              <p:tags r:id="rId17"/>
            </p:custDataLst>
          </p:nvPr>
        </p:nvSpPr>
        <p:spPr>
          <a:xfrm flipV="1">
            <a:off x="4884738" y="4437063"/>
            <a:ext cx="15240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2562" name="Line 34"/>
          <p:cNvSpPr/>
          <p:nvPr>
            <p:custDataLst>
              <p:tags r:id="rId18"/>
            </p:custDataLst>
          </p:nvPr>
        </p:nvSpPr>
        <p:spPr>
          <a:xfrm flipV="1">
            <a:off x="6180138" y="4056063"/>
            <a:ext cx="15240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2563" name="Line 35"/>
          <p:cNvSpPr/>
          <p:nvPr>
            <p:custDataLst>
              <p:tags r:id="rId19"/>
            </p:custDataLst>
          </p:nvPr>
        </p:nvSpPr>
        <p:spPr>
          <a:xfrm flipH="1">
            <a:off x="6180138" y="4818063"/>
            <a:ext cx="0" cy="4572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22564" name="Text Box 36"/>
          <p:cNvSpPr txBox="1"/>
          <p:nvPr>
            <p:custDataLst>
              <p:tags r:id="rId20"/>
            </p:custDataLst>
          </p:nvPr>
        </p:nvSpPr>
        <p:spPr>
          <a:xfrm>
            <a:off x="6489700" y="1835150"/>
            <a:ext cx="2319338" cy="460375"/>
          </a:xfrm>
          <a:prstGeom prst="rect">
            <a:avLst/>
          </a:prstGeom>
          <a:noFill/>
          <a:ln w="9525">
            <a:noFill/>
          </a:ln>
        </p:spPr>
        <p:txBody>
          <a:bodyPr anchor="t" anchorCtr="0">
            <a:spAutoFit/>
          </a:bodyPr>
          <a:lstStyle/>
          <a:p>
            <a:pPr>
              <a:spcBef>
                <a:spcPct val="50000"/>
              </a:spcBef>
            </a:pPr>
            <a:r>
              <a:rPr lang="zh-CN" altLang="en-US" sz="2400">
                <a:solidFill>
                  <a:srgbClr val="FF0000"/>
                </a:solidFill>
                <a:latin typeface="黑体" panose="02010609060101010101" pitchFamily="49" charset="-122"/>
                <a:ea typeface="黑体" panose="02010609060101010101" pitchFamily="49" charset="-122"/>
              </a:rPr>
              <a:t>细线切割皮蛋</a:t>
            </a:r>
          </a:p>
        </p:txBody>
      </p:sp>
      <p:sp>
        <p:nvSpPr>
          <p:cNvPr id="22565" name="Text Box 37"/>
          <p:cNvSpPr txBox="1"/>
          <p:nvPr>
            <p:custDataLst>
              <p:tags r:id="rId21"/>
            </p:custDataLst>
          </p:nvPr>
        </p:nvSpPr>
        <p:spPr>
          <a:xfrm>
            <a:off x="6489700" y="2846388"/>
            <a:ext cx="2060575" cy="1014730"/>
          </a:xfrm>
          <a:prstGeom prst="rect">
            <a:avLst/>
          </a:prstGeom>
          <a:noFill/>
          <a:ln w="9525">
            <a:noFill/>
          </a:ln>
        </p:spPr>
        <p:txBody>
          <a:bodyPr anchor="t" anchorCtr="0">
            <a:spAutoFit/>
          </a:bodyPr>
          <a:lstStyle/>
          <a:p>
            <a:pPr>
              <a:lnSpc>
                <a:spcPct val="125000"/>
              </a:lnSpc>
              <a:spcBef>
                <a:spcPts val="50"/>
              </a:spcBef>
            </a:pPr>
            <a:r>
              <a:rPr lang="zh-CN" altLang="en-US" sz="2400">
                <a:solidFill>
                  <a:srgbClr val="FF0000"/>
                </a:solidFill>
                <a:latin typeface="黑体" panose="02010609060101010101" pitchFamily="49" charset="-122"/>
                <a:ea typeface="黑体" panose="02010609060101010101" pitchFamily="49" charset="-122"/>
              </a:rPr>
              <a:t>压路机的磙子是重质实心的</a:t>
            </a:r>
          </a:p>
        </p:txBody>
      </p:sp>
      <p:sp>
        <p:nvSpPr>
          <p:cNvPr id="22566" name="Text Box 38"/>
          <p:cNvSpPr txBox="1"/>
          <p:nvPr>
            <p:custDataLst>
              <p:tags r:id="rId22"/>
            </p:custDataLst>
          </p:nvPr>
        </p:nvSpPr>
        <p:spPr>
          <a:xfrm>
            <a:off x="6489700" y="3913188"/>
            <a:ext cx="2279650" cy="1476375"/>
          </a:xfrm>
          <a:prstGeom prst="rect">
            <a:avLst/>
          </a:prstGeom>
          <a:noFill/>
          <a:ln w="9525">
            <a:noFill/>
          </a:ln>
        </p:spPr>
        <p:txBody>
          <a:bodyPr anchor="t" anchorCtr="0">
            <a:spAutoFit/>
          </a:bodyPr>
          <a:lstStyle/>
          <a:p>
            <a:pPr>
              <a:lnSpc>
                <a:spcPct val="125000"/>
              </a:lnSpc>
              <a:spcBef>
                <a:spcPts val="50"/>
              </a:spcBef>
            </a:pPr>
            <a:r>
              <a:rPr lang="zh-CN" altLang="en-US" sz="2400">
                <a:solidFill>
                  <a:srgbClr val="FF0000"/>
                </a:solidFill>
                <a:latin typeface="黑体" panose="02010609060101010101" pitchFamily="49" charset="-122"/>
                <a:ea typeface="黑体" panose="02010609060101010101" pitchFamily="49" charset="-122"/>
              </a:rPr>
              <a:t>木桩底部削尖并用大力气更容易打入地里</a:t>
            </a:r>
          </a:p>
        </p:txBody>
      </p:sp>
      <p:pic>
        <p:nvPicPr>
          <p:cNvPr id="22567" name="Picture 39"/>
          <p:cNvPicPr>
            <a:picLocks noChangeAspect="1"/>
          </p:cNvPicPr>
          <p:nvPr>
            <p:custDataLst>
              <p:tags r:id="rId23"/>
            </p:custDataLst>
          </p:nvPr>
        </p:nvPicPr>
        <p:blipFill>
          <a:blip r:embed="rId40">
            <a:clrChange>
              <a:clrFrom>
                <a:srgbClr val="FFFFFF"/>
              </a:clrFrom>
              <a:clrTo>
                <a:srgbClr val="FFFFFF">
                  <a:alpha val="0"/>
                </a:srgbClr>
              </a:clrTo>
            </a:clrChange>
          </a:blip>
          <a:stretch>
            <a:fillRect/>
          </a:stretch>
        </p:blipFill>
        <p:spPr>
          <a:xfrm>
            <a:off x="8623300" y="1482725"/>
            <a:ext cx="1524000" cy="1096963"/>
          </a:xfrm>
          <a:prstGeom prst="rect">
            <a:avLst/>
          </a:prstGeom>
          <a:noFill/>
          <a:ln w="9525">
            <a:noFill/>
          </a:ln>
        </p:spPr>
      </p:pic>
      <p:pic>
        <p:nvPicPr>
          <p:cNvPr id="22568" name="Picture 40"/>
          <p:cNvPicPr>
            <a:picLocks noChangeAspect="1"/>
          </p:cNvPicPr>
          <p:nvPr>
            <p:custDataLst>
              <p:tags r:id="rId24"/>
            </p:custDataLst>
          </p:nvPr>
        </p:nvPicPr>
        <p:blipFill>
          <a:blip r:embed="rId41">
            <a:clrChange>
              <a:clrFrom>
                <a:srgbClr val="FFFFFF"/>
              </a:clrFrom>
              <a:clrTo>
                <a:srgbClr val="FFFFFF">
                  <a:alpha val="0"/>
                </a:srgbClr>
              </a:clrTo>
            </a:clrChange>
          </a:blip>
          <a:srcRect l="10655" t="6610" r="11749" b="22882"/>
          <a:stretch>
            <a:fillRect/>
          </a:stretch>
        </p:blipFill>
        <p:spPr>
          <a:xfrm>
            <a:off x="8656638" y="2654300"/>
            <a:ext cx="1752600" cy="1282700"/>
          </a:xfrm>
          <a:prstGeom prst="rect">
            <a:avLst/>
          </a:prstGeom>
          <a:noFill/>
          <a:ln w="9525">
            <a:noFill/>
          </a:ln>
        </p:spPr>
      </p:pic>
      <p:pic>
        <p:nvPicPr>
          <p:cNvPr id="22569" name="Picture 41"/>
          <p:cNvPicPr>
            <a:picLocks noChangeAspect="1"/>
          </p:cNvPicPr>
          <p:nvPr>
            <p:custDataLst>
              <p:tags r:id="rId25"/>
            </p:custDataLst>
          </p:nvPr>
        </p:nvPicPr>
        <p:blipFill>
          <a:blip r:embed="rId42"/>
          <a:stretch>
            <a:fillRect/>
          </a:stretch>
        </p:blipFill>
        <p:spPr>
          <a:xfrm>
            <a:off x="8603615" y="4241163"/>
            <a:ext cx="1677666" cy="1115057"/>
          </a:xfrm>
          <a:prstGeom prst="ellipse">
            <a:avLst/>
          </a:prstGeom>
          <a:noFill/>
          <a:ln w="9525">
            <a:noFill/>
          </a:ln>
        </p:spPr>
      </p:pic>
      <p:sp>
        <p:nvSpPr>
          <p:cNvPr id="29734" name="文本框 4103"/>
          <p:cNvSpPr txBox="1"/>
          <p:nvPr>
            <p:custDataLst>
              <p:tags r:id="rId26"/>
            </p:custDataLst>
          </p:nvPr>
        </p:nvSpPr>
        <p:spPr>
          <a:xfrm>
            <a:off x="119063" y="18859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wipe(down)">
                                      <p:cBhvr>
                                        <p:cTn id="7" dur="500"/>
                                        <p:tgtEl>
                                          <p:spTgt spid="2253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wipe(down)">
                                      <p:cBhvr>
                                        <p:cTn id="12" dur="500"/>
                                        <p:tgtEl>
                                          <p:spTgt spid="2253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wipe(down)">
                                      <p:cBhvr>
                                        <p:cTn id="17" dur="500"/>
                                        <p:tgtEl>
                                          <p:spTgt spid="22532"/>
                                        </p:tgtEl>
                                      </p:cBhvr>
                                    </p:animEffect>
                                  </p:childTnLst>
                                </p:cTn>
                              </p:par>
                              <p:par>
                                <p:cTn id="18" presetID="2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2556"/>
                                        </p:tgtEl>
                                        <p:attrNameLst>
                                          <p:attrName>style.visibility</p:attrName>
                                        </p:attrNameLst>
                                      </p:cBhvr>
                                      <p:to>
                                        <p:strVal val="visible"/>
                                      </p:to>
                                    </p:set>
                                    <p:animEffect transition="in" filter="slide(fromBottom)">
                                      <p:cBhvr>
                                        <p:cTn id="25" dur="500"/>
                                        <p:tgtEl>
                                          <p:spTgt spid="22556"/>
                                        </p:tgtEl>
                                      </p:cBhvr>
                                    </p:animEffect>
                                  </p:childTnLst>
                                </p:cTn>
                              </p:par>
                            </p:childTnLst>
                          </p:cTn>
                        </p:par>
                        <p:par>
                          <p:cTn id="26" fill="hold" nodeType="afterGroup">
                            <p:stCondLst>
                              <p:cond delay="500"/>
                            </p:stCondLst>
                            <p:childTnLst>
                              <p:par>
                                <p:cTn id="27" presetID="12" presetClass="entr" presetSubtype="4" fill="hold" nodeType="afterEffect">
                                  <p:stCondLst>
                                    <p:cond delay="0"/>
                                  </p:stCondLst>
                                  <p:childTnLst>
                                    <p:set>
                                      <p:cBhvr>
                                        <p:cTn id="28" dur="1" fill="hold">
                                          <p:stCondLst>
                                            <p:cond delay="0"/>
                                          </p:stCondLst>
                                        </p:cTn>
                                        <p:tgtEl>
                                          <p:spTgt spid="22555"/>
                                        </p:tgtEl>
                                        <p:attrNameLst>
                                          <p:attrName>style.visibility</p:attrName>
                                        </p:attrNameLst>
                                      </p:cBhvr>
                                      <p:to>
                                        <p:strVal val="visible"/>
                                      </p:to>
                                    </p:set>
                                    <p:animEffect transition="in" filter="slide(fromBottom)">
                                      <p:cBhvr>
                                        <p:cTn id="29" dur="500"/>
                                        <p:tgtEl>
                                          <p:spTgt spid="22555"/>
                                        </p:tgtEl>
                                      </p:cBhvr>
                                    </p:animEffect>
                                  </p:childTnLst>
                                </p:cTn>
                              </p:par>
                            </p:childTnLst>
                          </p:cTn>
                        </p:par>
                        <p:par>
                          <p:cTn id="30" fill="hold" nodeType="afterGroup">
                            <p:stCondLst>
                              <p:cond delay="1000"/>
                            </p:stCondLst>
                            <p:childTnLst>
                              <p:par>
                                <p:cTn id="31" presetID="12" presetClass="entr" presetSubtype="4" fill="hold" nodeType="afterEffect">
                                  <p:stCondLst>
                                    <p:cond delay="0"/>
                                  </p:stCondLst>
                                  <p:childTnLst>
                                    <p:set>
                                      <p:cBhvr>
                                        <p:cTn id="32" dur="1" fill="hold">
                                          <p:stCondLst>
                                            <p:cond delay="0"/>
                                          </p:stCondLst>
                                        </p:cTn>
                                        <p:tgtEl>
                                          <p:spTgt spid="22557"/>
                                        </p:tgtEl>
                                        <p:attrNameLst>
                                          <p:attrName>style.visibility</p:attrName>
                                        </p:attrNameLst>
                                      </p:cBhvr>
                                      <p:to>
                                        <p:strVal val="visible"/>
                                      </p:to>
                                    </p:set>
                                    <p:animEffect transition="in" filter="slide(fromBottom)">
                                      <p:cBhvr>
                                        <p:cTn id="33" dur="500"/>
                                        <p:tgtEl>
                                          <p:spTgt spid="22557"/>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22567"/>
                                        </p:tgtEl>
                                        <p:attrNameLst>
                                          <p:attrName>style.visibility</p:attrName>
                                        </p:attrNameLst>
                                      </p:cBhvr>
                                      <p:to>
                                        <p:strVal val="visible"/>
                                      </p:to>
                                    </p:set>
                                    <p:animEffect transition="in" filter="fade">
                                      <p:cBhvr>
                                        <p:cTn id="38" dur="2000"/>
                                        <p:tgtEl>
                                          <p:spTgt spid="22567"/>
                                        </p:tgtEl>
                                      </p:cBhvr>
                                    </p:animEffect>
                                    <p:anim calcmode="lin" valueType="num">
                                      <p:cBhvr>
                                        <p:cTn id="39" dur="2000" fill="hold"/>
                                        <p:tgtEl>
                                          <p:spTgt spid="22567"/>
                                        </p:tgtEl>
                                        <p:attrNameLst>
                                          <p:attrName>style.rotation</p:attrName>
                                        </p:attrNameLst>
                                      </p:cBhvr>
                                      <p:tavLst>
                                        <p:tav tm="0">
                                          <p:val>
                                            <p:fltVal val="720"/>
                                          </p:val>
                                        </p:tav>
                                        <p:tav tm="100000">
                                          <p:val>
                                            <p:fltVal val="0"/>
                                          </p:val>
                                        </p:tav>
                                      </p:tavLst>
                                    </p:anim>
                                    <p:anim calcmode="lin" valueType="num">
                                      <p:cBhvr>
                                        <p:cTn id="40" dur="2000" fill="hold"/>
                                        <p:tgtEl>
                                          <p:spTgt spid="22567"/>
                                        </p:tgtEl>
                                        <p:attrNameLst>
                                          <p:attrName>ppt_h</p:attrName>
                                        </p:attrNameLst>
                                      </p:cBhvr>
                                      <p:tavLst>
                                        <p:tav tm="0">
                                          <p:val>
                                            <p:fltVal val="0"/>
                                          </p:val>
                                        </p:tav>
                                        <p:tav tm="100000">
                                          <p:val>
                                            <p:strVal val="#ppt_h"/>
                                          </p:val>
                                        </p:tav>
                                      </p:tavLst>
                                    </p:anim>
                                    <p:anim calcmode="lin" valueType="num">
                                      <p:cBhvr>
                                        <p:cTn id="41" dur="2000" fill="hold"/>
                                        <p:tgtEl>
                                          <p:spTgt spid="22567"/>
                                        </p:tgtEl>
                                        <p:attrNameLst>
                                          <p:attrName>ppt_w</p:attrName>
                                        </p:attrNameLst>
                                      </p:cBhvr>
                                      <p:tavLst>
                                        <p:tav tm="0">
                                          <p:val>
                                            <p:fltVal val="0"/>
                                          </p:val>
                                        </p:tav>
                                        <p:tav tm="100000">
                                          <p:val>
                                            <p:strVal val="#ppt_w"/>
                                          </p:val>
                                        </p:tav>
                                      </p:tavLst>
                                    </p:anim>
                                  </p:childTnLst>
                                </p:cTn>
                              </p:par>
                            </p:childTnLst>
                          </p:cTn>
                        </p:par>
                      </p:childTnLst>
                    </p:cTn>
                  </p:par>
                  <p:par>
                    <p:cTn id="42" fill="hold" nodeType="clickPar">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564"/>
                                        </p:tgtEl>
                                        <p:attrNameLst>
                                          <p:attrName>style.visibility</p:attrName>
                                        </p:attrNameLst>
                                      </p:cBhvr>
                                      <p:to>
                                        <p:strVal val="visible"/>
                                      </p:to>
                                    </p:set>
                                    <p:anim calcmode="lin" valueType="num">
                                      <p:cBhvr>
                                        <p:cTn id="46" dur="500" fill="hold"/>
                                        <p:tgtEl>
                                          <p:spTgt spid="22564"/>
                                        </p:tgtEl>
                                        <p:attrNameLst>
                                          <p:attrName>ppt_x</p:attrName>
                                        </p:attrNameLst>
                                      </p:cBhvr>
                                      <p:tavLst>
                                        <p:tav tm="0">
                                          <p:val>
                                            <p:strVal val="#ppt_x"/>
                                          </p:val>
                                        </p:tav>
                                        <p:tav tm="100000">
                                          <p:val>
                                            <p:strVal val="#ppt_x"/>
                                          </p:val>
                                        </p:tav>
                                      </p:tavLst>
                                    </p:anim>
                                    <p:anim calcmode="lin" valueType="num">
                                      <p:cBhvr>
                                        <p:cTn id="47" dur="500" fill="hold"/>
                                        <p:tgtEl>
                                          <p:spTgt spid="22564"/>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535"/>
                                        </p:tgtEl>
                                        <p:attrNameLst>
                                          <p:attrName>style.visibility</p:attrName>
                                        </p:attrNameLst>
                                      </p:cBhvr>
                                      <p:to>
                                        <p:strVal val="visible"/>
                                      </p:to>
                                    </p:set>
                                    <p:animEffect transition="in" filter="wipe(left)">
                                      <p:cBhvr>
                                        <p:cTn id="52" dur="500"/>
                                        <p:tgtEl>
                                          <p:spTgt spid="22535"/>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2530"/>
                                        </p:tgtEl>
                                        <p:attrNameLst>
                                          <p:attrName>style.visibility</p:attrName>
                                        </p:attrNameLst>
                                      </p:cBhvr>
                                      <p:to>
                                        <p:strVal val="visible"/>
                                      </p:to>
                                    </p:set>
                                    <p:animEffect transition="in" filter="wipe(down)">
                                      <p:cBhvr>
                                        <p:cTn id="60" dur="500"/>
                                        <p:tgtEl>
                                          <p:spTgt spid="22530"/>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22558"/>
                                        </p:tgtEl>
                                        <p:attrNameLst>
                                          <p:attrName>style.visibility</p:attrName>
                                        </p:attrNameLst>
                                      </p:cBhvr>
                                      <p:to>
                                        <p:strVal val="visible"/>
                                      </p:to>
                                    </p:set>
                                    <p:animEffect transition="in" filter="slide(fromBottom)">
                                      <p:cBhvr>
                                        <p:cTn id="65" dur="500"/>
                                        <p:tgtEl>
                                          <p:spTgt spid="22558"/>
                                        </p:tgtEl>
                                      </p:cBhvr>
                                    </p:animEffect>
                                  </p:childTnLst>
                                </p:cTn>
                              </p:par>
                            </p:childTnLst>
                          </p:cTn>
                        </p:par>
                        <p:par>
                          <p:cTn id="66" fill="hold" nodeType="afterGroup">
                            <p:stCondLst>
                              <p:cond delay="500"/>
                            </p:stCondLst>
                            <p:childTnLst>
                              <p:par>
                                <p:cTn id="67" presetID="12" presetClass="entr" presetSubtype="4" fill="hold" nodeType="afterEffect">
                                  <p:stCondLst>
                                    <p:cond delay="0"/>
                                  </p:stCondLst>
                                  <p:childTnLst>
                                    <p:set>
                                      <p:cBhvr>
                                        <p:cTn id="68" dur="1" fill="hold">
                                          <p:stCondLst>
                                            <p:cond delay="0"/>
                                          </p:stCondLst>
                                        </p:cTn>
                                        <p:tgtEl>
                                          <p:spTgt spid="22559"/>
                                        </p:tgtEl>
                                        <p:attrNameLst>
                                          <p:attrName>style.visibility</p:attrName>
                                        </p:attrNameLst>
                                      </p:cBhvr>
                                      <p:to>
                                        <p:strVal val="visible"/>
                                      </p:to>
                                    </p:set>
                                    <p:animEffect transition="in" filter="slide(fromBottom)">
                                      <p:cBhvr>
                                        <p:cTn id="69" dur="500"/>
                                        <p:tgtEl>
                                          <p:spTgt spid="22559"/>
                                        </p:tgtEl>
                                      </p:cBhvr>
                                    </p:animEffect>
                                  </p:childTnLst>
                                </p:cTn>
                              </p:par>
                            </p:childTnLst>
                          </p:cTn>
                        </p:par>
                        <p:par>
                          <p:cTn id="70" fill="hold" nodeType="afterGroup">
                            <p:stCondLst>
                              <p:cond delay="1000"/>
                            </p:stCondLst>
                            <p:childTnLst>
                              <p:par>
                                <p:cTn id="71" presetID="12" presetClass="entr" presetSubtype="4" fill="hold" nodeType="afterEffect">
                                  <p:stCondLst>
                                    <p:cond delay="0"/>
                                  </p:stCondLst>
                                  <p:childTnLst>
                                    <p:set>
                                      <p:cBhvr>
                                        <p:cTn id="72" dur="1" fill="hold">
                                          <p:stCondLst>
                                            <p:cond delay="0"/>
                                          </p:stCondLst>
                                        </p:cTn>
                                        <p:tgtEl>
                                          <p:spTgt spid="22560"/>
                                        </p:tgtEl>
                                        <p:attrNameLst>
                                          <p:attrName>style.visibility</p:attrName>
                                        </p:attrNameLst>
                                      </p:cBhvr>
                                      <p:to>
                                        <p:strVal val="visible"/>
                                      </p:to>
                                    </p:set>
                                    <p:animEffect transition="in" filter="slide(fromBottom)">
                                      <p:cBhvr>
                                        <p:cTn id="73" dur="500"/>
                                        <p:tgtEl>
                                          <p:spTgt spid="22560"/>
                                        </p:tgtEl>
                                      </p:cBhvr>
                                    </p:animEffect>
                                  </p:childTnLst>
                                </p:cTn>
                              </p:par>
                            </p:childTnLst>
                          </p:cTn>
                        </p:par>
                      </p:childTnLst>
                    </p:cTn>
                  </p:par>
                  <p:par>
                    <p:cTn id="74" fill="hold" nodeType="clickPar">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2565"/>
                                        </p:tgtEl>
                                        <p:attrNameLst>
                                          <p:attrName>style.visibility</p:attrName>
                                        </p:attrNameLst>
                                      </p:cBhvr>
                                      <p:to>
                                        <p:strVal val="visible"/>
                                      </p:to>
                                    </p:set>
                                    <p:anim calcmode="lin" valueType="num">
                                      <p:cBhvr>
                                        <p:cTn id="78" dur="500" fill="hold"/>
                                        <p:tgtEl>
                                          <p:spTgt spid="22565"/>
                                        </p:tgtEl>
                                        <p:attrNameLst>
                                          <p:attrName>ppt_x</p:attrName>
                                        </p:attrNameLst>
                                      </p:cBhvr>
                                      <p:tavLst>
                                        <p:tav tm="0">
                                          <p:val>
                                            <p:strVal val="#ppt_x"/>
                                          </p:val>
                                        </p:tav>
                                        <p:tav tm="100000">
                                          <p:val>
                                            <p:strVal val="#ppt_x"/>
                                          </p:val>
                                        </p:tav>
                                      </p:tavLst>
                                    </p:anim>
                                    <p:anim calcmode="lin" valueType="num">
                                      <p:cBhvr>
                                        <p:cTn id="79" dur="500" fill="hold"/>
                                        <p:tgtEl>
                                          <p:spTgt spid="22565"/>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p:stCondLst>
                              <p:cond delay="0"/>
                            </p:stCondLst>
                            <p:childTnLst>
                              <p:par>
                                <p:cTn id="82" presetID="35" presetClass="entr" presetSubtype="0" fill="hold" nodeType="clickEffect">
                                  <p:stCondLst>
                                    <p:cond delay="0"/>
                                  </p:stCondLst>
                                  <p:childTnLst>
                                    <p:set>
                                      <p:cBhvr>
                                        <p:cTn id="83" dur="1" fill="hold">
                                          <p:stCondLst>
                                            <p:cond delay="0"/>
                                          </p:stCondLst>
                                        </p:cTn>
                                        <p:tgtEl>
                                          <p:spTgt spid="22568"/>
                                        </p:tgtEl>
                                        <p:attrNameLst>
                                          <p:attrName>style.visibility</p:attrName>
                                        </p:attrNameLst>
                                      </p:cBhvr>
                                      <p:to>
                                        <p:strVal val="visible"/>
                                      </p:to>
                                    </p:set>
                                    <p:animEffect transition="in" filter="fade">
                                      <p:cBhvr>
                                        <p:cTn id="84" dur="2000"/>
                                        <p:tgtEl>
                                          <p:spTgt spid="22568"/>
                                        </p:tgtEl>
                                      </p:cBhvr>
                                    </p:animEffect>
                                    <p:anim calcmode="lin" valueType="num">
                                      <p:cBhvr>
                                        <p:cTn id="85" dur="2000" fill="hold"/>
                                        <p:tgtEl>
                                          <p:spTgt spid="22568"/>
                                        </p:tgtEl>
                                        <p:attrNameLst>
                                          <p:attrName>style.rotation</p:attrName>
                                        </p:attrNameLst>
                                      </p:cBhvr>
                                      <p:tavLst>
                                        <p:tav tm="0">
                                          <p:val>
                                            <p:fltVal val="720"/>
                                          </p:val>
                                        </p:tav>
                                        <p:tav tm="100000">
                                          <p:val>
                                            <p:fltVal val="0"/>
                                          </p:val>
                                        </p:tav>
                                      </p:tavLst>
                                    </p:anim>
                                    <p:anim calcmode="lin" valueType="num">
                                      <p:cBhvr>
                                        <p:cTn id="86" dur="2000" fill="hold"/>
                                        <p:tgtEl>
                                          <p:spTgt spid="22568"/>
                                        </p:tgtEl>
                                        <p:attrNameLst>
                                          <p:attrName>ppt_h</p:attrName>
                                        </p:attrNameLst>
                                      </p:cBhvr>
                                      <p:tavLst>
                                        <p:tav tm="0">
                                          <p:val>
                                            <p:fltVal val="0"/>
                                          </p:val>
                                        </p:tav>
                                        <p:tav tm="100000">
                                          <p:val>
                                            <p:strVal val="#ppt_h"/>
                                          </p:val>
                                        </p:tav>
                                      </p:tavLst>
                                    </p:anim>
                                    <p:anim calcmode="lin" valueType="num">
                                      <p:cBhvr>
                                        <p:cTn id="87" dur="2000" fill="hold"/>
                                        <p:tgtEl>
                                          <p:spTgt spid="22568"/>
                                        </p:tgtEl>
                                        <p:attrNameLst>
                                          <p:attrName>ppt_w</p:attrName>
                                        </p:attrNameLst>
                                      </p:cBhvr>
                                      <p:tavLst>
                                        <p:tav tm="0">
                                          <p:val>
                                            <p:fltVal val="0"/>
                                          </p:val>
                                        </p:tav>
                                        <p:tav tm="100000">
                                          <p:val>
                                            <p:strVal val="#ppt_w"/>
                                          </p:val>
                                        </p:tav>
                                      </p:tavLst>
                                    </p:anim>
                                  </p:childTnLst>
                                </p:cTn>
                              </p:par>
                            </p:childTnLst>
                          </p:cTn>
                        </p:par>
                      </p:childTnLst>
                    </p:cTn>
                  </p:par>
                  <p:par>
                    <p:cTn id="88" fill="hold" nodeType="clickPar">
                      <p:stCondLst>
                        <p:cond delay="indefinite"/>
                      </p:stCondLst>
                      <p:childTnLst>
                        <p:par>
                          <p:cTn id="89" fill="hold">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22539"/>
                                        </p:tgtEl>
                                        <p:attrNameLst>
                                          <p:attrName>style.visibility</p:attrName>
                                        </p:attrNameLst>
                                      </p:cBhvr>
                                      <p:to>
                                        <p:strVal val="visible"/>
                                      </p:to>
                                    </p:set>
                                    <p:anim calcmode="lin" valueType="num">
                                      <p:cBhvr>
                                        <p:cTn id="92" dur="500" fill="hold"/>
                                        <p:tgtEl>
                                          <p:spTgt spid="22539"/>
                                        </p:tgtEl>
                                        <p:attrNameLst>
                                          <p:attrName>ppt_x</p:attrName>
                                        </p:attrNameLst>
                                      </p:cBhvr>
                                      <p:tavLst>
                                        <p:tav tm="0">
                                          <p:val>
                                            <p:strVal val="0-#ppt_w/2"/>
                                          </p:val>
                                        </p:tav>
                                        <p:tav tm="100000">
                                          <p:val>
                                            <p:strVal val="#ppt_x"/>
                                          </p:val>
                                        </p:tav>
                                      </p:tavLst>
                                    </p:anim>
                                    <p:anim calcmode="lin" valueType="num">
                                      <p:cBhvr>
                                        <p:cTn id="93"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par>
                    <p:cTn id="94" fill="hold" nodeType="clickPar">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down)">
                                      <p:cBhvr>
                                        <p:cTn id="98" dur="500"/>
                                        <p:tgtEl>
                                          <p:spTgt spid="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2531"/>
                                        </p:tgtEl>
                                        <p:attrNameLst>
                                          <p:attrName>style.visibility</p:attrName>
                                        </p:attrNameLst>
                                      </p:cBhvr>
                                      <p:to>
                                        <p:strVal val="visible"/>
                                      </p:to>
                                    </p:set>
                                    <p:animEffect transition="in" filter="wipe(down)">
                                      <p:cBhvr>
                                        <p:cTn id="101" dur="500"/>
                                        <p:tgtEl>
                                          <p:spTgt spid="22531"/>
                                        </p:tgtEl>
                                      </p:cBhvr>
                                    </p:animEffect>
                                  </p:childTnLst>
                                </p:cTn>
                              </p:par>
                            </p:childTnLst>
                          </p:cTn>
                        </p:par>
                      </p:childTnLst>
                    </p:cTn>
                  </p:par>
                  <p:par>
                    <p:cTn id="102" fill="hold" nodeType="clickPar">
                      <p:stCondLst>
                        <p:cond delay="indefinite"/>
                      </p:stCondLst>
                      <p:childTnLst>
                        <p:par>
                          <p:cTn id="103" fill="hold">
                            <p:stCondLst>
                              <p:cond delay="0"/>
                            </p:stCondLst>
                            <p:childTnLst>
                              <p:par>
                                <p:cTn id="104" presetID="12" presetClass="entr" presetSubtype="4" fill="hold" nodeType="clickEffect">
                                  <p:stCondLst>
                                    <p:cond delay="0"/>
                                  </p:stCondLst>
                                  <p:childTnLst>
                                    <p:set>
                                      <p:cBhvr>
                                        <p:cTn id="105" dur="1" fill="hold">
                                          <p:stCondLst>
                                            <p:cond delay="0"/>
                                          </p:stCondLst>
                                        </p:cTn>
                                        <p:tgtEl>
                                          <p:spTgt spid="22562"/>
                                        </p:tgtEl>
                                        <p:attrNameLst>
                                          <p:attrName>style.visibility</p:attrName>
                                        </p:attrNameLst>
                                      </p:cBhvr>
                                      <p:to>
                                        <p:strVal val="visible"/>
                                      </p:to>
                                    </p:set>
                                    <p:animEffect transition="in" filter="slide(fromBottom)">
                                      <p:cBhvr>
                                        <p:cTn id="106" dur="500"/>
                                        <p:tgtEl>
                                          <p:spTgt spid="22562"/>
                                        </p:tgtEl>
                                      </p:cBhvr>
                                    </p:animEffect>
                                  </p:childTnLst>
                                </p:cTn>
                              </p:par>
                            </p:childTnLst>
                          </p:cTn>
                        </p:par>
                        <p:par>
                          <p:cTn id="107" fill="hold" nodeType="afterGroup">
                            <p:stCondLst>
                              <p:cond delay="500"/>
                            </p:stCondLst>
                            <p:childTnLst>
                              <p:par>
                                <p:cTn id="108" presetID="12" presetClass="entr" presetSubtype="4" fill="hold" nodeType="afterEffect">
                                  <p:stCondLst>
                                    <p:cond delay="0"/>
                                  </p:stCondLst>
                                  <p:childTnLst>
                                    <p:set>
                                      <p:cBhvr>
                                        <p:cTn id="109" dur="1" fill="hold">
                                          <p:stCondLst>
                                            <p:cond delay="0"/>
                                          </p:stCondLst>
                                        </p:cTn>
                                        <p:tgtEl>
                                          <p:spTgt spid="22563"/>
                                        </p:tgtEl>
                                        <p:attrNameLst>
                                          <p:attrName>style.visibility</p:attrName>
                                        </p:attrNameLst>
                                      </p:cBhvr>
                                      <p:to>
                                        <p:strVal val="visible"/>
                                      </p:to>
                                    </p:set>
                                    <p:animEffect transition="in" filter="slide(fromBottom)">
                                      <p:cBhvr>
                                        <p:cTn id="110" dur="500"/>
                                        <p:tgtEl>
                                          <p:spTgt spid="22563"/>
                                        </p:tgtEl>
                                      </p:cBhvr>
                                    </p:animEffect>
                                  </p:childTnLst>
                                </p:cTn>
                              </p:par>
                            </p:childTnLst>
                          </p:cTn>
                        </p:par>
                        <p:par>
                          <p:cTn id="111" fill="hold" nodeType="afterGroup">
                            <p:stCondLst>
                              <p:cond delay="1000"/>
                            </p:stCondLst>
                            <p:childTnLst>
                              <p:par>
                                <p:cTn id="112" presetID="12" presetClass="entr" presetSubtype="4" fill="hold" nodeType="afterEffect">
                                  <p:stCondLst>
                                    <p:cond delay="0"/>
                                  </p:stCondLst>
                                  <p:childTnLst>
                                    <p:set>
                                      <p:cBhvr>
                                        <p:cTn id="113" dur="1" fill="hold">
                                          <p:stCondLst>
                                            <p:cond delay="0"/>
                                          </p:stCondLst>
                                        </p:cTn>
                                        <p:tgtEl>
                                          <p:spTgt spid="22561"/>
                                        </p:tgtEl>
                                        <p:attrNameLst>
                                          <p:attrName>style.visibility</p:attrName>
                                        </p:attrNameLst>
                                      </p:cBhvr>
                                      <p:to>
                                        <p:strVal val="visible"/>
                                      </p:to>
                                    </p:set>
                                    <p:animEffect transition="in" filter="slide(fromBottom)">
                                      <p:cBhvr>
                                        <p:cTn id="114" dur="500"/>
                                        <p:tgtEl>
                                          <p:spTgt spid="22561"/>
                                        </p:tgtEl>
                                      </p:cBhvr>
                                    </p:animEffect>
                                  </p:childTnLst>
                                </p:cTn>
                              </p:par>
                            </p:childTnLst>
                          </p:cTn>
                        </p:par>
                      </p:childTnLst>
                    </p:cTn>
                  </p:par>
                  <p:par>
                    <p:cTn id="115" fill="hold" nodeType="clickPar">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22566"/>
                                        </p:tgtEl>
                                        <p:attrNameLst>
                                          <p:attrName>style.visibility</p:attrName>
                                        </p:attrNameLst>
                                      </p:cBhvr>
                                      <p:to>
                                        <p:strVal val="visible"/>
                                      </p:to>
                                    </p:set>
                                    <p:anim calcmode="lin" valueType="num">
                                      <p:cBhvr>
                                        <p:cTn id="119" dur="500" fill="hold"/>
                                        <p:tgtEl>
                                          <p:spTgt spid="22566"/>
                                        </p:tgtEl>
                                        <p:attrNameLst>
                                          <p:attrName>ppt_x</p:attrName>
                                        </p:attrNameLst>
                                      </p:cBhvr>
                                      <p:tavLst>
                                        <p:tav tm="0">
                                          <p:val>
                                            <p:strVal val="0-#ppt_w/2"/>
                                          </p:val>
                                        </p:tav>
                                        <p:tav tm="100000">
                                          <p:val>
                                            <p:strVal val="#ppt_x"/>
                                          </p:val>
                                        </p:tav>
                                      </p:tavLst>
                                    </p:anim>
                                    <p:anim calcmode="lin" valueType="num">
                                      <p:cBhvr>
                                        <p:cTn id="120" dur="500" fill="hold"/>
                                        <p:tgtEl>
                                          <p:spTgt spid="22566"/>
                                        </p:tgtEl>
                                        <p:attrNameLst>
                                          <p:attrName>ppt_y</p:attrName>
                                        </p:attrNameLst>
                                      </p:cBhvr>
                                      <p:tavLst>
                                        <p:tav tm="0">
                                          <p:val>
                                            <p:strVal val="#ppt_y"/>
                                          </p:val>
                                        </p:tav>
                                        <p:tav tm="100000">
                                          <p:val>
                                            <p:strVal val="#ppt_y"/>
                                          </p:val>
                                        </p:tav>
                                      </p:tavLst>
                                    </p:anim>
                                  </p:childTnLst>
                                </p:cTn>
                              </p:par>
                            </p:childTnLst>
                          </p:cTn>
                        </p:par>
                      </p:childTnLst>
                    </p:cTn>
                  </p:par>
                  <p:par>
                    <p:cTn id="121" fill="hold" nodeType="clickPar">
                      <p:stCondLst>
                        <p:cond delay="indefinite"/>
                      </p:stCondLst>
                      <p:childTnLst>
                        <p:par>
                          <p:cTn id="122" fill="hold">
                            <p:stCondLst>
                              <p:cond delay="0"/>
                            </p:stCondLst>
                            <p:childTnLst>
                              <p:par>
                                <p:cTn id="123" presetID="35" presetClass="entr" presetSubtype="0" fill="hold" nodeType="clickEffect">
                                  <p:stCondLst>
                                    <p:cond delay="0"/>
                                  </p:stCondLst>
                                  <p:childTnLst>
                                    <p:set>
                                      <p:cBhvr>
                                        <p:cTn id="124" dur="1" fill="hold">
                                          <p:stCondLst>
                                            <p:cond delay="0"/>
                                          </p:stCondLst>
                                        </p:cTn>
                                        <p:tgtEl>
                                          <p:spTgt spid="22569"/>
                                        </p:tgtEl>
                                        <p:attrNameLst>
                                          <p:attrName>style.visibility</p:attrName>
                                        </p:attrNameLst>
                                      </p:cBhvr>
                                      <p:to>
                                        <p:strVal val="visible"/>
                                      </p:to>
                                    </p:set>
                                    <p:animEffect transition="in" filter="fade">
                                      <p:cBhvr>
                                        <p:cTn id="125" dur="2000"/>
                                        <p:tgtEl>
                                          <p:spTgt spid="22569"/>
                                        </p:tgtEl>
                                      </p:cBhvr>
                                    </p:animEffect>
                                    <p:anim calcmode="lin" valueType="num">
                                      <p:cBhvr>
                                        <p:cTn id="126" dur="2000" fill="hold"/>
                                        <p:tgtEl>
                                          <p:spTgt spid="22569"/>
                                        </p:tgtEl>
                                        <p:attrNameLst>
                                          <p:attrName>style.rotation</p:attrName>
                                        </p:attrNameLst>
                                      </p:cBhvr>
                                      <p:tavLst>
                                        <p:tav tm="0">
                                          <p:val>
                                            <p:fltVal val="720"/>
                                          </p:val>
                                        </p:tav>
                                        <p:tav tm="100000">
                                          <p:val>
                                            <p:fltVal val="0"/>
                                          </p:val>
                                        </p:tav>
                                      </p:tavLst>
                                    </p:anim>
                                    <p:anim calcmode="lin" valueType="num">
                                      <p:cBhvr>
                                        <p:cTn id="127" dur="2000" fill="hold"/>
                                        <p:tgtEl>
                                          <p:spTgt spid="22569"/>
                                        </p:tgtEl>
                                        <p:attrNameLst>
                                          <p:attrName>ppt_h</p:attrName>
                                        </p:attrNameLst>
                                      </p:cBhvr>
                                      <p:tavLst>
                                        <p:tav tm="0">
                                          <p:val>
                                            <p:fltVal val="0"/>
                                          </p:val>
                                        </p:tav>
                                        <p:tav tm="100000">
                                          <p:val>
                                            <p:strVal val="#ppt_h"/>
                                          </p:val>
                                        </p:tav>
                                      </p:tavLst>
                                    </p:anim>
                                    <p:anim calcmode="lin" valueType="num">
                                      <p:cBhvr>
                                        <p:cTn id="128" dur="2000" fill="hold"/>
                                        <p:tgtEl>
                                          <p:spTgt spid="2256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5" grpId="0"/>
      <p:bldP spid="22536" grpId="0" animBg="1"/>
      <p:bldP spid="22537" grpId="0"/>
      <p:bldP spid="22539" grpId="0"/>
      <p:bldP spid="22564" grpId="0"/>
      <p:bldP spid="22565" grpId="0"/>
      <p:bldP spid="225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custDataLst>
              <p:tags r:id="rId1"/>
            </p:custDataLst>
          </p:nvPr>
        </p:nvPicPr>
        <p:blipFill>
          <a:blip r:embed="rId12"/>
          <a:stretch>
            <a:fillRect/>
          </a:stretch>
        </p:blipFill>
        <p:spPr bwMode="auto">
          <a:xfrm>
            <a:off x="1487170" y="2534920"/>
            <a:ext cx="4100830" cy="2785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22" name="TextBox 3"/>
          <p:cNvSpPr/>
          <p:nvPr>
            <p:custDataLst>
              <p:tags r:id="rId2"/>
            </p:custDataLst>
          </p:nvPr>
        </p:nvSpPr>
        <p:spPr>
          <a:xfrm>
            <a:off x="6364605" y="2460625"/>
            <a:ext cx="4171315" cy="2859405"/>
          </a:xfrm>
          <a:prstGeom prst="roundRect">
            <a:avLst>
              <a:gd name="adj" fmla="val 16667"/>
            </a:avLst>
          </a:prstGeom>
          <a:solidFill>
            <a:srgbClr val="FFFFFF"/>
          </a:solidFill>
          <a:ln w="25400" cap="flat" cmpd="sng">
            <a:solidFill>
              <a:srgbClr val="777C84"/>
            </a:solidFill>
            <a:prstDash val="solid"/>
            <a:round/>
            <a:headEnd type="none" w="med" len="med"/>
            <a:tailEnd type="none" w="med" len="med"/>
          </a:ln>
        </p:spPr>
        <p:txBody>
          <a:bodyPr anchor="t" anchorCtr="0">
            <a:noAutofit/>
          </a:bodyPr>
          <a:lstStyle/>
          <a:p>
            <a:pPr>
              <a:lnSpc>
                <a:spcPct val="150000"/>
              </a:lnSpc>
            </a:pPr>
            <a:r>
              <a:rPr lang="zh-CN" altLang="en-US" sz="2800">
                <a:solidFill>
                  <a:srgbClr val="000000"/>
                </a:solidFill>
                <a:latin typeface="Times New Roman" panose="02020603050405020304" pitchFamily="18" charset="0"/>
                <a:ea typeface="黑体" panose="02010609060101010101" pitchFamily="49" charset="-122"/>
              </a:rPr>
              <a:t>       拖拉机在泥泞的田里工作，为了不陷进土里，我们用了什么办法减小它对地面的压强？</a:t>
            </a:r>
          </a:p>
        </p:txBody>
      </p:sp>
      <p:sp>
        <p:nvSpPr>
          <p:cNvPr id="4" name="Rectangle 52"/>
          <p:cNvSpPr>
            <a:spLocks noChangeArrowheads="1"/>
          </p:cNvSpPr>
          <p:nvPr>
            <p:custDataLst>
              <p:tags r:id="rId3"/>
            </p:custDataLst>
          </p:nvPr>
        </p:nvSpPr>
        <p:spPr bwMode="auto">
          <a:xfrm>
            <a:off x="5335588" y="1581150"/>
            <a:ext cx="1706880" cy="553085"/>
          </a:xfrm>
          <a:prstGeom prst="rect">
            <a:avLst/>
          </a:prstGeom>
          <a:noFill/>
          <a:ln w="9525" algn="ctr">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0" i="0" u="none" strike="noStrike" kern="1200" cap="small"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ea"/>
              </a:rPr>
              <a:t>想想议议</a:t>
            </a:r>
          </a:p>
        </p:txBody>
      </p:sp>
      <p:grpSp>
        <p:nvGrpSpPr>
          <p:cNvPr id="30724" name="组合 6147"/>
          <p:cNvGrpSpPr/>
          <p:nvPr>
            <p:custDataLst>
              <p:tags r:id="rId4"/>
            </p:custDataLst>
          </p:nvPr>
        </p:nvGrpSpPr>
        <p:grpSpPr>
          <a:xfrm>
            <a:off x="191135" y="567373"/>
            <a:ext cx="3229610" cy="808671"/>
            <a:chOff x="0" y="0"/>
            <a:chExt cx="5088" cy="1275"/>
          </a:xfrm>
        </p:grpSpPr>
        <p:sp>
          <p:nvSpPr>
            <p:cNvPr id="30725" name="矩形 7"/>
            <p:cNvSpPr/>
            <p:nvPr>
              <p:custDataLst>
                <p:tags r:id="rId6"/>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30726" name="任意多边形 16"/>
            <p:cNvSpPr/>
            <p:nvPr>
              <p:custDataLst>
                <p:tags r:id="rId7"/>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30727" name="矩形 17"/>
            <p:cNvSpPr/>
            <p:nvPr>
              <p:custDataLst>
                <p:tags r:id="rId8"/>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30728" name="文本框 6151"/>
            <p:cNvSpPr txBox="1"/>
            <p:nvPr>
              <p:custDataLst>
                <p:tags r:id="rId9"/>
              </p:custDataLst>
            </p:nvPr>
          </p:nvSpPr>
          <p:spPr>
            <a:xfrm>
              <a:off x="878" y="432"/>
              <a:ext cx="4210" cy="823"/>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减小压强的方法</a:t>
              </a:r>
            </a:p>
          </p:txBody>
        </p:sp>
        <p:sp>
          <p:nvSpPr>
            <p:cNvPr id="30729" name="文本框 6152"/>
            <p:cNvSpPr txBox="1"/>
            <p:nvPr>
              <p:custDataLst>
                <p:tags r:id="rId10"/>
              </p:custDataLst>
            </p:nvPr>
          </p:nvSpPr>
          <p:spPr>
            <a:xfrm>
              <a:off x="0" y="452"/>
              <a:ext cx="873" cy="823"/>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二</a:t>
              </a:r>
            </a:p>
          </p:txBody>
        </p:sp>
      </p:grpSp>
      <p:sp>
        <p:nvSpPr>
          <p:cNvPr id="30730"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custDataLst>
              <p:tags r:id="rId1"/>
            </p:custDataLst>
          </p:nvPr>
        </p:nvGrpSpPr>
        <p:grpSpPr>
          <a:xfrm>
            <a:off x="3359785" y="3933190"/>
            <a:ext cx="2475230" cy="2356716"/>
            <a:chOff x="1415686" y="4435780"/>
            <a:chExt cx="2209292" cy="2183886"/>
          </a:xfrm>
        </p:grpSpPr>
        <p:pic>
          <p:nvPicPr>
            <p:cNvPr id="31746" name="Picture 6" descr="http://ws08.mbbimg.cn/disini/201106/14/12030093/12030093_08.jpg"/>
            <p:cNvPicPr>
              <a:picLocks noChangeAspect="1"/>
            </p:cNvPicPr>
            <p:nvPr>
              <p:custDataLst>
                <p:tags r:id="rId13"/>
              </p:custDataLst>
            </p:nvPr>
          </p:nvPicPr>
          <p:blipFill>
            <a:blip r:embed="rId16"/>
            <a:srcRect t="12598"/>
            <a:stretch>
              <a:fillRect/>
            </a:stretch>
          </p:blipFill>
          <p:spPr>
            <a:xfrm>
              <a:off x="1415686" y="4435780"/>
              <a:ext cx="2209292" cy="1993616"/>
            </a:xfrm>
            <a:prstGeom prst="rect">
              <a:avLst/>
            </a:prstGeom>
            <a:noFill/>
            <a:ln w="9525">
              <a:noFill/>
            </a:ln>
          </p:spPr>
        </p:pic>
        <p:sp>
          <p:nvSpPr>
            <p:cNvPr id="31747" name="TextBox 10"/>
            <p:cNvSpPr txBox="1"/>
            <p:nvPr>
              <p:custDataLst>
                <p:tags r:id="rId14"/>
              </p:custDataLst>
            </p:nvPr>
          </p:nvSpPr>
          <p:spPr>
            <a:xfrm>
              <a:off x="1552180" y="6250130"/>
              <a:ext cx="1706488" cy="369536"/>
            </a:xfrm>
            <a:prstGeom prst="rect">
              <a:avLst/>
            </a:prstGeom>
            <a:solidFill>
              <a:srgbClr val="FFFFFF"/>
            </a:solidFill>
            <a:ln w="25400" cap="flat" cmpd="sng">
              <a:solidFill>
                <a:srgbClr val="777C84"/>
              </a:solidFill>
              <a:prstDash val="solid"/>
              <a:round/>
              <a:headEnd type="none" w="med" len="med"/>
              <a:tailEnd type="none" w="med" len="med"/>
            </a:ln>
          </p:spPr>
          <p:txBody>
            <a:bodyPr wrap="square" anchor="t" anchorCtr="0">
              <a:spAutoFit/>
            </a:bodyPr>
            <a:lstStyle/>
            <a:p>
              <a:r>
                <a:rPr lang="zh-CN" altLang="en-US" sz="2000">
                  <a:solidFill>
                    <a:srgbClr val="000000"/>
                  </a:solidFill>
                  <a:latin typeface="黑体" panose="02010609060101010101" pitchFamily="49" charset="-122"/>
                  <a:ea typeface="黑体" panose="02010609060101010101" pitchFamily="49" charset="-122"/>
                </a:rPr>
                <a:t>宽大的书包带</a:t>
              </a:r>
            </a:p>
          </p:txBody>
        </p:sp>
      </p:grpSp>
      <p:grpSp>
        <p:nvGrpSpPr>
          <p:cNvPr id="3" name="组合 7"/>
          <p:cNvGrpSpPr/>
          <p:nvPr>
            <p:custDataLst>
              <p:tags r:id="rId2"/>
            </p:custDataLst>
          </p:nvPr>
        </p:nvGrpSpPr>
        <p:grpSpPr>
          <a:xfrm>
            <a:off x="3278505" y="1697355"/>
            <a:ext cx="2495550" cy="1989030"/>
            <a:chOff x="969483" y="1776815"/>
            <a:chExt cx="2199412" cy="1861584"/>
          </a:xfrm>
        </p:grpSpPr>
        <p:graphicFrame>
          <p:nvGraphicFramePr>
            <p:cNvPr id="31749" name="Object 2"/>
            <p:cNvGraphicFramePr>
              <a:graphicFrameLocks noChangeAspect="1"/>
            </p:cNvGraphicFramePr>
            <p:nvPr>
              <p:custDataLst>
                <p:tags r:id="rId11"/>
              </p:custDataLst>
            </p:nvPr>
          </p:nvGraphicFramePr>
          <p:xfrm>
            <a:off x="969483" y="1776815"/>
            <a:ext cx="2199412" cy="1643295"/>
          </p:xfrm>
          <a:graphic>
            <a:graphicData uri="http://schemas.openxmlformats.org/presentationml/2006/ole">
              <mc:AlternateContent xmlns:mc="http://schemas.openxmlformats.org/markup-compatibility/2006">
                <mc:Choice xmlns:v="urn:schemas-microsoft-com:vml" Requires="v">
                  <p:oleObj r:id="rId17" imgW="4086225" imgH="3219450" progId="PBrush">
                    <p:embed/>
                  </p:oleObj>
                </mc:Choice>
                <mc:Fallback>
                  <p:oleObj r:id="rId17" imgW="4086225" imgH="3219450" progId="PBrush">
                    <p:embed/>
                    <p:pic>
                      <p:nvPicPr>
                        <p:cNvPr id="0" name="OLE substitute image"/>
                        <p:cNvPicPr/>
                        <p:nvPr/>
                      </p:nvPicPr>
                      <p:blipFill>
                        <a:blip r:embed="rId18"/>
                        <a:stretch>
                          <a:fillRect/>
                        </a:stretch>
                      </p:blipFill>
                      <p:spPr>
                        <a:xfrm>
                          <a:off x="969483" y="1776815"/>
                          <a:ext cx="2199412" cy="1643295"/>
                        </a:xfrm>
                        <a:prstGeom prst="rect">
                          <a:avLst/>
                        </a:prstGeom>
                        <a:noFill/>
                        <a:ln w="38100">
                          <a:noFill/>
                          <a:miter/>
                        </a:ln>
                      </p:spPr>
                    </p:pic>
                  </p:oleObj>
                </mc:Fallback>
              </mc:AlternateContent>
            </a:graphicData>
          </a:graphic>
        </p:graphicFrame>
        <p:sp>
          <p:nvSpPr>
            <p:cNvPr id="31750" name="TextBox 6"/>
            <p:cNvSpPr txBox="1"/>
            <p:nvPr>
              <p:custDataLst>
                <p:tags r:id="rId12"/>
              </p:custDataLst>
            </p:nvPr>
          </p:nvSpPr>
          <p:spPr>
            <a:xfrm>
              <a:off x="1336051" y="3265171"/>
              <a:ext cx="1452310" cy="373228"/>
            </a:xfrm>
            <a:prstGeom prst="rect">
              <a:avLst/>
            </a:prstGeom>
            <a:solidFill>
              <a:srgbClr val="FFFFFF"/>
            </a:solidFill>
            <a:ln w="25400" cap="flat" cmpd="sng">
              <a:solidFill>
                <a:srgbClr val="777C84"/>
              </a:solidFill>
              <a:prstDash val="solid"/>
              <a:round/>
              <a:headEnd type="none" w="med" len="med"/>
              <a:tailEnd type="none" w="med" len="med"/>
            </a:ln>
          </p:spPr>
          <p:txBody>
            <a:bodyPr wrap="square" anchor="t" anchorCtr="0">
              <a:spAutoFit/>
            </a:bodyPr>
            <a:lstStyle/>
            <a:p>
              <a:r>
                <a:rPr lang="zh-CN" altLang="en-US" sz="2000">
                  <a:solidFill>
                    <a:srgbClr val="000000"/>
                  </a:solidFill>
                  <a:latin typeface="黑体" panose="02010609060101010101" pitchFamily="49" charset="-122"/>
                  <a:ea typeface="黑体" panose="02010609060101010101" pitchFamily="49" charset="-122"/>
                </a:rPr>
                <a:t>房屋的地基</a:t>
              </a:r>
            </a:p>
          </p:txBody>
        </p:sp>
      </p:grpSp>
      <p:grpSp>
        <p:nvGrpSpPr>
          <p:cNvPr id="4" name="组合 13"/>
          <p:cNvGrpSpPr/>
          <p:nvPr>
            <p:custDataLst>
              <p:tags r:id="rId3"/>
            </p:custDataLst>
          </p:nvPr>
        </p:nvGrpSpPr>
        <p:grpSpPr>
          <a:xfrm>
            <a:off x="6781800" y="3861435"/>
            <a:ext cx="3013075" cy="2277912"/>
            <a:chOff x="3980004" y="4203848"/>
            <a:chExt cx="2722802" cy="2058890"/>
          </a:xfrm>
        </p:grpSpPr>
        <p:pic>
          <p:nvPicPr>
            <p:cNvPr id="31752" name="Picture 4" descr="http://sheryoworks.free.fr/truckstore/prev/2005159182251278336_rs.jpg"/>
            <p:cNvPicPr>
              <a:picLocks noChangeAspect="1"/>
            </p:cNvPicPr>
            <p:nvPr>
              <p:custDataLst>
                <p:tags r:id="rId9"/>
              </p:custDataLst>
            </p:nvPr>
          </p:nvPicPr>
          <p:blipFill>
            <a:blip r:embed="rId19"/>
            <a:stretch>
              <a:fillRect/>
            </a:stretch>
          </p:blipFill>
          <p:spPr>
            <a:xfrm>
              <a:off x="4236206" y="4203848"/>
              <a:ext cx="2237065" cy="1756097"/>
            </a:xfrm>
            <a:prstGeom prst="rect">
              <a:avLst/>
            </a:prstGeom>
            <a:noFill/>
            <a:ln w="9525">
              <a:noFill/>
            </a:ln>
          </p:spPr>
        </p:pic>
        <p:sp>
          <p:nvSpPr>
            <p:cNvPr id="31753" name="TextBox 12"/>
            <p:cNvSpPr txBox="1"/>
            <p:nvPr>
              <p:custDataLst>
                <p:tags r:id="rId10"/>
              </p:custDataLst>
            </p:nvPr>
          </p:nvSpPr>
          <p:spPr>
            <a:xfrm>
              <a:off x="3980004" y="5902301"/>
              <a:ext cx="2722802" cy="360437"/>
            </a:xfrm>
            <a:prstGeom prst="rect">
              <a:avLst/>
            </a:prstGeom>
            <a:solidFill>
              <a:srgbClr val="FFFFFF"/>
            </a:solidFill>
            <a:ln w="25400" cap="flat" cmpd="sng">
              <a:solidFill>
                <a:srgbClr val="777C84"/>
              </a:solidFill>
              <a:prstDash val="solid"/>
              <a:round/>
              <a:headEnd type="none" w="med" len="med"/>
              <a:tailEnd type="none" w="med" len="med"/>
            </a:ln>
          </p:spPr>
          <p:txBody>
            <a:bodyPr wrap="square" anchor="t" anchorCtr="0">
              <a:spAutoFit/>
            </a:bodyPr>
            <a:lstStyle/>
            <a:p>
              <a:r>
                <a:rPr lang="zh-CN" altLang="en-US" sz="2000">
                  <a:solidFill>
                    <a:srgbClr val="000000"/>
                  </a:solidFill>
                  <a:latin typeface="黑体" panose="02010609060101010101" pitchFamily="49" charset="-122"/>
                  <a:ea typeface="黑体" panose="02010609060101010101" pitchFamily="49" charset="-122"/>
                </a:rPr>
                <a:t>重型卡车装有很多车轮</a:t>
              </a:r>
            </a:p>
          </p:txBody>
        </p:sp>
      </p:grpSp>
      <p:grpSp>
        <p:nvGrpSpPr>
          <p:cNvPr id="5" name="组合 9"/>
          <p:cNvGrpSpPr/>
          <p:nvPr>
            <p:custDataLst>
              <p:tags r:id="rId4"/>
            </p:custDataLst>
          </p:nvPr>
        </p:nvGrpSpPr>
        <p:grpSpPr>
          <a:xfrm>
            <a:off x="6965315" y="1719580"/>
            <a:ext cx="2644775" cy="1957922"/>
            <a:chOff x="4735475" y="1777008"/>
            <a:chExt cx="2361282" cy="1864002"/>
          </a:xfrm>
        </p:grpSpPr>
        <p:pic>
          <p:nvPicPr>
            <p:cNvPr id="31755" name="Picture 7" descr="DSCN2922"/>
            <p:cNvPicPr>
              <a:picLocks noChangeAspect="1"/>
            </p:cNvPicPr>
            <p:nvPr>
              <p:custDataLst>
                <p:tags r:id="rId7"/>
              </p:custDataLst>
            </p:nvPr>
          </p:nvPicPr>
          <p:blipFill>
            <a:blip r:embed="rId20"/>
            <a:srcRect b="12598"/>
            <a:stretch>
              <a:fillRect/>
            </a:stretch>
          </p:blipFill>
          <p:spPr>
            <a:xfrm>
              <a:off x="4735475" y="1777008"/>
              <a:ext cx="2361282" cy="1620594"/>
            </a:xfrm>
            <a:prstGeom prst="rect">
              <a:avLst/>
            </a:prstGeom>
            <a:noFill/>
            <a:ln w="9525">
              <a:noFill/>
            </a:ln>
          </p:spPr>
        </p:pic>
        <p:sp>
          <p:nvSpPr>
            <p:cNvPr id="31756" name="TextBox 8"/>
            <p:cNvSpPr txBox="1"/>
            <p:nvPr>
              <p:custDataLst>
                <p:tags r:id="rId8"/>
              </p:custDataLst>
            </p:nvPr>
          </p:nvSpPr>
          <p:spPr>
            <a:xfrm>
              <a:off x="5059199" y="3261359"/>
              <a:ext cx="1706217" cy="379651"/>
            </a:xfrm>
            <a:prstGeom prst="rect">
              <a:avLst/>
            </a:prstGeom>
            <a:solidFill>
              <a:srgbClr val="FFFFFF"/>
            </a:solidFill>
            <a:ln w="25400" cap="flat" cmpd="sng">
              <a:solidFill>
                <a:srgbClr val="777C84"/>
              </a:solidFill>
              <a:prstDash val="solid"/>
              <a:round/>
              <a:headEnd type="none" w="med" len="med"/>
              <a:tailEnd type="none" w="med" len="med"/>
            </a:ln>
          </p:spPr>
          <p:txBody>
            <a:bodyPr wrap="square" anchor="t" anchorCtr="0">
              <a:spAutoFit/>
            </a:bodyPr>
            <a:lstStyle/>
            <a:p>
              <a:r>
                <a:rPr lang="zh-CN" altLang="en-US" sz="2000">
                  <a:solidFill>
                    <a:srgbClr val="000000"/>
                  </a:solidFill>
                  <a:latin typeface="黑体" panose="02010609060101010101" pitchFamily="49" charset="-122"/>
                  <a:ea typeface="黑体" panose="02010609060101010101" pitchFamily="49" charset="-122"/>
                </a:rPr>
                <a:t>螺丝下的垫圈</a:t>
              </a:r>
            </a:p>
          </p:txBody>
        </p:sp>
      </p:grpSp>
      <p:sp>
        <p:nvSpPr>
          <p:cNvPr id="31757" name="TextBox 4"/>
          <p:cNvSpPr/>
          <p:nvPr>
            <p:custDataLst>
              <p:tags r:id="rId5"/>
            </p:custDataLst>
          </p:nvPr>
        </p:nvSpPr>
        <p:spPr>
          <a:xfrm>
            <a:off x="3747770" y="790575"/>
            <a:ext cx="4239260" cy="582948"/>
          </a:xfrm>
          <a:prstGeom prst="roundRect">
            <a:avLst>
              <a:gd name="adj" fmla="val 16667"/>
            </a:avLst>
          </a:prstGeom>
          <a:solidFill>
            <a:srgbClr val="FFFFFF"/>
          </a:solidFill>
          <a:ln w="25400" cap="flat" cmpd="sng">
            <a:solidFill>
              <a:srgbClr val="AEBAD5"/>
            </a:solidFill>
            <a:prstDash val="solid"/>
            <a:round/>
            <a:headEnd type="none" w="med" len="med"/>
            <a:tailEnd type="none" w="med" len="med"/>
          </a:ln>
        </p:spPr>
        <p:txBody>
          <a:bodyPr wrap="square" anchor="t" anchorCtr="0">
            <a:spAutoFit/>
          </a:bodyPr>
          <a:lstStyle/>
          <a:p>
            <a:r>
              <a:rPr lang="zh-CN" altLang="en-US" sz="2800">
                <a:solidFill>
                  <a:srgbClr val="FF0000"/>
                </a:solidFill>
                <a:latin typeface="Times New Roman" panose="02020603050405020304" pitchFamily="18" charset="0"/>
                <a:ea typeface="黑体" panose="02010609060101010101" pitchFamily="49" charset="-122"/>
              </a:rPr>
              <a:t>类似的事例你还知道哪些？</a:t>
            </a:r>
          </a:p>
        </p:txBody>
      </p:sp>
      <p:sp>
        <p:nvSpPr>
          <p:cNvPr id="31758"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1336"/>
</p:tagLst>
</file>

<file path=ppt/tags/tag100.xml><?xml version="1.0" encoding="utf-8"?>
<p:tagLst xmlns:a="http://schemas.openxmlformats.org/drawingml/2006/main" xmlns:r="http://schemas.openxmlformats.org/officeDocument/2006/relationships" xmlns:p="http://schemas.openxmlformats.org/presentationml/2006/main">
  <p:tag name="AS_UNIQUEID" val="1382"/>
</p:tagLst>
</file>

<file path=ppt/tags/tag101.xml><?xml version="1.0" encoding="utf-8"?>
<p:tagLst xmlns:a="http://schemas.openxmlformats.org/drawingml/2006/main" xmlns:r="http://schemas.openxmlformats.org/officeDocument/2006/relationships" xmlns:p="http://schemas.openxmlformats.org/presentationml/2006/main">
  <p:tag name="AS_UNIQUEID" val="1383"/>
</p:tagLst>
</file>

<file path=ppt/tags/tag102.xml><?xml version="1.0" encoding="utf-8"?>
<p:tagLst xmlns:a="http://schemas.openxmlformats.org/drawingml/2006/main" xmlns:r="http://schemas.openxmlformats.org/officeDocument/2006/relationships" xmlns:p="http://schemas.openxmlformats.org/presentationml/2006/main">
  <p:tag name="AS_UNIQUEID" val="1379"/>
</p:tagLst>
</file>

<file path=ppt/tags/tag103.xml><?xml version="1.0" encoding="utf-8"?>
<p:tagLst xmlns:a="http://schemas.openxmlformats.org/drawingml/2006/main" xmlns:r="http://schemas.openxmlformats.org/officeDocument/2006/relationships" xmlns:p="http://schemas.openxmlformats.org/presentationml/2006/main">
  <p:tag name="AS_UNIQUEID" val="1380"/>
</p:tagLst>
</file>

<file path=ppt/tags/tag104.xml><?xml version="1.0" encoding="utf-8"?>
<p:tagLst xmlns:a="http://schemas.openxmlformats.org/drawingml/2006/main" xmlns:r="http://schemas.openxmlformats.org/officeDocument/2006/relationships" xmlns:p="http://schemas.openxmlformats.org/presentationml/2006/main">
  <p:tag name="AS_UNIQUEID" val="1386"/>
</p:tagLst>
</file>

<file path=ppt/tags/tag105.xml><?xml version="1.0" encoding="utf-8"?>
<p:tagLst xmlns:a="http://schemas.openxmlformats.org/drawingml/2006/main" xmlns:r="http://schemas.openxmlformats.org/officeDocument/2006/relationships" xmlns:p="http://schemas.openxmlformats.org/presentationml/2006/main">
  <p:tag name="AS_UNIQUEID" val="1387"/>
</p:tagLst>
</file>

<file path=ppt/tags/tag106.xml><?xml version="1.0" encoding="utf-8"?>
<p:tagLst xmlns:a="http://schemas.openxmlformats.org/drawingml/2006/main" xmlns:r="http://schemas.openxmlformats.org/officeDocument/2006/relationships" xmlns:p="http://schemas.openxmlformats.org/presentationml/2006/main">
  <p:tag name="AS_UNIQUEID" val="1388"/>
</p:tagLst>
</file>

<file path=ppt/tags/tag107.xml><?xml version="1.0" encoding="utf-8"?>
<p:tagLst xmlns:a="http://schemas.openxmlformats.org/drawingml/2006/main" xmlns:r="http://schemas.openxmlformats.org/officeDocument/2006/relationships" xmlns:p="http://schemas.openxmlformats.org/presentationml/2006/main">
  <p:tag name="AS_UNIQUEID" val="1389"/>
</p:tagLst>
</file>

<file path=ppt/tags/tag108.xml><?xml version="1.0" encoding="utf-8"?>
<p:tagLst xmlns:a="http://schemas.openxmlformats.org/drawingml/2006/main" xmlns:r="http://schemas.openxmlformats.org/officeDocument/2006/relationships" xmlns:p="http://schemas.openxmlformats.org/presentationml/2006/main">
  <p:tag name="AS_UNIQUEID" val="1390"/>
</p:tagLst>
</file>

<file path=ppt/tags/tag109.xml><?xml version="1.0" encoding="utf-8"?>
<p:tagLst xmlns:a="http://schemas.openxmlformats.org/drawingml/2006/main" xmlns:r="http://schemas.openxmlformats.org/officeDocument/2006/relationships" xmlns:p="http://schemas.openxmlformats.org/presentationml/2006/main">
  <p:tag name="AS_UNIQUEID" val="1391"/>
</p:tagLst>
</file>

<file path=ppt/tags/tag11.xml><?xml version="1.0" encoding="utf-8"?>
<p:tagLst xmlns:a="http://schemas.openxmlformats.org/drawingml/2006/main" xmlns:r="http://schemas.openxmlformats.org/officeDocument/2006/relationships" xmlns:p="http://schemas.openxmlformats.org/presentationml/2006/main">
  <p:tag name="AS_UNIQUEID" val="1337"/>
</p:tagLst>
</file>

<file path=ppt/tags/tag110.xml><?xml version="1.0" encoding="utf-8"?>
<p:tagLst xmlns:a="http://schemas.openxmlformats.org/drawingml/2006/main" xmlns:r="http://schemas.openxmlformats.org/officeDocument/2006/relationships" xmlns:p="http://schemas.openxmlformats.org/presentationml/2006/main">
  <p:tag name="AS_UNIQUEID" val="1392"/>
</p:tagLst>
</file>

<file path=ppt/tags/tag111.xml><?xml version="1.0" encoding="utf-8"?>
<p:tagLst xmlns:a="http://schemas.openxmlformats.org/drawingml/2006/main" xmlns:r="http://schemas.openxmlformats.org/officeDocument/2006/relationships" xmlns:p="http://schemas.openxmlformats.org/presentationml/2006/main">
  <p:tag name="AS_UNIQUEID" val="1393"/>
</p:tagLst>
</file>

<file path=ppt/tags/tag112.xml><?xml version="1.0" encoding="utf-8"?>
<p:tagLst xmlns:a="http://schemas.openxmlformats.org/drawingml/2006/main" xmlns:r="http://schemas.openxmlformats.org/officeDocument/2006/relationships" xmlns:p="http://schemas.openxmlformats.org/presentationml/2006/main">
  <p:tag name="AS_UNIQUEID" val="1398"/>
</p:tagLst>
</file>

<file path=ppt/tags/tag113.xml><?xml version="1.0" encoding="utf-8"?>
<p:tagLst xmlns:a="http://schemas.openxmlformats.org/drawingml/2006/main" xmlns:r="http://schemas.openxmlformats.org/officeDocument/2006/relationships" xmlns:p="http://schemas.openxmlformats.org/presentationml/2006/main">
  <p:tag name="AS_UNIQUEID" val="1403"/>
</p:tagLst>
</file>

<file path=ppt/tags/tag114.xml><?xml version="1.0" encoding="utf-8"?>
<p:tagLst xmlns:a="http://schemas.openxmlformats.org/drawingml/2006/main" xmlns:r="http://schemas.openxmlformats.org/officeDocument/2006/relationships" xmlns:p="http://schemas.openxmlformats.org/presentationml/2006/main">
  <p:tag name="AS_UNIQUEID" val="1408"/>
</p:tagLst>
</file>

<file path=ppt/tags/tag115.xml><?xml version="1.0" encoding="utf-8"?>
<p:tagLst xmlns:a="http://schemas.openxmlformats.org/drawingml/2006/main" xmlns:r="http://schemas.openxmlformats.org/officeDocument/2006/relationships" xmlns:p="http://schemas.openxmlformats.org/presentationml/2006/main">
  <p:tag name="AS_UNIQUEID" val="1409"/>
</p:tagLst>
</file>

<file path=ppt/tags/tag116.xml><?xml version="1.0" encoding="utf-8"?>
<p:tagLst xmlns:a="http://schemas.openxmlformats.org/drawingml/2006/main" xmlns:r="http://schemas.openxmlformats.org/officeDocument/2006/relationships" xmlns:p="http://schemas.openxmlformats.org/presentationml/2006/main">
  <p:tag name="AS_UNIQUEID" val="1410"/>
</p:tagLst>
</file>

<file path=ppt/tags/tag117.xml><?xml version="1.0" encoding="utf-8"?>
<p:tagLst xmlns:a="http://schemas.openxmlformats.org/drawingml/2006/main" xmlns:r="http://schemas.openxmlformats.org/officeDocument/2006/relationships" xmlns:p="http://schemas.openxmlformats.org/presentationml/2006/main">
  <p:tag name="AS_UNIQUEID" val="1411"/>
</p:tagLst>
</file>

<file path=ppt/tags/tag118.xml><?xml version="1.0" encoding="utf-8"?>
<p:tagLst xmlns:a="http://schemas.openxmlformats.org/drawingml/2006/main" xmlns:r="http://schemas.openxmlformats.org/officeDocument/2006/relationships" xmlns:p="http://schemas.openxmlformats.org/presentationml/2006/main">
  <p:tag name="AS_UNIQUEID" val="1412"/>
</p:tagLst>
</file>

<file path=ppt/tags/tag119.xml><?xml version="1.0" encoding="utf-8"?>
<p:tagLst xmlns:a="http://schemas.openxmlformats.org/drawingml/2006/main" xmlns:r="http://schemas.openxmlformats.org/officeDocument/2006/relationships" xmlns:p="http://schemas.openxmlformats.org/presentationml/2006/main">
  <p:tag name="AS_UNIQUEID" val="1413"/>
</p:tagLst>
</file>

<file path=ppt/tags/tag12.xml><?xml version="1.0" encoding="utf-8"?>
<p:tagLst xmlns:a="http://schemas.openxmlformats.org/drawingml/2006/main" xmlns:r="http://schemas.openxmlformats.org/officeDocument/2006/relationships" xmlns:p="http://schemas.openxmlformats.org/presentationml/2006/main">
  <p:tag name="AS_UNIQUEID" val="480"/>
</p:tagLst>
</file>

<file path=ppt/tags/tag120.xml><?xml version="1.0" encoding="utf-8"?>
<p:tagLst xmlns:a="http://schemas.openxmlformats.org/drawingml/2006/main" xmlns:r="http://schemas.openxmlformats.org/officeDocument/2006/relationships" xmlns:p="http://schemas.openxmlformats.org/presentationml/2006/main">
  <p:tag name="AS_UNIQUEID" val="1414"/>
</p:tagLst>
</file>

<file path=ppt/tags/tag121.xml><?xml version="1.0" encoding="utf-8"?>
<p:tagLst xmlns:a="http://schemas.openxmlformats.org/drawingml/2006/main" xmlns:r="http://schemas.openxmlformats.org/officeDocument/2006/relationships" xmlns:p="http://schemas.openxmlformats.org/presentationml/2006/main">
  <p:tag name="AS_UNIQUEID" val="1415"/>
</p:tagLst>
</file>

<file path=ppt/tags/tag122.xml><?xml version="1.0" encoding="utf-8"?>
<p:tagLst xmlns:a="http://schemas.openxmlformats.org/drawingml/2006/main" xmlns:r="http://schemas.openxmlformats.org/officeDocument/2006/relationships" xmlns:p="http://schemas.openxmlformats.org/presentationml/2006/main">
  <p:tag name="AS_UNIQUEID" val="1416"/>
</p:tagLst>
</file>

<file path=ppt/tags/tag123.xml><?xml version="1.0" encoding="utf-8"?>
<p:tagLst xmlns:a="http://schemas.openxmlformats.org/drawingml/2006/main" xmlns:r="http://schemas.openxmlformats.org/officeDocument/2006/relationships" xmlns:p="http://schemas.openxmlformats.org/presentationml/2006/main">
  <p:tag name="AS_UNIQUEID" val="1417"/>
</p:tagLst>
</file>

<file path=ppt/tags/tag124.xml><?xml version="1.0" encoding="utf-8"?>
<p:tagLst xmlns:a="http://schemas.openxmlformats.org/drawingml/2006/main" xmlns:r="http://schemas.openxmlformats.org/officeDocument/2006/relationships" xmlns:p="http://schemas.openxmlformats.org/presentationml/2006/main">
  <p:tag name="AS_UNIQUEID" val="1418"/>
</p:tagLst>
</file>

<file path=ppt/tags/tag125.xml><?xml version="1.0" encoding="utf-8"?>
<p:tagLst xmlns:a="http://schemas.openxmlformats.org/drawingml/2006/main" xmlns:r="http://schemas.openxmlformats.org/officeDocument/2006/relationships" xmlns:p="http://schemas.openxmlformats.org/presentationml/2006/main">
  <p:tag name="AS_UNIQUEID" val="1419"/>
</p:tagLst>
</file>

<file path=ppt/tags/tag126.xml><?xml version="1.0" encoding="utf-8"?>
<p:tagLst xmlns:a="http://schemas.openxmlformats.org/drawingml/2006/main" xmlns:r="http://schemas.openxmlformats.org/officeDocument/2006/relationships" xmlns:p="http://schemas.openxmlformats.org/presentationml/2006/main">
  <p:tag name="AS_UNIQUEID" val="1420"/>
</p:tagLst>
</file>

<file path=ppt/tags/tag127.xml><?xml version="1.0" encoding="utf-8"?>
<p:tagLst xmlns:a="http://schemas.openxmlformats.org/drawingml/2006/main" xmlns:r="http://schemas.openxmlformats.org/officeDocument/2006/relationships" xmlns:p="http://schemas.openxmlformats.org/presentationml/2006/main">
  <p:tag name="AS_UNIQUEID" val="1421"/>
</p:tagLst>
</file>

<file path=ppt/tags/tag128.xml><?xml version="1.0" encoding="utf-8"?>
<p:tagLst xmlns:a="http://schemas.openxmlformats.org/drawingml/2006/main" xmlns:r="http://schemas.openxmlformats.org/officeDocument/2006/relationships" xmlns:p="http://schemas.openxmlformats.org/presentationml/2006/main">
  <p:tag name="AS_UNIQUEID" val="1422"/>
</p:tagLst>
</file>

<file path=ppt/tags/tag129.xml><?xml version="1.0" encoding="utf-8"?>
<p:tagLst xmlns:a="http://schemas.openxmlformats.org/drawingml/2006/main" xmlns:r="http://schemas.openxmlformats.org/officeDocument/2006/relationships" xmlns:p="http://schemas.openxmlformats.org/presentationml/2006/main">
  <p:tag name="AS_UNIQUEID" val="1423"/>
</p:tagLst>
</file>

<file path=ppt/tags/tag13.xml><?xml version="1.0" encoding="utf-8"?>
<p:tagLst xmlns:a="http://schemas.openxmlformats.org/drawingml/2006/main" xmlns:r="http://schemas.openxmlformats.org/officeDocument/2006/relationships" xmlns:p="http://schemas.openxmlformats.org/presentationml/2006/main">
  <p:tag name="AS_UNIQUEID" val="481"/>
</p:tagLst>
</file>

<file path=ppt/tags/tag130.xml><?xml version="1.0" encoding="utf-8"?>
<p:tagLst xmlns:a="http://schemas.openxmlformats.org/drawingml/2006/main" xmlns:r="http://schemas.openxmlformats.org/officeDocument/2006/relationships" xmlns:p="http://schemas.openxmlformats.org/presentationml/2006/main">
  <p:tag name="AS_UNIQUEID" val="1404"/>
</p:tagLst>
</file>

<file path=ppt/tags/tag131.xml><?xml version="1.0" encoding="utf-8"?>
<p:tagLst xmlns:a="http://schemas.openxmlformats.org/drawingml/2006/main" xmlns:r="http://schemas.openxmlformats.org/officeDocument/2006/relationships" xmlns:p="http://schemas.openxmlformats.org/presentationml/2006/main">
  <p:tag name="AS_UNIQUEID" val="1405"/>
</p:tagLst>
</file>

<file path=ppt/tags/tag132.xml><?xml version="1.0" encoding="utf-8"?>
<p:tagLst xmlns:a="http://schemas.openxmlformats.org/drawingml/2006/main" xmlns:r="http://schemas.openxmlformats.org/officeDocument/2006/relationships" xmlns:p="http://schemas.openxmlformats.org/presentationml/2006/main">
  <p:tag name="AS_UNIQUEID" val="1406"/>
</p:tagLst>
</file>

<file path=ppt/tags/tag133.xml><?xml version="1.0" encoding="utf-8"?>
<p:tagLst xmlns:a="http://schemas.openxmlformats.org/drawingml/2006/main" xmlns:r="http://schemas.openxmlformats.org/officeDocument/2006/relationships" xmlns:p="http://schemas.openxmlformats.org/presentationml/2006/main">
  <p:tag name="AS_UNIQUEID" val="1407"/>
</p:tagLst>
</file>

<file path=ppt/tags/tag134.xml><?xml version="1.0" encoding="utf-8"?>
<p:tagLst xmlns:a="http://schemas.openxmlformats.org/drawingml/2006/main" xmlns:r="http://schemas.openxmlformats.org/officeDocument/2006/relationships" xmlns:p="http://schemas.openxmlformats.org/presentationml/2006/main">
  <p:tag name="AS_UNIQUEID" val="1399"/>
</p:tagLst>
</file>

<file path=ppt/tags/tag135.xml><?xml version="1.0" encoding="utf-8"?>
<p:tagLst xmlns:a="http://schemas.openxmlformats.org/drawingml/2006/main" xmlns:r="http://schemas.openxmlformats.org/officeDocument/2006/relationships" xmlns:p="http://schemas.openxmlformats.org/presentationml/2006/main">
  <p:tag name="AS_UNIQUEID" val="1400"/>
</p:tagLst>
</file>

<file path=ppt/tags/tag136.xml><?xml version="1.0" encoding="utf-8"?>
<p:tagLst xmlns:a="http://schemas.openxmlformats.org/drawingml/2006/main" xmlns:r="http://schemas.openxmlformats.org/officeDocument/2006/relationships" xmlns:p="http://schemas.openxmlformats.org/presentationml/2006/main">
  <p:tag name="AS_UNIQUEID" val="1401"/>
</p:tagLst>
</file>

<file path=ppt/tags/tag137.xml><?xml version="1.0" encoding="utf-8"?>
<p:tagLst xmlns:a="http://schemas.openxmlformats.org/drawingml/2006/main" xmlns:r="http://schemas.openxmlformats.org/officeDocument/2006/relationships" xmlns:p="http://schemas.openxmlformats.org/presentationml/2006/main">
  <p:tag name="AS_UNIQUEID" val="1402"/>
</p:tagLst>
</file>

<file path=ppt/tags/tag138.xml><?xml version="1.0" encoding="utf-8"?>
<p:tagLst xmlns:a="http://schemas.openxmlformats.org/drawingml/2006/main" xmlns:r="http://schemas.openxmlformats.org/officeDocument/2006/relationships" xmlns:p="http://schemas.openxmlformats.org/presentationml/2006/main">
  <p:tag name="AS_UNIQUEID" val="1394"/>
</p:tagLst>
</file>

<file path=ppt/tags/tag139.xml><?xml version="1.0" encoding="utf-8"?>
<p:tagLst xmlns:a="http://schemas.openxmlformats.org/drawingml/2006/main" xmlns:r="http://schemas.openxmlformats.org/officeDocument/2006/relationships" xmlns:p="http://schemas.openxmlformats.org/presentationml/2006/main">
  <p:tag name="AS_UNIQUEID" val="1395"/>
</p:tagLst>
</file>

<file path=ppt/tags/tag14.xml><?xml version="1.0" encoding="utf-8"?>
<p:tagLst xmlns:a="http://schemas.openxmlformats.org/drawingml/2006/main" xmlns:r="http://schemas.openxmlformats.org/officeDocument/2006/relationships" xmlns:p="http://schemas.openxmlformats.org/presentationml/2006/main">
  <p:tag name="AS_UNIQUEID" val="482"/>
</p:tagLst>
</file>

<file path=ppt/tags/tag140.xml><?xml version="1.0" encoding="utf-8"?>
<p:tagLst xmlns:a="http://schemas.openxmlformats.org/drawingml/2006/main" xmlns:r="http://schemas.openxmlformats.org/officeDocument/2006/relationships" xmlns:p="http://schemas.openxmlformats.org/presentationml/2006/main">
  <p:tag name="AS_UNIQUEID" val="1396"/>
</p:tagLst>
</file>

<file path=ppt/tags/tag141.xml><?xml version="1.0" encoding="utf-8"?>
<p:tagLst xmlns:a="http://schemas.openxmlformats.org/drawingml/2006/main" xmlns:r="http://schemas.openxmlformats.org/officeDocument/2006/relationships" xmlns:p="http://schemas.openxmlformats.org/presentationml/2006/main">
  <p:tag name="AS_UNIQUEID" val="1397"/>
</p:tagLst>
</file>

<file path=ppt/tags/tag142.xml><?xml version="1.0" encoding="utf-8"?>
<p:tagLst xmlns:a="http://schemas.openxmlformats.org/drawingml/2006/main" xmlns:r="http://schemas.openxmlformats.org/officeDocument/2006/relationships" xmlns:p="http://schemas.openxmlformats.org/presentationml/2006/main">
  <p:tag name="AS_UNIQUEID" val="1425"/>
</p:tagLst>
</file>

<file path=ppt/tags/tag143.xml><?xml version="1.0" encoding="utf-8"?>
<p:tagLst xmlns:a="http://schemas.openxmlformats.org/drawingml/2006/main" xmlns:r="http://schemas.openxmlformats.org/officeDocument/2006/relationships" xmlns:p="http://schemas.openxmlformats.org/presentationml/2006/main">
  <p:tag name="AS_UNIQUEID" val="1426"/>
</p:tagLst>
</file>

<file path=ppt/tags/tag144.xml><?xml version="1.0" encoding="utf-8"?>
<p:tagLst xmlns:a="http://schemas.openxmlformats.org/drawingml/2006/main" xmlns:r="http://schemas.openxmlformats.org/officeDocument/2006/relationships" xmlns:p="http://schemas.openxmlformats.org/presentationml/2006/main">
  <p:tag name="AS_UNIQUEID" val="1427"/>
</p:tagLst>
</file>

<file path=ppt/tags/tag145.xml><?xml version="1.0" encoding="utf-8"?>
<p:tagLst xmlns:a="http://schemas.openxmlformats.org/drawingml/2006/main" xmlns:r="http://schemas.openxmlformats.org/officeDocument/2006/relationships" xmlns:p="http://schemas.openxmlformats.org/presentationml/2006/main">
  <p:tag name="AS_UNIQUEID" val="1428"/>
</p:tagLst>
</file>

<file path=ppt/tags/tag146.xml><?xml version="1.0" encoding="utf-8"?>
<p:tagLst xmlns:a="http://schemas.openxmlformats.org/drawingml/2006/main" xmlns:r="http://schemas.openxmlformats.org/officeDocument/2006/relationships" xmlns:p="http://schemas.openxmlformats.org/presentationml/2006/main">
  <p:tag name="AS_UNIQUEID" val="1434"/>
</p:tagLst>
</file>

<file path=ppt/tags/tag147.xml><?xml version="1.0" encoding="utf-8"?>
<p:tagLst xmlns:a="http://schemas.openxmlformats.org/drawingml/2006/main" xmlns:r="http://schemas.openxmlformats.org/officeDocument/2006/relationships" xmlns:p="http://schemas.openxmlformats.org/presentationml/2006/main">
  <p:tag name="AS_UNIQUEID" val="1429"/>
</p:tagLst>
</file>

<file path=ppt/tags/tag148.xml><?xml version="1.0" encoding="utf-8"?>
<p:tagLst xmlns:a="http://schemas.openxmlformats.org/drawingml/2006/main" xmlns:r="http://schemas.openxmlformats.org/officeDocument/2006/relationships" xmlns:p="http://schemas.openxmlformats.org/presentationml/2006/main">
  <p:tag name="AS_UNIQUEID" val="1430"/>
</p:tagLst>
</file>

<file path=ppt/tags/tag149.xml><?xml version="1.0" encoding="utf-8"?>
<p:tagLst xmlns:a="http://schemas.openxmlformats.org/drawingml/2006/main" xmlns:r="http://schemas.openxmlformats.org/officeDocument/2006/relationships" xmlns:p="http://schemas.openxmlformats.org/presentationml/2006/main">
  <p:tag name="AS_UNIQUEID" val="1431"/>
</p:tagLst>
</file>

<file path=ppt/tags/tag15.xml><?xml version="1.0" encoding="utf-8"?>
<p:tagLst xmlns:a="http://schemas.openxmlformats.org/drawingml/2006/main" xmlns:r="http://schemas.openxmlformats.org/officeDocument/2006/relationships" xmlns:p="http://schemas.openxmlformats.org/presentationml/2006/main">
  <p:tag name="AS_UNIQUEID" val="483"/>
</p:tagLst>
</file>

<file path=ppt/tags/tag150.xml><?xml version="1.0" encoding="utf-8"?>
<p:tagLst xmlns:a="http://schemas.openxmlformats.org/drawingml/2006/main" xmlns:r="http://schemas.openxmlformats.org/officeDocument/2006/relationships" xmlns:p="http://schemas.openxmlformats.org/presentationml/2006/main">
  <p:tag name="AS_UNIQUEID" val="1432"/>
</p:tagLst>
</file>

<file path=ppt/tags/tag151.xml><?xml version="1.0" encoding="utf-8"?>
<p:tagLst xmlns:a="http://schemas.openxmlformats.org/drawingml/2006/main" xmlns:r="http://schemas.openxmlformats.org/officeDocument/2006/relationships" xmlns:p="http://schemas.openxmlformats.org/presentationml/2006/main">
  <p:tag name="AS_UNIQUEID" val="1433"/>
</p:tagLst>
</file>

<file path=ppt/tags/tag152.xml><?xml version="1.0" encoding="utf-8"?>
<p:tagLst xmlns:a="http://schemas.openxmlformats.org/drawingml/2006/main" xmlns:r="http://schemas.openxmlformats.org/officeDocument/2006/relationships" xmlns:p="http://schemas.openxmlformats.org/presentationml/2006/main">
  <p:tag name="AS_UNIQUEID" val="1436"/>
</p:tagLst>
</file>

<file path=ppt/tags/tag153.xml><?xml version="1.0" encoding="utf-8"?>
<p:tagLst xmlns:a="http://schemas.openxmlformats.org/drawingml/2006/main" xmlns:r="http://schemas.openxmlformats.org/officeDocument/2006/relationships" xmlns:p="http://schemas.openxmlformats.org/presentationml/2006/main">
  <p:tag name="AS_UNIQUEID" val="1439"/>
</p:tagLst>
</file>

<file path=ppt/tags/tag154.xml><?xml version="1.0" encoding="utf-8"?>
<p:tagLst xmlns:a="http://schemas.openxmlformats.org/drawingml/2006/main" xmlns:r="http://schemas.openxmlformats.org/officeDocument/2006/relationships" xmlns:p="http://schemas.openxmlformats.org/presentationml/2006/main">
  <p:tag name="AS_UNIQUEID" val="1442"/>
</p:tagLst>
</file>

<file path=ppt/tags/tag155.xml><?xml version="1.0" encoding="utf-8"?>
<p:tagLst xmlns:a="http://schemas.openxmlformats.org/drawingml/2006/main" xmlns:r="http://schemas.openxmlformats.org/officeDocument/2006/relationships" xmlns:p="http://schemas.openxmlformats.org/presentationml/2006/main">
  <p:tag name="AS_UNIQUEID" val="1445"/>
</p:tagLst>
</file>

<file path=ppt/tags/tag156.xml><?xml version="1.0" encoding="utf-8"?>
<p:tagLst xmlns:a="http://schemas.openxmlformats.org/drawingml/2006/main" xmlns:r="http://schemas.openxmlformats.org/officeDocument/2006/relationships" xmlns:p="http://schemas.openxmlformats.org/presentationml/2006/main">
  <p:tag name="AS_UNIQUEID" val="1448"/>
</p:tagLst>
</file>

<file path=ppt/tags/tag157.xml><?xml version="1.0" encoding="utf-8"?>
<p:tagLst xmlns:a="http://schemas.openxmlformats.org/drawingml/2006/main" xmlns:r="http://schemas.openxmlformats.org/officeDocument/2006/relationships" xmlns:p="http://schemas.openxmlformats.org/presentationml/2006/main">
  <p:tag name="AS_UNIQUEID" val="1449"/>
</p:tagLst>
</file>

<file path=ppt/tags/tag158.xml><?xml version="1.0" encoding="utf-8"?>
<p:tagLst xmlns:a="http://schemas.openxmlformats.org/drawingml/2006/main" xmlns:r="http://schemas.openxmlformats.org/officeDocument/2006/relationships" xmlns:p="http://schemas.openxmlformats.org/presentationml/2006/main">
  <p:tag name="AS_UNIQUEID" val="1446"/>
</p:tagLst>
</file>

<file path=ppt/tags/tag159.xml><?xml version="1.0" encoding="utf-8"?>
<p:tagLst xmlns:a="http://schemas.openxmlformats.org/drawingml/2006/main" xmlns:r="http://schemas.openxmlformats.org/officeDocument/2006/relationships" xmlns:p="http://schemas.openxmlformats.org/presentationml/2006/main">
  <p:tag name="AS_UNIQUEID" val="1447"/>
</p:tagLst>
</file>

<file path=ppt/tags/tag16.xml><?xml version="1.0" encoding="utf-8"?>
<p:tagLst xmlns:a="http://schemas.openxmlformats.org/drawingml/2006/main" xmlns:r="http://schemas.openxmlformats.org/officeDocument/2006/relationships" xmlns:p="http://schemas.openxmlformats.org/presentationml/2006/main">
  <p:tag name="AS_UNIQUEID" val="484"/>
</p:tagLst>
</file>

<file path=ppt/tags/tag160.xml><?xml version="1.0" encoding="utf-8"?>
<p:tagLst xmlns:a="http://schemas.openxmlformats.org/drawingml/2006/main" xmlns:r="http://schemas.openxmlformats.org/officeDocument/2006/relationships" xmlns:p="http://schemas.openxmlformats.org/presentationml/2006/main">
  <p:tag name="AS_UNIQUEID" val="1443"/>
</p:tagLst>
</file>

<file path=ppt/tags/tag161.xml><?xml version="1.0" encoding="utf-8"?>
<p:tagLst xmlns:a="http://schemas.openxmlformats.org/drawingml/2006/main" xmlns:r="http://schemas.openxmlformats.org/officeDocument/2006/relationships" xmlns:p="http://schemas.openxmlformats.org/presentationml/2006/main">
  <p:tag name="AS_UNIQUEID" val="1444"/>
</p:tagLst>
</file>

<file path=ppt/tags/tag162.xml><?xml version="1.0" encoding="utf-8"?>
<p:tagLst xmlns:a="http://schemas.openxmlformats.org/drawingml/2006/main" xmlns:r="http://schemas.openxmlformats.org/officeDocument/2006/relationships" xmlns:p="http://schemas.openxmlformats.org/presentationml/2006/main">
  <p:tag name="AS_UNIQUEID" val="1440"/>
</p:tagLst>
</file>

<file path=ppt/tags/tag163.xml><?xml version="1.0" encoding="utf-8"?>
<p:tagLst xmlns:a="http://schemas.openxmlformats.org/drawingml/2006/main" xmlns:r="http://schemas.openxmlformats.org/officeDocument/2006/relationships" xmlns:p="http://schemas.openxmlformats.org/presentationml/2006/main">
  <p:tag name="AS_UNIQUEID" val="1441"/>
</p:tagLst>
</file>

<file path=ppt/tags/tag164.xml><?xml version="1.0" encoding="utf-8"?>
<p:tagLst xmlns:a="http://schemas.openxmlformats.org/drawingml/2006/main" xmlns:r="http://schemas.openxmlformats.org/officeDocument/2006/relationships" xmlns:p="http://schemas.openxmlformats.org/presentationml/2006/main">
  <p:tag name="AS_UNIQUEID" val="1437"/>
</p:tagLst>
</file>

<file path=ppt/tags/tag165.xml><?xml version="1.0" encoding="utf-8"?>
<p:tagLst xmlns:a="http://schemas.openxmlformats.org/drawingml/2006/main" xmlns:r="http://schemas.openxmlformats.org/officeDocument/2006/relationships" xmlns:p="http://schemas.openxmlformats.org/presentationml/2006/main">
  <p:tag name="AS_UNIQUEID" val="1438"/>
</p:tagLst>
</file>

<file path=ppt/tags/tag166.xml><?xml version="1.0" encoding="utf-8"?>
<p:tagLst xmlns:a="http://schemas.openxmlformats.org/drawingml/2006/main" xmlns:r="http://schemas.openxmlformats.org/officeDocument/2006/relationships" xmlns:p="http://schemas.openxmlformats.org/presentationml/2006/main">
  <p:tag name="AS_UNIQUEID" val="1451"/>
</p:tagLst>
</file>

<file path=ppt/tags/tag167.xml><?xml version="1.0" encoding="utf-8"?>
<p:tagLst xmlns:a="http://schemas.openxmlformats.org/drawingml/2006/main" xmlns:r="http://schemas.openxmlformats.org/officeDocument/2006/relationships" xmlns:p="http://schemas.openxmlformats.org/presentationml/2006/main">
  <p:tag name="AS_UNIQUEID" val="1452"/>
</p:tagLst>
</file>

<file path=ppt/tags/tag168.xml><?xml version="1.0" encoding="utf-8"?>
<p:tagLst xmlns:a="http://schemas.openxmlformats.org/drawingml/2006/main" xmlns:r="http://schemas.openxmlformats.org/officeDocument/2006/relationships" xmlns:p="http://schemas.openxmlformats.org/presentationml/2006/main">
  <p:tag name="AS_UNIQUEID" val="1453"/>
</p:tagLst>
</file>

<file path=ppt/tags/tag169.xml><?xml version="1.0" encoding="utf-8"?>
<p:tagLst xmlns:a="http://schemas.openxmlformats.org/drawingml/2006/main" xmlns:r="http://schemas.openxmlformats.org/officeDocument/2006/relationships" xmlns:p="http://schemas.openxmlformats.org/presentationml/2006/main">
  <p:tag name="AS_UNIQUEID" val="1454"/>
</p:tagLst>
</file>

<file path=ppt/tags/tag17.xml><?xml version="1.0" encoding="utf-8"?>
<p:tagLst xmlns:a="http://schemas.openxmlformats.org/drawingml/2006/main" xmlns:r="http://schemas.openxmlformats.org/officeDocument/2006/relationships" xmlns:p="http://schemas.openxmlformats.org/presentationml/2006/main">
  <p:tag name="AS_UNIQUEID" val="485"/>
</p:tagLst>
</file>

<file path=ppt/tags/tag170.xml><?xml version="1.0" encoding="utf-8"?>
<p:tagLst xmlns:a="http://schemas.openxmlformats.org/drawingml/2006/main" xmlns:r="http://schemas.openxmlformats.org/officeDocument/2006/relationships" xmlns:p="http://schemas.openxmlformats.org/presentationml/2006/main">
  <p:tag name="AS_UNIQUEID" val="1455"/>
</p:tagLst>
</file>

<file path=ppt/tags/tag171.xml><?xml version="1.0" encoding="utf-8"?>
<p:tagLst xmlns:a="http://schemas.openxmlformats.org/drawingml/2006/main" xmlns:r="http://schemas.openxmlformats.org/officeDocument/2006/relationships" xmlns:p="http://schemas.openxmlformats.org/presentationml/2006/main">
  <p:tag name="AS_UNIQUEID" val="1670"/>
</p:tagLst>
</file>

<file path=ppt/tags/tag172.xml><?xml version="1.0" encoding="utf-8"?>
<p:tagLst xmlns:a="http://schemas.openxmlformats.org/drawingml/2006/main" xmlns:r="http://schemas.openxmlformats.org/officeDocument/2006/relationships" xmlns:p="http://schemas.openxmlformats.org/presentationml/2006/main">
  <p:tag name="AS_UNIQUEID" val="1457"/>
</p:tagLst>
</file>

<file path=ppt/tags/tag173.xml><?xml version="1.0" encoding="utf-8"?>
<p:tagLst xmlns:a="http://schemas.openxmlformats.org/drawingml/2006/main" xmlns:r="http://schemas.openxmlformats.org/officeDocument/2006/relationships" xmlns:p="http://schemas.openxmlformats.org/presentationml/2006/main">
  <p:tag name="AS_UNIQUEID" val="1458"/>
</p:tagLst>
</file>

<file path=ppt/tags/tag174.xml><?xml version="1.0" encoding="utf-8"?>
<p:tagLst xmlns:a="http://schemas.openxmlformats.org/drawingml/2006/main" xmlns:r="http://schemas.openxmlformats.org/officeDocument/2006/relationships" xmlns:p="http://schemas.openxmlformats.org/presentationml/2006/main">
  <p:tag name="AS_UNIQUEID" val="1459"/>
</p:tagLst>
</file>

<file path=ppt/tags/tag175.xml><?xml version="1.0" encoding="utf-8"?>
<p:tagLst xmlns:a="http://schemas.openxmlformats.org/drawingml/2006/main" xmlns:r="http://schemas.openxmlformats.org/officeDocument/2006/relationships" xmlns:p="http://schemas.openxmlformats.org/presentationml/2006/main">
  <p:tag name="AS_UNIQUEID" val="1460"/>
</p:tagLst>
</file>

<file path=ppt/tags/tag176.xml><?xml version="1.0" encoding="utf-8"?>
<p:tagLst xmlns:a="http://schemas.openxmlformats.org/drawingml/2006/main" xmlns:r="http://schemas.openxmlformats.org/officeDocument/2006/relationships" xmlns:p="http://schemas.openxmlformats.org/presentationml/2006/main">
  <p:tag name="AS_UNIQUEID" val="1461"/>
</p:tagLst>
</file>

<file path=ppt/tags/tag177.xml><?xml version="1.0" encoding="utf-8"?>
<p:tagLst xmlns:a="http://schemas.openxmlformats.org/drawingml/2006/main" xmlns:r="http://schemas.openxmlformats.org/officeDocument/2006/relationships" xmlns:p="http://schemas.openxmlformats.org/presentationml/2006/main">
  <p:tag name="AS_UNIQUEID" val="1462"/>
</p:tagLst>
</file>

<file path=ppt/tags/tag178.xml><?xml version="1.0" encoding="utf-8"?>
<p:tagLst xmlns:a="http://schemas.openxmlformats.org/drawingml/2006/main" xmlns:r="http://schemas.openxmlformats.org/officeDocument/2006/relationships" xmlns:p="http://schemas.openxmlformats.org/presentationml/2006/main">
  <p:tag name="AS_UNIQUEID" val="1463"/>
</p:tagLst>
</file>

<file path=ppt/tags/tag179.xml><?xml version="1.0" encoding="utf-8"?>
<p:tagLst xmlns:a="http://schemas.openxmlformats.org/drawingml/2006/main" xmlns:r="http://schemas.openxmlformats.org/officeDocument/2006/relationships" xmlns:p="http://schemas.openxmlformats.org/presentationml/2006/main">
  <p:tag name="AS_UNIQUEID" val="1468"/>
</p:tagLst>
</file>

<file path=ppt/tags/tag18.xml><?xml version="1.0" encoding="utf-8"?>
<p:tagLst xmlns:a="http://schemas.openxmlformats.org/drawingml/2006/main" xmlns:r="http://schemas.openxmlformats.org/officeDocument/2006/relationships" xmlns:p="http://schemas.openxmlformats.org/presentationml/2006/main">
  <p:tag name="AS_UNIQUEID" val="860"/>
</p:tagLst>
</file>

<file path=ppt/tags/tag180.xml><?xml version="1.0" encoding="utf-8"?>
<p:tagLst xmlns:a="http://schemas.openxmlformats.org/drawingml/2006/main" xmlns:r="http://schemas.openxmlformats.org/officeDocument/2006/relationships" xmlns:p="http://schemas.openxmlformats.org/presentationml/2006/main">
  <p:tag name="AS_UNIQUEID" val="1473"/>
</p:tagLst>
</file>

<file path=ppt/tags/tag181.xml><?xml version="1.0" encoding="utf-8"?>
<p:tagLst xmlns:a="http://schemas.openxmlformats.org/drawingml/2006/main" xmlns:r="http://schemas.openxmlformats.org/officeDocument/2006/relationships" xmlns:p="http://schemas.openxmlformats.org/presentationml/2006/main">
  <p:tag name="AS_UNIQUEID" val="1478"/>
</p:tagLst>
</file>

<file path=ppt/tags/tag182.xml><?xml version="1.0" encoding="utf-8"?>
<p:tagLst xmlns:a="http://schemas.openxmlformats.org/drawingml/2006/main" xmlns:r="http://schemas.openxmlformats.org/officeDocument/2006/relationships" xmlns:p="http://schemas.openxmlformats.org/presentationml/2006/main">
  <p:tag name="AS_UNIQUEID" val="1479"/>
</p:tagLst>
</file>

<file path=ppt/tags/tag183.xml><?xml version="1.0" encoding="utf-8"?>
<p:tagLst xmlns:a="http://schemas.openxmlformats.org/drawingml/2006/main" xmlns:r="http://schemas.openxmlformats.org/officeDocument/2006/relationships" xmlns:p="http://schemas.openxmlformats.org/presentationml/2006/main">
  <p:tag name="AS_UNIQUEID" val="1480"/>
</p:tagLst>
</file>

<file path=ppt/tags/tag184.xml><?xml version="1.0" encoding="utf-8"?>
<p:tagLst xmlns:a="http://schemas.openxmlformats.org/drawingml/2006/main" xmlns:r="http://schemas.openxmlformats.org/officeDocument/2006/relationships" xmlns:p="http://schemas.openxmlformats.org/presentationml/2006/main">
  <p:tag name="AS_UNIQUEID" val="1481"/>
</p:tagLst>
</file>

<file path=ppt/tags/tag185.xml><?xml version="1.0" encoding="utf-8"?>
<p:tagLst xmlns:a="http://schemas.openxmlformats.org/drawingml/2006/main" xmlns:r="http://schemas.openxmlformats.org/officeDocument/2006/relationships" xmlns:p="http://schemas.openxmlformats.org/presentationml/2006/main">
  <p:tag name="AS_UNIQUEID" val="1482"/>
</p:tagLst>
</file>

<file path=ppt/tags/tag186.xml><?xml version="1.0" encoding="utf-8"?>
<p:tagLst xmlns:a="http://schemas.openxmlformats.org/drawingml/2006/main" xmlns:r="http://schemas.openxmlformats.org/officeDocument/2006/relationships" xmlns:p="http://schemas.openxmlformats.org/presentationml/2006/main">
  <p:tag name="AS_UNIQUEID" val="1483"/>
</p:tagLst>
</file>

<file path=ppt/tags/tag187.xml><?xml version="1.0" encoding="utf-8"?>
<p:tagLst xmlns:a="http://schemas.openxmlformats.org/drawingml/2006/main" xmlns:r="http://schemas.openxmlformats.org/officeDocument/2006/relationships" xmlns:p="http://schemas.openxmlformats.org/presentationml/2006/main">
  <p:tag name="AS_UNIQUEID" val="1484"/>
</p:tagLst>
</file>

<file path=ppt/tags/tag188.xml><?xml version="1.0" encoding="utf-8"?>
<p:tagLst xmlns:a="http://schemas.openxmlformats.org/drawingml/2006/main" xmlns:r="http://schemas.openxmlformats.org/officeDocument/2006/relationships" xmlns:p="http://schemas.openxmlformats.org/presentationml/2006/main">
  <p:tag name="AS_UNIQUEID" val="1485"/>
</p:tagLst>
</file>

<file path=ppt/tags/tag189.xml><?xml version="1.0" encoding="utf-8"?>
<p:tagLst xmlns:a="http://schemas.openxmlformats.org/drawingml/2006/main" xmlns:r="http://schemas.openxmlformats.org/officeDocument/2006/relationships" xmlns:p="http://schemas.openxmlformats.org/presentationml/2006/main">
  <p:tag name="AS_UNIQUEID" val="1486"/>
</p:tagLst>
</file>

<file path=ppt/tags/tag19.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190.xml><?xml version="1.0" encoding="utf-8"?>
<p:tagLst xmlns:a="http://schemas.openxmlformats.org/drawingml/2006/main" xmlns:r="http://schemas.openxmlformats.org/officeDocument/2006/relationships" xmlns:p="http://schemas.openxmlformats.org/presentationml/2006/main">
  <p:tag name="AS_UNIQUEID" val="1487"/>
</p:tagLst>
</file>

<file path=ppt/tags/tag191.xml><?xml version="1.0" encoding="utf-8"?>
<p:tagLst xmlns:a="http://schemas.openxmlformats.org/drawingml/2006/main" xmlns:r="http://schemas.openxmlformats.org/officeDocument/2006/relationships" xmlns:p="http://schemas.openxmlformats.org/presentationml/2006/main">
  <p:tag name="AS_UNIQUEID" val="1488"/>
</p:tagLst>
</file>

<file path=ppt/tags/tag192.xml><?xml version="1.0" encoding="utf-8"?>
<p:tagLst xmlns:a="http://schemas.openxmlformats.org/drawingml/2006/main" xmlns:r="http://schemas.openxmlformats.org/officeDocument/2006/relationships" xmlns:p="http://schemas.openxmlformats.org/presentationml/2006/main">
  <p:tag name="AS_UNIQUEID" val="1489"/>
</p:tagLst>
</file>

<file path=ppt/tags/tag193.xml><?xml version="1.0" encoding="utf-8"?>
<p:tagLst xmlns:a="http://schemas.openxmlformats.org/drawingml/2006/main" xmlns:r="http://schemas.openxmlformats.org/officeDocument/2006/relationships" xmlns:p="http://schemas.openxmlformats.org/presentationml/2006/main">
  <p:tag name="AS_UNIQUEID" val="1490"/>
</p:tagLst>
</file>

<file path=ppt/tags/tag194.xml><?xml version="1.0" encoding="utf-8"?>
<p:tagLst xmlns:a="http://schemas.openxmlformats.org/drawingml/2006/main" xmlns:r="http://schemas.openxmlformats.org/officeDocument/2006/relationships" xmlns:p="http://schemas.openxmlformats.org/presentationml/2006/main">
  <p:tag name="AS_UNIQUEID" val="1491"/>
</p:tagLst>
</file>

<file path=ppt/tags/tag195.xml><?xml version="1.0" encoding="utf-8"?>
<p:tagLst xmlns:a="http://schemas.openxmlformats.org/drawingml/2006/main" xmlns:r="http://schemas.openxmlformats.org/officeDocument/2006/relationships" xmlns:p="http://schemas.openxmlformats.org/presentationml/2006/main">
  <p:tag name="AS_UNIQUEID" val="1492"/>
</p:tagLst>
</file>

<file path=ppt/tags/tag196.xml><?xml version="1.0" encoding="utf-8"?>
<p:tagLst xmlns:a="http://schemas.openxmlformats.org/drawingml/2006/main" xmlns:r="http://schemas.openxmlformats.org/officeDocument/2006/relationships" xmlns:p="http://schemas.openxmlformats.org/presentationml/2006/main">
  <p:tag name="AS_UNIQUEID" val="1493"/>
</p:tagLst>
</file>

<file path=ppt/tags/tag197.xml><?xml version="1.0" encoding="utf-8"?>
<p:tagLst xmlns:a="http://schemas.openxmlformats.org/drawingml/2006/main" xmlns:r="http://schemas.openxmlformats.org/officeDocument/2006/relationships" xmlns:p="http://schemas.openxmlformats.org/presentationml/2006/main">
  <p:tag name="AS_UNIQUEID" val="1494"/>
</p:tagLst>
</file>

<file path=ppt/tags/tag198.xml><?xml version="1.0" encoding="utf-8"?>
<p:tagLst xmlns:a="http://schemas.openxmlformats.org/drawingml/2006/main" xmlns:r="http://schemas.openxmlformats.org/officeDocument/2006/relationships" xmlns:p="http://schemas.openxmlformats.org/presentationml/2006/main">
  <p:tag name="AS_UNIQUEID" val="1474"/>
</p:tagLst>
</file>

<file path=ppt/tags/tag199.xml><?xml version="1.0" encoding="utf-8"?>
<p:tagLst xmlns:a="http://schemas.openxmlformats.org/drawingml/2006/main" xmlns:r="http://schemas.openxmlformats.org/officeDocument/2006/relationships" xmlns:p="http://schemas.openxmlformats.org/presentationml/2006/main">
  <p:tag name="AS_UNIQUEID" val="1475"/>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502"/>
</p:tagLst>
</file>

<file path=ppt/tags/tag200.xml><?xml version="1.0" encoding="utf-8"?>
<p:tagLst xmlns:a="http://schemas.openxmlformats.org/drawingml/2006/main" xmlns:r="http://schemas.openxmlformats.org/officeDocument/2006/relationships" xmlns:p="http://schemas.openxmlformats.org/presentationml/2006/main">
  <p:tag name="AS_UNIQUEID" val="1476"/>
</p:tagLst>
</file>

<file path=ppt/tags/tag201.xml><?xml version="1.0" encoding="utf-8"?>
<p:tagLst xmlns:a="http://schemas.openxmlformats.org/drawingml/2006/main" xmlns:r="http://schemas.openxmlformats.org/officeDocument/2006/relationships" xmlns:p="http://schemas.openxmlformats.org/presentationml/2006/main">
  <p:tag name="AS_UNIQUEID" val="1477"/>
</p:tagLst>
</file>

<file path=ppt/tags/tag202.xml><?xml version="1.0" encoding="utf-8"?>
<p:tagLst xmlns:a="http://schemas.openxmlformats.org/drawingml/2006/main" xmlns:r="http://schemas.openxmlformats.org/officeDocument/2006/relationships" xmlns:p="http://schemas.openxmlformats.org/presentationml/2006/main">
  <p:tag name="AS_UNIQUEID" val="1469"/>
</p:tagLst>
</file>

<file path=ppt/tags/tag203.xml><?xml version="1.0" encoding="utf-8"?>
<p:tagLst xmlns:a="http://schemas.openxmlformats.org/drawingml/2006/main" xmlns:r="http://schemas.openxmlformats.org/officeDocument/2006/relationships" xmlns:p="http://schemas.openxmlformats.org/presentationml/2006/main">
  <p:tag name="AS_UNIQUEID" val="1470"/>
</p:tagLst>
</file>

<file path=ppt/tags/tag204.xml><?xml version="1.0" encoding="utf-8"?>
<p:tagLst xmlns:a="http://schemas.openxmlformats.org/drawingml/2006/main" xmlns:r="http://schemas.openxmlformats.org/officeDocument/2006/relationships" xmlns:p="http://schemas.openxmlformats.org/presentationml/2006/main">
  <p:tag name="AS_UNIQUEID" val="1471"/>
</p:tagLst>
</file>

<file path=ppt/tags/tag205.xml><?xml version="1.0" encoding="utf-8"?>
<p:tagLst xmlns:a="http://schemas.openxmlformats.org/drawingml/2006/main" xmlns:r="http://schemas.openxmlformats.org/officeDocument/2006/relationships" xmlns:p="http://schemas.openxmlformats.org/presentationml/2006/main">
  <p:tag name="AS_UNIQUEID" val="1472"/>
</p:tagLst>
</file>

<file path=ppt/tags/tag206.xml><?xml version="1.0" encoding="utf-8"?>
<p:tagLst xmlns:a="http://schemas.openxmlformats.org/drawingml/2006/main" xmlns:r="http://schemas.openxmlformats.org/officeDocument/2006/relationships" xmlns:p="http://schemas.openxmlformats.org/presentationml/2006/main">
  <p:tag name="AS_UNIQUEID" val="1464"/>
</p:tagLst>
</file>

<file path=ppt/tags/tag207.xml><?xml version="1.0" encoding="utf-8"?>
<p:tagLst xmlns:a="http://schemas.openxmlformats.org/drawingml/2006/main" xmlns:r="http://schemas.openxmlformats.org/officeDocument/2006/relationships" xmlns:p="http://schemas.openxmlformats.org/presentationml/2006/main">
  <p:tag name="AS_UNIQUEID" val="1465"/>
</p:tagLst>
</file>

<file path=ppt/tags/tag208.xml><?xml version="1.0" encoding="utf-8"?>
<p:tagLst xmlns:a="http://schemas.openxmlformats.org/drawingml/2006/main" xmlns:r="http://schemas.openxmlformats.org/officeDocument/2006/relationships" xmlns:p="http://schemas.openxmlformats.org/presentationml/2006/main">
  <p:tag name="AS_UNIQUEID" val="1466"/>
</p:tagLst>
</file>

<file path=ppt/tags/tag209.xml><?xml version="1.0" encoding="utf-8"?>
<p:tagLst xmlns:a="http://schemas.openxmlformats.org/drawingml/2006/main" xmlns:r="http://schemas.openxmlformats.org/officeDocument/2006/relationships" xmlns:p="http://schemas.openxmlformats.org/presentationml/2006/main">
  <p:tag name="AS_UNIQUEID" val="1467"/>
</p:tagLst>
</file>

<file path=ppt/tags/tag21.xml><?xml version="1.0" encoding="utf-8"?>
<p:tagLst xmlns:a="http://schemas.openxmlformats.org/drawingml/2006/main" xmlns:r="http://schemas.openxmlformats.org/officeDocument/2006/relationships" xmlns:p="http://schemas.openxmlformats.org/presentationml/2006/main">
  <p:tag name="AS_UNIQUEID" val="517"/>
</p:tagLst>
</file>

<file path=ppt/tags/tag210.xml><?xml version="1.0" encoding="utf-8"?>
<p:tagLst xmlns:a="http://schemas.openxmlformats.org/drawingml/2006/main" xmlns:r="http://schemas.openxmlformats.org/officeDocument/2006/relationships" xmlns:p="http://schemas.openxmlformats.org/presentationml/2006/main">
  <p:tag name="AS_UNIQUEID" val="1496"/>
</p:tagLst>
</file>

<file path=ppt/tags/tag211.xml><?xml version="1.0" encoding="utf-8"?>
<p:tagLst xmlns:a="http://schemas.openxmlformats.org/drawingml/2006/main" xmlns:r="http://schemas.openxmlformats.org/officeDocument/2006/relationships" xmlns:p="http://schemas.openxmlformats.org/presentationml/2006/main">
  <p:tag name="AS_UNIQUEID" val="1497"/>
</p:tagLst>
</file>

<file path=ppt/tags/tag212.xml><?xml version="1.0" encoding="utf-8"?>
<p:tagLst xmlns:a="http://schemas.openxmlformats.org/drawingml/2006/main" xmlns:r="http://schemas.openxmlformats.org/officeDocument/2006/relationships" xmlns:p="http://schemas.openxmlformats.org/presentationml/2006/main">
  <p:tag name="AS_UNIQUEID" val="1498"/>
</p:tagLst>
</file>

<file path=ppt/tags/tag213.xml><?xml version="1.0" encoding="utf-8"?>
<p:tagLst xmlns:a="http://schemas.openxmlformats.org/drawingml/2006/main" xmlns:r="http://schemas.openxmlformats.org/officeDocument/2006/relationships" xmlns:p="http://schemas.openxmlformats.org/presentationml/2006/main">
  <p:tag name="AS_UNIQUEID" val="1499"/>
</p:tagLst>
</file>

<file path=ppt/tags/tag214.xml><?xml version="1.0" encoding="utf-8"?>
<p:tagLst xmlns:a="http://schemas.openxmlformats.org/drawingml/2006/main" xmlns:r="http://schemas.openxmlformats.org/officeDocument/2006/relationships" xmlns:p="http://schemas.openxmlformats.org/presentationml/2006/main">
  <p:tag name="AS_UNIQUEID" val="1500"/>
</p:tagLst>
</file>

<file path=ppt/tags/tag215.xml><?xml version="1.0" encoding="utf-8"?>
<p:tagLst xmlns:a="http://schemas.openxmlformats.org/drawingml/2006/main" xmlns:r="http://schemas.openxmlformats.org/officeDocument/2006/relationships" xmlns:p="http://schemas.openxmlformats.org/presentationml/2006/main">
  <p:tag name="AS_UNIQUEID" val="1501"/>
</p:tagLst>
</file>

<file path=ppt/tags/tag216.xml><?xml version="1.0" encoding="utf-8"?>
<p:tagLst xmlns:a="http://schemas.openxmlformats.org/drawingml/2006/main" xmlns:r="http://schemas.openxmlformats.org/officeDocument/2006/relationships" xmlns:p="http://schemas.openxmlformats.org/presentationml/2006/main">
  <p:tag name="AS_UNIQUEID" val="1502"/>
</p:tagLst>
</file>

<file path=ppt/tags/tag217.xml><?xml version="1.0" encoding="utf-8"?>
<p:tagLst xmlns:a="http://schemas.openxmlformats.org/drawingml/2006/main" xmlns:r="http://schemas.openxmlformats.org/officeDocument/2006/relationships" xmlns:p="http://schemas.openxmlformats.org/presentationml/2006/main">
  <p:tag name="AS_UNIQUEID" val="1503"/>
</p:tagLst>
</file>

<file path=ppt/tags/tag218.xml><?xml version="1.0" encoding="utf-8"?>
<p:tagLst xmlns:a="http://schemas.openxmlformats.org/drawingml/2006/main" xmlns:r="http://schemas.openxmlformats.org/officeDocument/2006/relationships" xmlns:p="http://schemas.openxmlformats.org/presentationml/2006/main">
  <p:tag name="AS_UNIQUEID" val="1504"/>
</p:tagLst>
</file>

<file path=ppt/tags/tag219.xml><?xml version="1.0" encoding="utf-8"?>
<p:tagLst xmlns:a="http://schemas.openxmlformats.org/drawingml/2006/main" xmlns:r="http://schemas.openxmlformats.org/officeDocument/2006/relationships" xmlns:p="http://schemas.openxmlformats.org/presentationml/2006/main">
  <p:tag name="AS_UNIQUEID" val="1510"/>
</p:tagLst>
</file>

<file path=ppt/tags/tag22.xml><?xml version="1.0" encoding="utf-8"?>
<p:tagLst xmlns:a="http://schemas.openxmlformats.org/drawingml/2006/main" xmlns:r="http://schemas.openxmlformats.org/officeDocument/2006/relationships" xmlns:p="http://schemas.openxmlformats.org/presentationml/2006/main">
  <p:tag name="AS_UNIQUEID" val="861"/>
</p:tagLst>
</file>

<file path=ppt/tags/tag220.xml><?xml version="1.0" encoding="utf-8"?>
<p:tagLst xmlns:a="http://schemas.openxmlformats.org/drawingml/2006/main" xmlns:r="http://schemas.openxmlformats.org/officeDocument/2006/relationships" xmlns:p="http://schemas.openxmlformats.org/presentationml/2006/main">
  <p:tag name="AS_UNIQUEID" val="1511"/>
</p:tagLst>
</file>

<file path=ppt/tags/tag221.xml><?xml version="1.0" encoding="utf-8"?>
<p:tagLst xmlns:a="http://schemas.openxmlformats.org/drawingml/2006/main" xmlns:r="http://schemas.openxmlformats.org/officeDocument/2006/relationships" xmlns:p="http://schemas.openxmlformats.org/presentationml/2006/main">
  <p:tag name="AS_UNIQUEID" val="1512"/>
</p:tagLst>
</file>

<file path=ppt/tags/tag222.xml><?xml version="1.0" encoding="utf-8"?>
<p:tagLst xmlns:a="http://schemas.openxmlformats.org/drawingml/2006/main" xmlns:r="http://schemas.openxmlformats.org/officeDocument/2006/relationships" xmlns:p="http://schemas.openxmlformats.org/presentationml/2006/main">
  <p:tag name="AS_UNIQUEID" val="1513"/>
</p:tagLst>
</file>

<file path=ppt/tags/tag223.xml><?xml version="1.0" encoding="utf-8"?>
<p:tagLst xmlns:a="http://schemas.openxmlformats.org/drawingml/2006/main" xmlns:r="http://schemas.openxmlformats.org/officeDocument/2006/relationships" xmlns:p="http://schemas.openxmlformats.org/presentationml/2006/main">
  <p:tag name="AS_UNIQUEID" val="1514"/>
</p:tagLst>
</file>

<file path=ppt/tags/tag224.xml><?xml version="1.0" encoding="utf-8"?>
<p:tagLst xmlns:a="http://schemas.openxmlformats.org/drawingml/2006/main" xmlns:r="http://schemas.openxmlformats.org/officeDocument/2006/relationships" xmlns:p="http://schemas.openxmlformats.org/presentationml/2006/main">
  <p:tag name="AS_UNIQUEID" val="1515"/>
</p:tagLst>
</file>

<file path=ppt/tags/tag225.xml><?xml version="1.0" encoding="utf-8"?>
<p:tagLst xmlns:a="http://schemas.openxmlformats.org/drawingml/2006/main" xmlns:r="http://schemas.openxmlformats.org/officeDocument/2006/relationships" xmlns:p="http://schemas.openxmlformats.org/presentationml/2006/main">
  <p:tag name="AS_UNIQUEID" val="1516"/>
</p:tagLst>
</file>

<file path=ppt/tags/tag226.xml><?xml version="1.0" encoding="utf-8"?>
<p:tagLst xmlns:a="http://schemas.openxmlformats.org/drawingml/2006/main" xmlns:r="http://schemas.openxmlformats.org/officeDocument/2006/relationships" xmlns:p="http://schemas.openxmlformats.org/presentationml/2006/main">
  <p:tag name="AS_UNIQUEID" val="1518"/>
</p:tagLst>
</file>

<file path=ppt/tags/tag227.xml><?xml version="1.0" encoding="utf-8"?>
<p:tagLst xmlns:a="http://schemas.openxmlformats.org/drawingml/2006/main" xmlns:r="http://schemas.openxmlformats.org/officeDocument/2006/relationships" xmlns:p="http://schemas.openxmlformats.org/presentationml/2006/main">
  <p:tag name="AS_UNIQUEID" val="1506"/>
</p:tagLst>
</file>

<file path=ppt/tags/tag228.xml><?xml version="1.0" encoding="utf-8"?>
<p:tagLst xmlns:a="http://schemas.openxmlformats.org/drawingml/2006/main" xmlns:r="http://schemas.openxmlformats.org/officeDocument/2006/relationships" xmlns:p="http://schemas.openxmlformats.org/presentationml/2006/main">
  <p:tag name="AS_UNIQUEID" val="1507"/>
</p:tagLst>
</file>

<file path=ppt/tags/tag229.xml><?xml version="1.0" encoding="utf-8"?>
<p:tagLst xmlns:a="http://schemas.openxmlformats.org/drawingml/2006/main" xmlns:r="http://schemas.openxmlformats.org/officeDocument/2006/relationships" xmlns:p="http://schemas.openxmlformats.org/presentationml/2006/main">
  <p:tag name="AS_UNIQUEID" val="1508"/>
</p:tagLst>
</file>

<file path=ppt/tags/tag23.xml><?xml version="1.0" encoding="utf-8"?>
<p:tagLst xmlns:a="http://schemas.openxmlformats.org/drawingml/2006/main" xmlns:r="http://schemas.openxmlformats.org/officeDocument/2006/relationships" xmlns:p="http://schemas.openxmlformats.org/presentationml/2006/main">
  <p:tag name="AS_UNIQUEID" val="863"/>
</p:tagLst>
</file>

<file path=ppt/tags/tag230.xml><?xml version="1.0" encoding="utf-8"?>
<p:tagLst xmlns:a="http://schemas.openxmlformats.org/drawingml/2006/main" xmlns:r="http://schemas.openxmlformats.org/officeDocument/2006/relationships" xmlns:p="http://schemas.openxmlformats.org/presentationml/2006/main">
  <p:tag name="AS_UNIQUEID" val="1524"/>
</p:tagLst>
</file>

<file path=ppt/tags/tag231.xml><?xml version="1.0" encoding="utf-8"?>
<p:tagLst xmlns:a="http://schemas.openxmlformats.org/drawingml/2006/main" xmlns:r="http://schemas.openxmlformats.org/officeDocument/2006/relationships" xmlns:p="http://schemas.openxmlformats.org/presentationml/2006/main">
  <p:tag name="AS_UNIQUEID" val="1525"/>
</p:tagLst>
</file>

<file path=ppt/tags/tag232.xml><?xml version="1.0" encoding="utf-8"?>
<p:tagLst xmlns:a="http://schemas.openxmlformats.org/drawingml/2006/main" xmlns:r="http://schemas.openxmlformats.org/officeDocument/2006/relationships" xmlns:p="http://schemas.openxmlformats.org/presentationml/2006/main">
  <p:tag name="AS_UNIQUEID" val="1526"/>
</p:tagLst>
</file>

<file path=ppt/tags/tag233.xml><?xml version="1.0" encoding="utf-8"?>
<p:tagLst xmlns:a="http://schemas.openxmlformats.org/drawingml/2006/main" xmlns:r="http://schemas.openxmlformats.org/officeDocument/2006/relationships" xmlns:p="http://schemas.openxmlformats.org/presentationml/2006/main">
  <p:tag name="AS_UNIQUEID" val="1527"/>
</p:tagLst>
</file>

<file path=ppt/tags/tag234.xml><?xml version="1.0" encoding="utf-8"?>
<p:tagLst xmlns:a="http://schemas.openxmlformats.org/drawingml/2006/main" xmlns:r="http://schemas.openxmlformats.org/officeDocument/2006/relationships" xmlns:p="http://schemas.openxmlformats.org/presentationml/2006/main">
  <p:tag name="AS_UNIQUEID" val="1528"/>
</p:tagLst>
</file>

<file path=ppt/tags/tag235.xml><?xml version="1.0" encoding="utf-8"?>
<p:tagLst xmlns:a="http://schemas.openxmlformats.org/drawingml/2006/main" xmlns:r="http://schemas.openxmlformats.org/officeDocument/2006/relationships" xmlns:p="http://schemas.openxmlformats.org/presentationml/2006/main">
  <p:tag name="AS_UNIQUEID" val="1529"/>
</p:tagLst>
</file>

<file path=ppt/tags/tag236.xml><?xml version="1.0" encoding="utf-8"?>
<p:tagLst xmlns:a="http://schemas.openxmlformats.org/drawingml/2006/main" xmlns:r="http://schemas.openxmlformats.org/officeDocument/2006/relationships" xmlns:p="http://schemas.openxmlformats.org/presentationml/2006/main">
  <p:tag name="AS_UNIQUEID" val="1530"/>
</p:tagLst>
</file>

<file path=ppt/tags/tag237.xml><?xml version="1.0" encoding="utf-8"?>
<p:tagLst xmlns:a="http://schemas.openxmlformats.org/drawingml/2006/main" xmlns:r="http://schemas.openxmlformats.org/officeDocument/2006/relationships" xmlns:p="http://schemas.openxmlformats.org/presentationml/2006/main">
  <p:tag name="AS_UNIQUEID" val="1531"/>
</p:tagLst>
</file>

<file path=ppt/tags/tag238.xml><?xml version="1.0" encoding="utf-8"?>
<p:tagLst xmlns:a="http://schemas.openxmlformats.org/drawingml/2006/main" xmlns:r="http://schemas.openxmlformats.org/officeDocument/2006/relationships" xmlns:p="http://schemas.openxmlformats.org/presentationml/2006/main">
  <p:tag name="AS_UNIQUEID" val="1532"/>
</p:tagLst>
</file>

<file path=ppt/tags/tag239.xml><?xml version="1.0" encoding="utf-8"?>
<p:tagLst xmlns:a="http://schemas.openxmlformats.org/drawingml/2006/main" xmlns:r="http://schemas.openxmlformats.org/officeDocument/2006/relationships" xmlns:p="http://schemas.openxmlformats.org/presentationml/2006/main">
  <p:tag name="AS_UNIQUEID" val="1533"/>
</p:tagLst>
</file>

<file path=ppt/tags/tag24.xml><?xml version="1.0" encoding="utf-8"?>
<p:tagLst xmlns:a="http://schemas.openxmlformats.org/drawingml/2006/main" xmlns:r="http://schemas.openxmlformats.org/officeDocument/2006/relationships" xmlns:p="http://schemas.openxmlformats.org/presentationml/2006/main">
  <p:tag name="AS_UNIQUEID" val="498"/>
</p:tagLst>
</file>

<file path=ppt/tags/tag240.xml><?xml version="1.0" encoding="utf-8"?>
<p:tagLst xmlns:a="http://schemas.openxmlformats.org/drawingml/2006/main" xmlns:r="http://schemas.openxmlformats.org/officeDocument/2006/relationships" xmlns:p="http://schemas.openxmlformats.org/presentationml/2006/main">
  <p:tag name="AS_UNIQUEID" val="1520"/>
</p:tagLst>
</file>

<file path=ppt/tags/tag241.xml><?xml version="1.0" encoding="utf-8"?>
<p:tagLst xmlns:a="http://schemas.openxmlformats.org/drawingml/2006/main" xmlns:r="http://schemas.openxmlformats.org/officeDocument/2006/relationships" xmlns:p="http://schemas.openxmlformats.org/presentationml/2006/main">
  <p:tag name="AS_UNIQUEID" val="1521"/>
</p:tagLst>
</file>

<file path=ppt/tags/tag242.xml><?xml version="1.0" encoding="utf-8"?>
<p:tagLst xmlns:a="http://schemas.openxmlformats.org/drawingml/2006/main" xmlns:r="http://schemas.openxmlformats.org/officeDocument/2006/relationships" xmlns:p="http://schemas.openxmlformats.org/presentationml/2006/main">
  <p:tag name="AS_UNIQUEID" val="1522"/>
</p:tagLst>
</file>

<file path=ppt/tags/tag243.xml><?xml version="1.0" encoding="utf-8"?>
<p:tagLst xmlns:a="http://schemas.openxmlformats.org/drawingml/2006/main" xmlns:r="http://schemas.openxmlformats.org/officeDocument/2006/relationships" xmlns:p="http://schemas.openxmlformats.org/presentationml/2006/main">
  <p:tag name="AS_UNIQUEID" val="1539"/>
</p:tagLst>
</file>

<file path=ppt/tags/tag244.xml><?xml version="1.0" encoding="utf-8"?>
<p:tagLst xmlns:a="http://schemas.openxmlformats.org/drawingml/2006/main" xmlns:r="http://schemas.openxmlformats.org/officeDocument/2006/relationships" xmlns:p="http://schemas.openxmlformats.org/presentationml/2006/main">
  <p:tag name="AS_UNIQUEID" val="1540"/>
</p:tagLst>
</file>

<file path=ppt/tags/tag245.xml><?xml version="1.0" encoding="utf-8"?>
<p:tagLst xmlns:a="http://schemas.openxmlformats.org/drawingml/2006/main" xmlns:r="http://schemas.openxmlformats.org/officeDocument/2006/relationships" xmlns:p="http://schemas.openxmlformats.org/presentationml/2006/main">
  <p:tag name="AS_UNIQUEID" val="1535"/>
</p:tagLst>
</file>

<file path=ppt/tags/tag246.xml><?xml version="1.0" encoding="utf-8"?>
<p:tagLst xmlns:a="http://schemas.openxmlformats.org/drawingml/2006/main" xmlns:r="http://schemas.openxmlformats.org/officeDocument/2006/relationships" xmlns:p="http://schemas.openxmlformats.org/presentationml/2006/main">
  <p:tag name="AS_UNIQUEID" val="1536"/>
</p:tagLst>
</file>

<file path=ppt/tags/tag247.xml><?xml version="1.0" encoding="utf-8"?>
<p:tagLst xmlns:a="http://schemas.openxmlformats.org/drawingml/2006/main" xmlns:r="http://schemas.openxmlformats.org/officeDocument/2006/relationships" xmlns:p="http://schemas.openxmlformats.org/presentationml/2006/main">
  <p:tag name="AS_UNIQUEID" val="1537"/>
</p:tagLst>
</file>

<file path=ppt/tags/tag248.xml><?xml version="1.0" encoding="utf-8"?>
<p:tagLst xmlns:a="http://schemas.openxmlformats.org/drawingml/2006/main" xmlns:r="http://schemas.openxmlformats.org/officeDocument/2006/relationships" xmlns:p="http://schemas.openxmlformats.org/presentationml/2006/main">
  <p:tag name="AS_UNIQUEID" val="1546"/>
</p:tagLst>
</file>

<file path=ppt/tags/tag249.xml><?xml version="1.0" encoding="utf-8"?>
<p:tagLst xmlns:p="http://schemas.openxmlformats.org/presentationml/2006/main">
  <p:tag name="AS_UNIQUEID" val="1517"/>
</p:tagLst>
</file>

<file path=ppt/tags/tag25.xml><?xml version="1.0" encoding="utf-8"?>
<p:tagLst xmlns:a="http://schemas.openxmlformats.org/drawingml/2006/main" xmlns:r="http://schemas.openxmlformats.org/officeDocument/2006/relationships" xmlns:p="http://schemas.openxmlformats.org/presentationml/2006/main">
  <p:tag name="AS_UNIQUEID" val="743"/>
</p:tagLst>
</file>

<file path=ppt/tags/tag250.xml><?xml version="1.0" encoding="utf-8"?>
<p:tagLst xmlns:a="http://schemas.openxmlformats.org/drawingml/2006/main" xmlns:r="http://schemas.openxmlformats.org/officeDocument/2006/relationships" xmlns:p="http://schemas.openxmlformats.org/presentationml/2006/main">
  <p:tag name="AS_UNIQUEID" val="1547"/>
</p:tagLst>
</file>

<file path=ppt/tags/tag251.xml><?xml version="1.0" encoding="utf-8"?>
<p:tagLst xmlns:a="http://schemas.openxmlformats.org/drawingml/2006/main" xmlns:r="http://schemas.openxmlformats.org/officeDocument/2006/relationships" xmlns:p="http://schemas.openxmlformats.org/presentationml/2006/main">
  <p:tag name="AS_UNIQUEID" val="1548"/>
</p:tagLst>
</file>

<file path=ppt/tags/tag252.xml><?xml version="1.0" encoding="utf-8"?>
<p:tagLst xmlns:a="http://schemas.openxmlformats.org/drawingml/2006/main" xmlns:r="http://schemas.openxmlformats.org/officeDocument/2006/relationships" xmlns:p="http://schemas.openxmlformats.org/presentationml/2006/main">
  <p:tag name="AS_UNIQUEID" val="1549"/>
</p:tagLst>
</file>

<file path=ppt/tags/tag253.xml><?xml version="1.0" encoding="utf-8"?>
<p:tagLst xmlns:a="http://schemas.openxmlformats.org/drawingml/2006/main" xmlns:r="http://schemas.openxmlformats.org/officeDocument/2006/relationships" xmlns:p="http://schemas.openxmlformats.org/presentationml/2006/main">
  <p:tag name="AS_UNIQUEID" val="1550"/>
</p:tagLst>
</file>

<file path=ppt/tags/tag254.xml><?xml version="1.0" encoding="utf-8"?>
<p:tagLst xmlns:a="http://schemas.openxmlformats.org/drawingml/2006/main" xmlns:r="http://schemas.openxmlformats.org/officeDocument/2006/relationships" xmlns:p="http://schemas.openxmlformats.org/presentationml/2006/main">
  <p:tag name="AS_UNIQUEID" val="1551"/>
</p:tagLst>
</file>

<file path=ppt/tags/tag255.xml><?xml version="1.0" encoding="utf-8"?>
<p:tagLst xmlns:a="http://schemas.openxmlformats.org/drawingml/2006/main" xmlns:r="http://schemas.openxmlformats.org/officeDocument/2006/relationships" xmlns:p="http://schemas.openxmlformats.org/presentationml/2006/main">
  <p:tag name="AS_UNIQUEID" val="1552"/>
</p:tagLst>
</file>

<file path=ppt/tags/tag256.xml><?xml version="1.0" encoding="utf-8"?>
<p:tagLst xmlns:a="http://schemas.openxmlformats.org/drawingml/2006/main" xmlns:r="http://schemas.openxmlformats.org/officeDocument/2006/relationships" xmlns:p="http://schemas.openxmlformats.org/presentationml/2006/main">
  <p:tag name="AS_UNIQUEID" val="1542"/>
</p:tagLst>
</file>

<file path=ppt/tags/tag257.xml><?xml version="1.0" encoding="utf-8"?>
<p:tagLst xmlns:a="http://schemas.openxmlformats.org/drawingml/2006/main" xmlns:r="http://schemas.openxmlformats.org/officeDocument/2006/relationships" xmlns:p="http://schemas.openxmlformats.org/presentationml/2006/main">
  <p:tag name="AS_UNIQUEID" val="1543"/>
</p:tagLst>
</file>

<file path=ppt/tags/tag258.xml><?xml version="1.0" encoding="utf-8"?>
<p:tagLst xmlns:a="http://schemas.openxmlformats.org/drawingml/2006/main" xmlns:r="http://schemas.openxmlformats.org/officeDocument/2006/relationships" xmlns:p="http://schemas.openxmlformats.org/presentationml/2006/main">
  <p:tag name="AS_UNIQUEID" val="1544"/>
</p:tagLst>
</file>

<file path=ppt/tags/tag259.xml><?xml version="1.0" encoding="utf-8"?>
<p:tagLst xmlns:a="http://schemas.openxmlformats.org/drawingml/2006/main" xmlns:r="http://schemas.openxmlformats.org/officeDocument/2006/relationships" xmlns:p="http://schemas.openxmlformats.org/presentationml/2006/main">
  <p:tag name="AS_UNIQUEID" val="1558"/>
</p:tagLst>
</file>

<file path=ppt/tags/tag26.xml><?xml version="1.0" encoding="utf-8"?>
<p:tagLst xmlns:a="http://schemas.openxmlformats.org/drawingml/2006/main" xmlns:r="http://schemas.openxmlformats.org/officeDocument/2006/relationships" xmlns:p="http://schemas.openxmlformats.org/presentationml/2006/main">
  <p:tag name="AS_UNIQUEID" val="862"/>
</p:tagLst>
</file>

<file path=ppt/tags/tag260.xml><?xml version="1.0" encoding="utf-8"?>
<p:tagLst xmlns:a="http://schemas.openxmlformats.org/drawingml/2006/main" xmlns:r="http://schemas.openxmlformats.org/officeDocument/2006/relationships" xmlns:p="http://schemas.openxmlformats.org/presentationml/2006/main">
  <p:tag name="AS_UNIQUEID" val="1559"/>
</p:tagLst>
</file>

<file path=ppt/tags/tag261.xml><?xml version="1.0" encoding="utf-8"?>
<p:tagLst xmlns:a="http://schemas.openxmlformats.org/drawingml/2006/main" xmlns:r="http://schemas.openxmlformats.org/officeDocument/2006/relationships" xmlns:p="http://schemas.openxmlformats.org/presentationml/2006/main">
  <p:tag name="AS_UNIQUEID" val="1560"/>
</p:tagLst>
</file>

<file path=ppt/tags/tag262.xml><?xml version="1.0" encoding="utf-8"?>
<p:tagLst xmlns:a="http://schemas.openxmlformats.org/drawingml/2006/main" xmlns:r="http://schemas.openxmlformats.org/officeDocument/2006/relationships" xmlns:p="http://schemas.openxmlformats.org/presentationml/2006/main">
  <p:tag name="AS_UNIQUEID" val="1554"/>
</p:tagLst>
</file>

<file path=ppt/tags/tag263.xml><?xml version="1.0" encoding="utf-8"?>
<p:tagLst xmlns:a="http://schemas.openxmlformats.org/drawingml/2006/main" xmlns:r="http://schemas.openxmlformats.org/officeDocument/2006/relationships" xmlns:p="http://schemas.openxmlformats.org/presentationml/2006/main">
  <p:tag name="AS_UNIQUEID" val="1555"/>
</p:tagLst>
</file>

<file path=ppt/tags/tag264.xml><?xml version="1.0" encoding="utf-8"?>
<p:tagLst xmlns:a="http://schemas.openxmlformats.org/drawingml/2006/main" xmlns:r="http://schemas.openxmlformats.org/officeDocument/2006/relationships" xmlns:p="http://schemas.openxmlformats.org/presentationml/2006/main">
  <p:tag name="AS_UNIQUEID" val="1556"/>
</p:tagLst>
</file>

<file path=ppt/tags/tag265.xml><?xml version="1.0" encoding="utf-8"?>
<p:tagLst xmlns:a="http://schemas.openxmlformats.org/drawingml/2006/main" xmlns:r="http://schemas.openxmlformats.org/officeDocument/2006/relationships" xmlns:p="http://schemas.openxmlformats.org/presentationml/2006/main">
  <p:tag name="AS_UNIQUEID" val="1566"/>
</p:tagLst>
</file>

<file path=ppt/tags/tag266.xml><?xml version="1.0" encoding="utf-8"?>
<p:tagLst xmlns:a="http://schemas.openxmlformats.org/drawingml/2006/main" xmlns:r="http://schemas.openxmlformats.org/officeDocument/2006/relationships" xmlns:p="http://schemas.openxmlformats.org/presentationml/2006/main">
  <p:tag name="AS_UNIQUEID" val="1567"/>
</p:tagLst>
</file>

<file path=ppt/tags/tag267.xml><?xml version="1.0" encoding="utf-8"?>
<p:tagLst xmlns:a="http://schemas.openxmlformats.org/drawingml/2006/main" xmlns:r="http://schemas.openxmlformats.org/officeDocument/2006/relationships" xmlns:p="http://schemas.openxmlformats.org/presentationml/2006/main">
  <p:tag name="AS_UNIQUEID" val="1568"/>
</p:tagLst>
</file>

<file path=ppt/tags/tag268.xml><?xml version="1.0" encoding="utf-8"?>
<p:tagLst xmlns:a="http://schemas.openxmlformats.org/drawingml/2006/main" xmlns:r="http://schemas.openxmlformats.org/officeDocument/2006/relationships" xmlns:p="http://schemas.openxmlformats.org/presentationml/2006/main">
  <p:tag name="AS_UNIQUEID" val="1569"/>
</p:tagLst>
</file>

<file path=ppt/tags/tag269.xml><?xml version="1.0" encoding="utf-8"?>
<p:tagLst xmlns:a="http://schemas.openxmlformats.org/drawingml/2006/main" xmlns:r="http://schemas.openxmlformats.org/officeDocument/2006/relationships" xmlns:p="http://schemas.openxmlformats.org/presentationml/2006/main">
  <p:tag name="AS_UNIQUEID" val="1570"/>
</p:tagLst>
</file>

<file path=ppt/tags/tag27.xml><?xml version="1.0" encoding="utf-8"?>
<p:tagLst xmlns:a="http://schemas.openxmlformats.org/drawingml/2006/main" xmlns:r="http://schemas.openxmlformats.org/officeDocument/2006/relationships" xmlns:p="http://schemas.openxmlformats.org/presentationml/2006/main">
  <p:tag name="AS_UNIQUEID" val="487"/>
</p:tagLst>
</file>

<file path=ppt/tags/tag270.xml><?xml version="1.0" encoding="utf-8"?>
<p:tagLst xmlns:a="http://schemas.openxmlformats.org/drawingml/2006/main" xmlns:r="http://schemas.openxmlformats.org/officeDocument/2006/relationships" xmlns:p="http://schemas.openxmlformats.org/presentationml/2006/main">
  <p:tag name="AS_UNIQUEID" val="1571"/>
</p:tagLst>
</file>

<file path=ppt/tags/tag271.xml><?xml version="1.0" encoding="utf-8"?>
<p:tagLst xmlns:a="http://schemas.openxmlformats.org/drawingml/2006/main" xmlns:r="http://schemas.openxmlformats.org/officeDocument/2006/relationships" xmlns:p="http://schemas.openxmlformats.org/presentationml/2006/main">
  <p:tag name="AS_UNIQUEID" val="1562"/>
</p:tagLst>
</file>

<file path=ppt/tags/tag272.xml><?xml version="1.0" encoding="utf-8"?>
<p:tagLst xmlns:a="http://schemas.openxmlformats.org/drawingml/2006/main" xmlns:r="http://schemas.openxmlformats.org/officeDocument/2006/relationships" xmlns:p="http://schemas.openxmlformats.org/presentationml/2006/main">
  <p:tag name="AS_UNIQUEID" val="1563"/>
</p:tagLst>
</file>

<file path=ppt/tags/tag273.xml><?xml version="1.0" encoding="utf-8"?>
<p:tagLst xmlns:a="http://schemas.openxmlformats.org/drawingml/2006/main" xmlns:r="http://schemas.openxmlformats.org/officeDocument/2006/relationships" xmlns:p="http://schemas.openxmlformats.org/presentationml/2006/main">
  <p:tag name="AS_UNIQUEID" val="1564"/>
</p:tagLst>
</file>

<file path=ppt/tags/tag274.xml><?xml version="1.0" encoding="utf-8"?>
<p:tagLst xmlns:a="http://schemas.openxmlformats.org/drawingml/2006/main" xmlns:r="http://schemas.openxmlformats.org/officeDocument/2006/relationships" xmlns:p="http://schemas.openxmlformats.org/presentationml/2006/main">
  <p:tag name="AS_UNIQUEID" val="1577"/>
</p:tagLst>
</file>

<file path=ppt/tags/tag275.xml><?xml version="1.0" encoding="utf-8"?>
<p:tagLst xmlns:a="http://schemas.openxmlformats.org/drawingml/2006/main" xmlns:r="http://schemas.openxmlformats.org/officeDocument/2006/relationships" xmlns:p="http://schemas.openxmlformats.org/presentationml/2006/main">
  <p:tag name="AS_UNIQUEID" val="1578"/>
</p:tagLst>
</file>

<file path=ppt/tags/tag276.xml><?xml version="1.0" encoding="utf-8"?>
<p:tagLst xmlns:a="http://schemas.openxmlformats.org/drawingml/2006/main" xmlns:r="http://schemas.openxmlformats.org/officeDocument/2006/relationships" xmlns:p="http://schemas.openxmlformats.org/presentationml/2006/main">
  <p:tag name="AS_UNIQUEID" val="1579"/>
</p:tagLst>
</file>

<file path=ppt/tags/tag277.xml><?xml version="1.0" encoding="utf-8"?>
<p:tagLst xmlns:a="http://schemas.openxmlformats.org/drawingml/2006/main" xmlns:r="http://schemas.openxmlformats.org/officeDocument/2006/relationships" xmlns:p="http://schemas.openxmlformats.org/presentationml/2006/main">
  <p:tag name="AS_UNIQUEID" val="1580"/>
</p:tagLst>
</file>

<file path=ppt/tags/tag278.xml><?xml version="1.0" encoding="utf-8"?>
<p:tagLst xmlns:a="http://schemas.openxmlformats.org/drawingml/2006/main" xmlns:r="http://schemas.openxmlformats.org/officeDocument/2006/relationships" xmlns:p="http://schemas.openxmlformats.org/presentationml/2006/main">
  <p:tag name="AS_UNIQUEID" val="1581"/>
</p:tagLst>
</file>

<file path=ppt/tags/tag279.xml><?xml version="1.0" encoding="utf-8"?>
<p:tagLst xmlns:a="http://schemas.openxmlformats.org/drawingml/2006/main" xmlns:r="http://schemas.openxmlformats.org/officeDocument/2006/relationships" xmlns:p="http://schemas.openxmlformats.org/presentationml/2006/main">
  <p:tag name="AS_UNIQUEID" val="1582"/>
</p:tagLst>
</file>

<file path=ppt/tags/tag28.xml><?xml version="1.0" encoding="utf-8"?>
<p:tagLst xmlns:a="http://schemas.openxmlformats.org/drawingml/2006/main" xmlns:r="http://schemas.openxmlformats.org/officeDocument/2006/relationships" xmlns:p="http://schemas.openxmlformats.org/presentationml/2006/main">
  <p:tag name="AS_UNIQUEID" val="488"/>
</p:tagLst>
</file>

<file path=ppt/tags/tag280.xml><?xml version="1.0" encoding="utf-8"?>
<p:tagLst xmlns:a="http://schemas.openxmlformats.org/drawingml/2006/main" xmlns:r="http://schemas.openxmlformats.org/officeDocument/2006/relationships" xmlns:p="http://schemas.openxmlformats.org/presentationml/2006/main">
  <p:tag name="AS_UNIQUEID" val="1583"/>
</p:tagLst>
</file>

<file path=ppt/tags/tag281.xml><?xml version="1.0" encoding="utf-8"?>
<p:tagLst xmlns:a="http://schemas.openxmlformats.org/drawingml/2006/main" xmlns:r="http://schemas.openxmlformats.org/officeDocument/2006/relationships" xmlns:p="http://schemas.openxmlformats.org/presentationml/2006/main">
  <p:tag name="AS_UNIQUEID" val="1584"/>
</p:tagLst>
</file>

<file path=ppt/tags/tag282.xml><?xml version="1.0" encoding="utf-8"?>
<p:tagLst xmlns:a="http://schemas.openxmlformats.org/drawingml/2006/main" xmlns:r="http://schemas.openxmlformats.org/officeDocument/2006/relationships" xmlns:p="http://schemas.openxmlformats.org/presentationml/2006/main">
  <p:tag name="AS_UNIQUEID" val="1585"/>
</p:tagLst>
</file>

<file path=ppt/tags/tag283.xml><?xml version="1.0" encoding="utf-8"?>
<p:tagLst xmlns:a="http://schemas.openxmlformats.org/drawingml/2006/main" xmlns:r="http://schemas.openxmlformats.org/officeDocument/2006/relationships" xmlns:p="http://schemas.openxmlformats.org/presentationml/2006/main">
  <p:tag name="AS_UNIQUEID" val="1573"/>
</p:tagLst>
</file>

<file path=ppt/tags/tag284.xml><?xml version="1.0" encoding="utf-8"?>
<p:tagLst xmlns:a="http://schemas.openxmlformats.org/drawingml/2006/main" xmlns:r="http://schemas.openxmlformats.org/officeDocument/2006/relationships" xmlns:p="http://schemas.openxmlformats.org/presentationml/2006/main">
  <p:tag name="AS_UNIQUEID" val="1574"/>
</p:tagLst>
</file>

<file path=ppt/tags/tag285.xml><?xml version="1.0" encoding="utf-8"?>
<p:tagLst xmlns:a="http://schemas.openxmlformats.org/drawingml/2006/main" xmlns:r="http://schemas.openxmlformats.org/officeDocument/2006/relationships" xmlns:p="http://schemas.openxmlformats.org/presentationml/2006/main">
  <p:tag name="AS_UNIQUEID" val="1575"/>
</p:tagLst>
</file>

<file path=ppt/tags/tag286.xml><?xml version="1.0" encoding="utf-8"?>
<p:tagLst xmlns:a="http://schemas.openxmlformats.org/drawingml/2006/main" xmlns:r="http://schemas.openxmlformats.org/officeDocument/2006/relationships" xmlns:p="http://schemas.openxmlformats.org/presentationml/2006/main">
  <p:tag name="AS_UNIQUEID" val="1591"/>
</p:tagLst>
</file>

<file path=ppt/tags/tag287.xml><?xml version="1.0" encoding="utf-8"?>
<p:tagLst xmlns:a="http://schemas.openxmlformats.org/drawingml/2006/main" xmlns:r="http://schemas.openxmlformats.org/officeDocument/2006/relationships" xmlns:p="http://schemas.openxmlformats.org/presentationml/2006/main">
  <p:tag name="AS_UNIQUEID" val="1592"/>
</p:tagLst>
</file>

<file path=ppt/tags/tag288.xml><?xml version="1.0" encoding="utf-8"?>
<p:tagLst xmlns:a="http://schemas.openxmlformats.org/drawingml/2006/main" xmlns:r="http://schemas.openxmlformats.org/officeDocument/2006/relationships" xmlns:p="http://schemas.openxmlformats.org/presentationml/2006/main">
  <p:tag name="AS_UNIQUEID" val="1587"/>
</p:tagLst>
</file>

<file path=ppt/tags/tag289.xml><?xml version="1.0" encoding="utf-8"?>
<p:tagLst xmlns:a="http://schemas.openxmlformats.org/drawingml/2006/main" xmlns:r="http://schemas.openxmlformats.org/officeDocument/2006/relationships" xmlns:p="http://schemas.openxmlformats.org/presentationml/2006/main">
  <p:tag name="AS_UNIQUEID" val="1588"/>
</p:tagLst>
</file>

<file path=ppt/tags/tag29.xml><?xml version="1.0" encoding="utf-8"?>
<p:tagLst xmlns:a="http://schemas.openxmlformats.org/drawingml/2006/main" xmlns:r="http://schemas.openxmlformats.org/officeDocument/2006/relationships" xmlns:p="http://schemas.openxmlformats.org/presentationml/2006/main">
  <p:tag name="AS_UNIQUEID" val="1290"/>
</p:tagLst>
</file>

<file path=ppt/tags/tag290.xml><?xml version="1.0" encoding="utf-8"?>
<p:tagLst xmlns:a="http://schemas.openxmlformats.org/drawingml/2006/main" xmlns:r="http://schemas.openxmlformats.org/officeDocument/2006/relationships" xmlns:p="http://schemas.openxmlformats.org/presentationml/2006/main">
  <p:tag name="AS_UNIQUEID" val="1589"/>
</p:tagLst>
</file>

<file path=ppt/tags/tag291.xml><?xml version="1.0" encoding="utf-8"?>
<p:tagLst xmlns:a="http://schemas.openxmlformats.org/drawingml/2006/main" xmlns:r="http://schemas.openxmlformats.org/officeDocument/2006/relationships" xmlns:p="http://schemas.openxmlformats.org/presentationml/2006/main">
  <p:tag name="AS_UNIQUEID" val="1598"/>
</p:tagLst>
</file>

<file path=ppt/tags/tag292.xml><?xml version="1.0" encoding="utf-8"?>
<p:tagLst xmlns:a="http://schemas.openxmlformats.org/drawingml/2006/main" xmlns:r="http://schemas.openxmlformats.org/officeDocument/2006/relationships" xmlns:p="http://schemas.openxmlformats.org/presentationml/2006/main">
  <p:tag name="AS_UNIQUEID" val="1599"/>
</p:tagLst>
</file>

<file path=ppt/tags/tag293.xml><?xml version="1.0" encoding="utf-8"?>
<p:tagLst xmlns:a="http://schemas.openxmlformats.org/drawingml/2006/main" xmlns:r="http://schemas.openxmlformats.org/officeDocument/2006/relationships" xmlns:p="http://schemas.openxmlformats.org/presentationml/2006/main">
  <p:tag name="AS_UNIQUEID" val="1601"/>
</p:tagLst>
</file>

<file path=ppt/tags/tag294.xml><?xml version="1.0" encoding="utf-8"?>
<p:tagLst xmlns:a="http://schemas.openxmlformats.org/drawingml/2006/main" xmlns:r="http://schemas.openxmlformats.org/officeDocument/2006/relationships" xmlns:p="http://schemas.openxmlformats.org/presentationml/2006/main">
  <p:tag name="AS_UNIQUEID" val="1602"/>
</p:tagLst>
</file>

<file path=ppt/tags/tag295.xml><?xml version="1.0" encoding="utf-8"?>
<p:tagLst xmlns:a="http://schemas.openxmlformats.org/drawingml/2006/main" xmlns:r="http://schemas.openxmlformats.org/officeDocument/2006/relationships" xmlns:p="http://schemas.openxmlformats.org/presentationml/2006/main">
  <p:tag name="AS_UNIQUEID" val="1604"/>
</p:tagLst>
</file>

<file path=ppt/tags/tag296.xml><?xml version="1.0" encoding="utf-8"?>
<p:tagLst xmlns:a="http://schemas.openxmlformats.org/drawingml/2006/main" xmlns:r="http://schemas.openxmlformats.org/officeDocument/2006/relationships" xmlns:p="http://schemas.openxmlformats.org/presentationml/2006/main">
  <p:tag name="AS_UNIQUEID" val="1606"/>
</p:tagLst>
</file>

<file path=ppt/tags/tag297.xml><?xml version="1.0" encoding="utf-8"?>
<p:tagLst xmlns:a="http://schemas.openxmlformats.org/drawingml/2006/main" xmlns:r="http://schemas.openxmlformats.org/officeDocument/2006/relationships" xmlns:p="http://schemas.openxmlformats.org/presentationml/2006/main">
  <p:tag name="AS_UNIQUEID" val="1594"/>
</p:tagLst>
</file>

<file path=ppt/tags/tag298.xml><?xml version="1.0" encoding="utf-8"?>
<p:tagLst xmlns:a="http://schemas.openxmlformats.org/drawingml/2006/main" xmlns:r="http://schemas.openxmlformats.org/officeDocument/2006/relationships" xmlns:p="http://schemas.openxmlformats.org/presentationml/2006/main">
  <p:tag name="AS_UNIQUEID" val="1595"/>
</p:tagLst>
</file>

<file path=ppt/tags/tag299.xml><?xml version="1.0" encoding="utf-8"?>
<p:tagLst xmlns:a="http://schemas.openxmlformats.org/drawingml/2006/main" xmlns:r="http://schemas.openxmlformats.org/officeDocument/2006/relationships" xmlns:p="http://schemas.openxmlformats.org/presentationml/2006/main">
  <p:tag name="AS_UNIQUEID" val="1596"/>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1344"/>
</p:tagLst>
</file>

<file path=ppt/tags/tag300.xml><?xml version="1.0" encoding="utf-8"?>
<p:tagLst xmlns:a="http://schemas.openxmlformats.org/drawingml/2006/main" xmlns:r="http://schemas.openxmlformats.org/officeDocument/2006/relationships" xmlns:p="http://schemas.openxmlformats.org/presentationml/2006/main">
  <p:tag name="AS_UNIQUEID" val="1613"/>
</p:tagLst>
</file>

<file path=ppt/tags/tag301.xml><?xml version="1.0" encoding="utf-8"?>
<p:tagLst xmlns:a="http://schemas.openxmlformats.org/drawingml/2006/main" xmlns:r="http://schemas.openxmlformats.org/officeDocument/2006/relationships" xmlns:p="http://schemas.openxmlformats.org/presentationml/2006/main">
  <p:tag name="AS_UNIQUEID" val="1614"/>
</p:tagLst>
</file>

<file path=ppt/tags/tag302.xml><?xml version="1.0" encoding="utf-8"?>
<p:tagLst xmlns:a="http://schemas.openxmlformats.org/drawingml/2006/main" xmlns:r="http://schemas.openxmlformats.org/officeDocument/2006/relationships" xmlns:p="http://schemas.openxmlformats.org/presentationml/2006/main">
  <p:tag name="AS_UNIQUEID" val="1616"/>
</p:tagLst>
</file>

<file path=ppt/tags/tag303.xml><?xml version="1.0" encoding="utf-8"?>
<p:tagLst xmlns:a="http://schemas.openxmlformats.org/drawingml/2006/main" xmlns:r="http://schemas.openxmlformats.org/officeDocument/2006/relationships" xmlns:p="http://schemas.openxmlformats.org/presentationml/2006/main">
  <p:tag name="AS_UNIQUEID" val="1609"/>
</p:tagLst>
</file>

<file path=ppt/tags/tag304.xml><?xml version="1.0" encoding="utf-8"?>
<p:tagLst xmlns:a="http://schemas.openxmlformats.org/drawingml/2006/main" xmlns:r="http://schemas.openxmlformats.org/officeDocument/2006/relationships" xmlns:p="http://schemas.openxmlformats.org/presentationml/2006/main">
  <p:tag name="AS_UNIQUEID" val="1610"/>
</p:tagLst>
</file>

<file path=ppt/tags/tag305.xml><?xml version="1.0" encoding="utf-8"?>
<p:tagLst xmlns:a="http://schemas.openxmlformats.org/drawingml/2006/main" xmlns:r="http://schemas.openxmlformats.org/officeDocument/2006/relationships" xmlns:p="http://schemas.openxmlformats.org/presentationml/2006/main">
  <p:tag name="AS_UNIQUEID" val="1611"/>
</p:tagLst>
</file>

<file path=ppt/tags/tag306.xml><?xml version="1.0" encoding="utf-8"?>
<p:tagLst xmlns:a="http://schemas.openxmlformats.org/drawingml/2006/main" xmlns:r="http://schemas.openxmlformats.org/officeDocument/2006/relationships" xmlns:p="http://schemas.openxmlformats.org/presentationml/2006/main">
  <p:tag name="AS_UNIQUEID" val="1619"/>
</p:tagLst>
</file>

<file path=ppt/tags/tag307.xml><?xml version="1.0" encoding="utf-8"?>
<p:tagLst xmlns:a="http://schemas.openxmlformats.org/drawingml/2006/main" xmlns:r="http://schemas.openxmlformats.org/officeDocument/2006/relationships" xmlns:p="http://schemas.openxmlformats.org/presentationml/2006/main">
  <p:tag name="AS_UNIQUEID" val="1621"/>
</p:tagLst>
</file>

<file path=ppt/tags/tag308.xml><?xml version="1.0" encoding="utf-8"?>
<p:tagLst xmlns:a="http://schemas.openxmlformats.org/drawingml/2006/main" xmlns:r="http://schemas.openxmlformats.org/officeDocument/2006/relationships" xmlns:p="http://schemas.openxmlformats.org/presentationml/2006/main">
  <p:tag name="AS_UNIQUEID" val="1622"/>
</p:tagLst>
</file>

<file path=ppt/tags/tag309.xml><?xml version="1.0" encoding="utf-8"?>
<p:tagLst xmlns:a="http://schemas.openxmlformats.org/drawingml/2006/main" xmlns:r="http://schemas.openxmlformats.org/officeDocument/2006/relationships" xmlns:p="http://schemas.openxmlformats.org/presentationml/2006/main">
  <p:tag name="AS_UNIQUEID" val="1628"/>
</p:tagLst>
</file>

<file path=ppt/tags/tag31.xml><?xml version="1.0" encoding="utf-8"?>
<p:tagLst xmlns:a="http://schemas.openxmlformats.org/drawingml/2006/main" xmlns:r="http://schemas.openxmlformats.org/officeDocument/2006/relationships" xmlns:p="http://schemas.openxmlformats.org/presentationml/2006/main">
  <p:tag name="AS_UNIQUEID" val="1345"/>
</p:tagLst>
</file>

<file path=ppt/tags/tag310.xml><?xml version="1.0" encoding="utf-8"?>
<p:tagLst xmlns:a="http://schemas.openxmlformats.org/drawingml/2006/main" xmlns:r="http://schemas.openxmlformats.org/officeDocument/2006/relationships" xmlns:p="http://schemas.openxmlformats.org/presentationml/2006/main">
  <p:tag name="AS_UNIQUEID" val="1629"/>
</p:tagLst>
</file>

<file path=ppt/tags/tag311.xml><?xml version="1.0" encoding="utf-8"?>
<p:tagLst xmlns:a="http://schemas.openxmlformats.org/drawingml/2006/main" xmlns:r="http://schemas.openxmlformats.org/officeDocument/2006/relationships" xmlns:p="http://schemas.openxmlformats.org/presentationml/2006/main">
  <p:tag name="AS_UNIQUEID" val="1631"/>
</p:tagLst>
</file>

<file path=ppt/tags/tag312.xml><?xml version="1.0" encoding="utf-8"?>
<p:tagLst xmlns:a="http://schemas.openxmlformats.org/drawingml/2006/main" xmlns:r="http://schemas.openxmlformats.org/officeDocument/2006/relationships" xmlns:p="http://schemas.openxmlformats.org/presentationml/2006/main">
  <p:tag name="AS_UNIQUEID" val="1632"/>
</p:tagLst>
</file>

<file path=ppt/tags/tag313.xml><?xml version="1.0" encoding="utf-8"?>
<p:tagLst xmlns:a="http://schemas.openxmlformats.org/drawingml/2006/main" xmlns:r="http://schemas.openxmlformats.org/officeDocument/2006/relationships" xmlns:p="http://schemas.openxmlformats.org/presentationml/2006/main">
  <p:tag name="AS_UNIQUEID" val="1624"/>
</p:tagLst>
</file>

<file path=ppt/tags/tag314.xml><?xml version="1.0" encoding="utf-8"?>
<p:tagLst xmlns:a="http://schemas.openxmlformats.org/drawingml/2006/main" xmlns:r="http://schemas.openxmlformats.org/officeDocument/2006/relationships" xmlns:p="http://schemas.openxmlformats.org/presentationml/2006/main">
  <p:tag name="AS_UNIQUEID" val="1625"/>
</p:tagLst>
</file>

<file path=ppt/tags/tag315.xml><?xml version="1.0" encoding="utf-8"?>
<p:tagLst xmlns:a="http://schemas.openxmlformats.org/drawingml/2006/main" xmlns:r="http://schemas.openxmlformats.org/officeDocument/2006/relationships" xmlns:p="http://schemas.openxmlformats.org/presentationml/2006/main">
  <p:tag name="AS_UNIQUEID" val="1626"/>
</p:tagLst>
</file>

<file path=ppt/tags/tag316.xml><?xml version="1.0" encoding="utf-8"?>
<p:tagLst xmlns:a="http://schemas.openxmlformats.org/drawingml/2006/main" xmlns:r="http://schemas.openxmlformats.org/officeDocument/2006/relationships" xmlns:p="http://schemas.openxmlformats.org/presentationml/2006/main">
  <p:tag name="AS_UNIQUEID" val="1639"/>
</p:tagLst>
</file>

<file path=ppt/tags/tag317.xml><?xml version="1.0" encoding="utf-8"?>
<p:tagLst xmlns:a="http://schemas.openxmlformats.org/drawingml/2006/main" xmlns:r="http://schemas.openxmlformats.org/officeDocument/2006/relationships" xmlns:p="http://schemas.openxmlformats.org/presentationml/2006/main">
  <p:tag name="AS_UNIQUEID" val="1640"/>
</p:tagLst>
</file>

<file path=ppt/tags/tag318.xml><?xml version="1.0" encoding="utf-8"?>
<p:tagLst xmlns:a="http://schemas.openxmlformats.org/drawingml/2006/main" xmlns:r="http://schemas.openxmlformats.org/officeDocument/2006/relationships" xmlns:p="http://schemas.openxmlformats.org/presentationml/2006/main">
  <p:tag name="AS_UNIQUEID" val="1642"/>
</p:tagLst>
</file>

<file path=ppt/tags/tag319.xml><?xml version="1.0" encoding="utf-8"?>
<p:tagLst xmlns:a="http://schemas.openxmlformats.org/drawingml/2006/main" xmlns:r="http://schemas.openxmlformats.org/officeDocument/2006/relationships" xmlns:p="http://schemas.openxmlformats.org/presentationml/2006/main">
  <p:tag name="AS_UNIQUEID" val="1635"/>
</p:tagLst>
</file>

<file path=ppt/tags/tag32.xml><?xml version="1.0" encoding="utf-8"?>
<p:tagLst xmlns:a="http://schemas.openxmlformats.org/drawingml/2006/main" xmlns:r="http://schemas.openxmlformats.org/officeDocument/2006/relationships" xmlns:p="http://schemas.openxmlformats.org/presentationml/2006/main">
  <p:tag name="AS_UNIQUEID" val="1346"/>
</p:tagLst>
</file>

<file path=ppt/tags/tag320.xml><?xml version="1.0" encoding="utf-8"?>
<p:tagLst xmlns:a="http://schemas.openxmlformats.org/drawingml/2006/main" xmlns:r="http://schemas.openxmlformats.org/officeDocument/2006/relationships" xmlns:p="http://schemas.openxmlformats.org/presentationml/2006/main">
  <p:tag name="AS_UNIQUEID" val="1636"/>
</p:tagLst>
</file>

<file path=ppt/tags/tag321.xml><?xml version="1.0" encoding="utf-8"?>
<p:tagLst xmlns:a="http://schemas.openxmlformats.org/drawingml/2006/main" xmlns:r="http://schemas.openxmlformats.org/officeDocument/2006/relationships" xmlns:p="http://schemas.openxmlformats.org/presentationml/2006/main">
  <p:tag name="AS_UNIQUEID" val="1637"/>
</p:tagLst>
</file>

<file path=ppt/tags/tag322.xml><?xml version="1.0" encoding="utf-8"?>
<p:tagLst xmlns:a="http://schemas.openxmlformats.org/drawingml/2006/main" xmlns:r="http://schemas.openxmlformats.org/officeDocument/2006/relationships" xmlns:p="http://schemas.openxmlformats.org/presentationml/2006/main">
  <p:tag name="AS_UNIQUEID" val="1649"/>
</p:tagLst>
</file>

<file path=ppt/tags/tag323.xml><?xml version="1.0" encoding="utf-8"?>
<p:tagLst xmlns:a="http://schemas.openxmlformats.org/drawingml/2006/main" xmlns:r="http://schemas.openxmlformats.org/officeDocument/2006/relationships" xmlns:p="http://schemas.openxmlformats.org/presentationml/2006/main">
  <p:tag name="AS_UNIQUEID" val="1650"/>
</p:tagLst>
</file>

<file path=ppt/tags/tag324.xml><?xml version="1.0" encoding="utf-8"?>
<p:tagLst xmlns:a="http://schemas.openxmlformats.org/drawingml/2006/main" xmlns:r="http://schemas.openxmlformats.org/officeDocument/2006/relationships" xmlns:p="http://schemas.openxmlformats.org/presentationml/2006/main">
  <p:tag name="AS_UNIQUEID" val="1651"/>
</p:tagLst>
</file>

<file path=ppt/tags/tag325.xml><?xml version="1.0" encoding="utf-8"?>
<p:tagLst xmlns:a="http://schemas.openxmlformats.org/drawingml/2006/main" xmlns:r="http://schemas.openxmlformats.org/officeDocument/2006/relationships" xmlns:p="http://schemas.openxmlformats.org/presentationml/2006/main">
  <p:tag name="AS_UNIQUEID" val="1652"/>
</p:tagLst>
</file>

<file path=ppt/tags/tag326.xml><?xml version="1.0" encoding="utf-8"?>
<p:tagLst xmlns:a="http://schemas.openxmlformats.org/drawingml/2006/main" xmlns:r="http://schemas.openxmlformats.org/officeDocument/2006/relationships" xmlns:p="http://schemas.openxmlformats.org/presentationml/2006/main">
  <p:tag name="AS_UNIQUEID" val="1654"/>
</p:tagLst>
</file>

<file path=ppt/tags/tag327.xml><?xml version="1.0" encoding="utf-8"?>
<p:tagLst xmlns:a="http://schemas.openxmlformats.org/drawingml/2006/main" xmlns:r="http://schemas.openxmlformats.org/officeDocument/2006/relationships" xmlns:p="http://schemas.openxmlformats.org/presentationml/2006/main">
  <p:tag name="AS_UNIQUEID" val="1645"/>
</p:tagLst>
</file>

<file path=ppt/tags/tag328.xml><?xml version="1.0" encoding="utf-8"?>
<p:tagLst xmlns:a="http://schemas.openxmlformats.org/drawingml/2006/main" xmlns:r="http://schemas.openxmlformats.org/officeDocument/2006/relationships" xmlns:p="http://schemas.openxmlformats.org/presentationml/2006/main">
  <p:tag name="AS_UNIQUEID" val="1646"/>
</p:tagLst>
</file>

<file path=ppt/tags/tag329.xml><?xml version="1.0" encoding="utf-8"?>
<p:tagLst xmlns:a="http://schemas.openxmlformats.org/drawingml/2006/main" xmlns:r="http://schemas.openxmlformats.org/officeDocument/2006/relationships" xmlns:p="http://schemas.openxmlformats.org/presentationml/2006/main">
  <p:tag name="AS_UNIQUEID" val="1647"/>
</p:tagLst>
</file>

<file path=ppt/tags/tag33.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330.xml><?xml version="1.0" encoding="utf-8"?>
<p:tagLst xmlns:a="http://schemas.openxmlformats.org/drawingml/2006/main" xmlns:r="http://schemas.openxmlformats.org/officeDocument/2006/relationships" xmlns:p="http://schemas.openxmlformats.org/presentationml/2006/main">
  <p:tag name="AS_UNIQUEID" val="1656"/>
</p:tagLst>
</file>

<file path=ppt/tags/tag331.xml><?xml version="1.0" encoding="utf-8"?>
<p:tagLst xmlns:a="http://schemas.openxmlformats.org/drawingml/2006/main" xmlns:r="http://schemas.openxmlformats.org/officeDocument/2006/relationships" xmlns:p="http://schemas.openxmlformats.org/presentationml/2006/main">
  <p:tag name="AS_UNIQUEID" val="1657"/>
</p:tagLst>
</file>

<file path=ppt/tags/tag332.xml><?xml version="1.0" encoding="utf-8"?>
<p:tagLst xmlns:p="http://schemas.openxmlformats.org/presentationml/2006/main">
  <p:tag name="AS_UNIQUEID" val="1600"/>
</p:tagLst>
</file>

<file path=ppt/tags/tag333.xml><?xml version="1.0" encoding="utf-8"?>
<p:tagLst xmlns:a="http://schemas.openxmlformats.org/drawingml/2006/main" xmlns:r="http://schemas.openxmlformats.org/officeDocument/2006/relationships" xmlns:p="http://schemas.openxmlformats.org/presentationml/2006/main">
  <p:tag name="AS_UNIQUEID" val="1658"/>
</p:tagLst>
</file>

<file path=ppt/tags/tag334.xml><?xml version="1.0" encoding="utf-8"?>
<p:tagLst xmlns:a="http://schemas.openxmlformats.org/drawingml/2006/main" xmlns:r="http://schemas.openxmlformats.org/officeDocument/2006/relationships" xmlns:p="http://schemas.openxmlformats.org/presentationml/2006/main">
  <p:tag name="AS_UNIQUEID" val="1659"/>
</p:tagLst>
</file>

<file path=ppt/tags/tag335.xml><?xml version="1.0" encoding="utf-8"?>
<p:tagLst xmlns:p="http://schemas.openxmlformats.org/presentationml/2006/main">
  <p:tag name="AS_UNIQUEID" val="1603"/>
</p:tagLst>
</file>

<file path=ppt/tags/tag336.xml><?xml version="1.0" encoding="utf-8"?>
<p:tagLst xmlns:a="http://schemas.openxmlformats.org/drawingml/2006/main" xmlns:r="http://schemas.openxmlformats.org/officeDocument/2006/relationships" xmlns:p="http://schemas.openxmlformats.org/presentationml/2006/main">
  <p:tag name="AS_UNIQUEID" val="1660"/>
</p:tagLst>
</file>

<file path=ppt/tags/tag337.xml><?xml version="1.0" encoding="utf-8"?>
<p:tagLst xmlns:p="http://schemas.openxmlformats.org/presentationml/2006/main">
  <p:tag name="AS_UNIQUEID" val="1605"/>
</p:tagLst>
</file>

<file path=ppt/tags/tag338.xml><?xml version="1.0" encoding="utf-8"?>
<p:tagLst xmlns:a="http://schemas.openxmlformats.org/drawingml/2006/main" xmlns:r="http://schemas.openxmlformats.org/officeDocument/2006/relationships" xmlns:p="http://schemas.openxmlformats.org/presentationml/2006/main">
  <p:tag name="AS_UNIQUEID" val="1661"/>
</p:tagLst>
</file>

<file path=ppt/tags/tag339.xml><?xml version="1.0" encoding="utf-8"?>
<p:tagLst xmlns:p="http://schemas.openxmlformats.org/presentationml/2006/main">
  <p:tag name="AS_UNIQUEID" val="1607"/>
</p:tagLst>
</file>

<file path=ppt/tags/tag34.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40.xml><?xml version="1.0" encoding="utf-8"?>
<p:tagLst xmlns:a="http://schemas.openxmlformats.org/drawingml/2006/main" xmlns:r="http://schemas.openxmlformats.org/officeDocument/2006/relationships" xmlns:p="http://schemas.openxmlformats.org/presentationml/2006/main">
  <p:tag name="AS_UNIQUEID" val="1662"/>
</p:tagLst>
</file>

<file path=ppt/tags/tag341.xml><?xml version="1.0" encoding="utf-8"?>
<p:tagLst xmlns:a="http://schemas.openxmlformats.org/drawingml/2006/main" xmlns:r="http://schemas.openxmlformats.org/officeDocument/2006/relationships" xmlns:p="http://schemas.openxmlformats.org/presentationml/2006/main">
  <p:tag name="AS_UNIQUEID" val="1663"/>
</p:tagLst>
</file>

<file path=ppt/tags/tag342.xml><?xml version="1.0" encoding="utf-8"?>
<p:tagLst xmlns:a="http://schemas.openxmlformats.org/drawingml/2006/main" xmlns:r="http://schemas.openxmlformats.org/officeDocument/2006/relationships" xmlns:p="http://schemas.openxmlformats.org/presentationml/2006/main">
  <p:tag name="AS_UNIQUEID" val="1664"/>
</p:tagLst>
</file>

<file path=ppt/tags/tag343.xml><?xml version="1.0" encoding="utf-8"?>
<p:tagLst xmlns:a="http://schemas.openxmlformats.org/drawingml/2006/main" xmlns:r="http://schemas.openxmlformats.org/officeDocument/2006/relationships" xmlns:p="http://schemas.openxmlformats.org/presentationml/2006/main">
  <p:tag name="AS_UNIQUEID" val="1665"/>
</p:tagLst>
</file>

<file path=ppt/tags/tag344.xml><?xml version="1.0" encoding="utf-8"?>
<p:tagLst xmlns:a="http://schemas.openxmlformats.org/drawingml/2006/main" xmlns:r="http://schemas.openxmlformats.org/officeDocument/2006/relationships" xmlns:p="http://schemas.openxmlformats.org/presentationml/2006/main">
  <p:tag name="AS_UNIQUEID" val="1666"/>
</p:tagLst>
</file>

<file path=ppt/tags/tag345.xml><?xml version="1.0" encoding="utf-8"?>
<p:tagLst xmlns:a="http://schemas.openxmlformats.org/drawingml/2006/main" xmlns:r="http://schemas.openxmlformats.org/officeDocument/2006/relationships" xmlns:p="http://schemas.openxmlformats.org/presentationml/2006/main">
  <p:tag name="AS_UNIQUEID" val="1667"/>
</p:tagLst>
</file>

<file path=ppt/tags/tag346.xml><?xml version="1.0" encoding="utf-8"?>
<p:tagLst xmlns:a="http://schemas.openxmlformats.org/drawingml/2006/main" xmlns:r="http://schemas.openxmlformats.org/officeDocument/2006/relationships" xmlns:p="http://schemas.openxmlformats.org/presentationml/2006/main">
  <p:tag name="AS_UNIQUEID" val="1668"/>
</p:tagLst>
</file>

<file path=ppt/tags/tag347.xml><?xml version="1.0" encoding="utf-8"?>
<p:tagLst xmlns:p="http://schemas.openxmlformats.org/presentationml/2006/main">
  <p:tag name="AS_UNIQUEID" val="1615"/>
</p:tagLst>
</file>

<file path=ppt/tags/tag348.xml><?xml version="1.0" encoding="utf-8"?>
<p:tagLst xmlns:a="http://schemas.openxmlformats.org/drawingml/2006/main" xmlns:r="http://schemas.openxmlformats.org/officeDocument/2006/relationships" xmlns:p="http://schemas.openxmlformats.org/presentationml/2006/main">
  <p:tag name="AS_UNIQUEID" val="1243"/>
</p:tagLst>
</file>

<file path=ppt/tags/tag349.xml><?xml version="1.0" encoding="utf-8"?>
<p:tagLst xmlns:p="http://schemas.openxmlformats.org/presentationml/2006/main">
  <p:tag name="AS_UNIQUEID" val="1617"/>
</p:tagLst>
</file>

<file path=ppt/tags/tag35.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50.xml><?xml version="1.0" encoding="utf-8"?>
<p:tagLst xmlns:a="http://schemas.openxmlformats.org/drawingml/2006/main" xmlns:r="http://schemas.openxmlformats.org/officeDocument/2006/relationships" xmlns:p="http://schemas.openxmlformats.org/presentationml/2006/main">
  <p:tag name="AS_UNIQUEID" val="690"/>
</p:tagLst>
</file>

<file path=ppt/tags/tag351.xml><?xml version="1.0" encoding="utf-8"?>
<p:tagLst xmlns:a="http://schemas.openxmlformats.org/drawingml/2006/main" xmlns:r="http://schemas.openxmlformats.org/officeDocument/2006/relationships" xmlns:p="http://schemas.openxmlformats.org/presentationml/2006/main">
  <p:tag name="AS_UNIQUEID" val="691"/>
</p:tagLst>
</file>

<file path=ppt/tags/tag352.xml><?xml version="1.0" encoding="utf-8"?>
<p:tagLst xmlns:p="http://schemas.openxmlformats.org/presentationml/2006/main">
  <p:tag name="AS_UNIQUEID" val="1620"/>
</p:tagLst>
</file>

<file path=ppt/tags/tag353.xml><?xml version="1.0" encoding="utf-8"?>
<p:tagLst xmlns:a="http://schemas.openxmlformats.org/drawingml/2006/main" xmlns:r="http://schemas.openxmlformats.org/officeDocument/2006/relationships" xmlns:p="http://schemas.openxmlformats.org/presentationml/2006/main">
  <p:tag name="AS_UNIQUEID" val="692"/>
</p:tagLst>
</file>

<file path=ppt/tags/tag354.xml><?xml version="1.0" encoding="utf-8"?>
<p:tagLst xmlns:a="http://schemas.openxmlformats.org/drawingml/2006/main" xmlns:r="http://schemas.openxmlformats.org/officeDocument/2006/relationships" xmlns:p="http://schemas.openxmlformats.org/presentationml/2006/main">
  <p:tag name="AS_UNIQUEID" val="693"/>
</p:tagLst>
</file>

<file path=ppt/tags/tag355.xml><?xml version="1.0" encoding="utf-8"?>
<p:tagLst xmlns:a="http://schemas.openxmlformats.org/drawingml/2006/main" xmlns:r="http://schemas.openxmlformats.org/officeDocument/2006/relationships" xmlns:p="http://schemas.openxmlformats.org/presentationml/2006/main">
  <p:tag name="AS_UNIQUEID" val="696"/>
</p:tagLst>
</file>

<file path=ppt/tags/tag356.xml><?xml version="1.0" encoding="utf-8"?>
<p:tagLst xmlns:a="http://schemas.openxmlformats.org/drawingml/2006/main" xmlns:r="http://schemas.openxmlformats.org/officeDocument/2006/relationships" xmlns:p="http://schemas.openxmlformats.org/presentationml/2006/main">
  <p:tag name="AS_UNIQUEID" val="697"/>
</p:tagLst>
</file>

<file path=ppt/tags/tag357.xml><?xml version="1.0" encoding="utf-8"?>
<p:tagLst xmlns:a="http://schemas.openxmlformats.org/drawingml/2006/main" xmlns:r="http://schemas.openxmlformats.org/officeDocument/2006/relationships" xmlns:p="http://schemas.openxmlformats.org/presentationml/2006/main">
  <p:tag name="AS_UNIQUEID" val="698"/>
</p:tagLst>
</file>

<file path=ppt/tags/tag358.xml><?xml version="1.0" encoding="utf-8"?>
<p:tagLst xmlns:a="http://schemas.openxmlformats.org/drawingml/2006/main" xmlns:r="http://schemas.openxmlformats.org/officeDocument/2006/relationships" xmlns:p="http://schemas.openxmlformats.org/presentationml/2006/main">
  <p:tag name="AS_UNIQUEID" val="699"/>
</p:tagLst>
</file>

<file path=ppt/tags/tag359.xml><?xml version="1.0" encoding="utf-8"?>
<p:tagLst xmlns:a="http://schemas.openxmlformats.org/drawingml/2006/main" xmlns:r="http://schemas.openxmlformats.org/officeDocument/2006/relationships" xmlns:p="http://schemas.openxmlformats.org/presentationml/2006/main">
  <p:tag name="AS_UNIQUEID" val="700"/>
</p:tagLst>
</file>

<file path=ppt/tags/tag36.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360.xml><?xml version="1.0" encoding="utf-8"?>
<p:tagLst xmlns:a="http://schemas.openxmlformats.org/drawingml/2006/main" xmlns:r="http://schemas.openxmlformats.org/officeDocument/2006/relationships" xmlns:p="http://schemas.openxmlformats.org/presentationml/2006/main">
  <p:tag name="AS_UNIQUEID" val="701"/>
</p:tagLst>
</file>

<file path=ppt/tags/tag361.xml><?xml version="1.0" encoding="utf-8"?>
<p:tagLst xmlns:a="http://schemas.openxmlformats.org/drawingml/2006/main" xmlns:r="http://schemas.openxmlformats.org/officeDocument/2006/relationships" xmlns:p="http://schemas.openxmlformats.org/presentationml/2006/main">
  <p:tag name="AS_UNIQUEID" val="702"/>
</p:tagLst>
</file>

<file path=ppt/tags/tag362.xml><?xml version="1.0" encoding="utf-8"?>
<p:tagLst xmlns:p="http://schemas.openxmlformats.org/presentationml/2006/main">
  <p:tag name="AS_UNIQUEID" val="1630"/>
</p:tagLst>
</file>

<file path=ppt/tags/tag363.xml><?xml version="1.0" encoding="utf-8"?>
<p:tagLst xmlns:a="http://schemas.openxmlformats.org/drawingml/2006/main" xmlns:r="http://schemas.openxmlformats.org/officeDocument/2006/relationships" xmlns:p="http://schemas.openxmlformats.org/presentationml/2006/main">
  <p:tag name="AS_UNIQUEID" val="703"/>
</p:tagLst>
</file>

<file path=ppt/tags/tag364.xml><?xml version="1.0" encoding="utf-8"?>
<p:tagLst xmlns:a="http://schemas.openxmlformats.org/drawingml/2006/main" xmlns:r="http://schemas.openxmlformats.org/officeDocument/2006/relationships" xmlns:p="http://schemas.openxmlformats.org/presentationml/2006/main">
  <p:tag name="AS_UNIQUEID" val="704"/>
</p:tagLst>
</file>

<file path=ppt/tags/tag365.xml><?xml version="1.0" encoding="utf-8"?>
<p:tagLst xmlns:p="http://schemas.openxmlformats.org/presentationml/2006/main">
  <p:tag name="AS_UNIQUEID" val="1633"/>
</p:tagLst>
</file>

<file path=ppt/tags/tag366.xml><?xml version="1.0" encoding="utf-8"?>
<p:tagLst xmlns:a="http://schemas.openxmlformats.org/drawingml/2006/main" xmlns:r="http://schemas.openxmlformats.org/officeDocument/2006/relationships" xmlns:p="http://schemas.openxmlformats.org/presentationml/2006/main">
  <p:tag name="AS_UNIQUEID" val="705"/>
</p:tagLst>
</file>

<file path=ppt/tags/tag367.xml><?xml version="1.0" encoding="utf-8"?>
<p:tagLst xmlns:a="http://schemas.openxmlformats.org/drawingml/2006/main" xmlns:r="http://schemas.openxmlformats.org/officeDocument/2006/relationships" xmlns:p="http://schemas.openxmlformats.org/presentationml/2006/main">
  <p:tag name="AS_UNIQUEID" val="706"/>
</p:tagLst>
</file>

<file path=ppt/tags/tag368.xml><?xml version="1.0" encoding="utf-8"?>
<p:tagLst xmlns:a="http://schemas.openxmlformats.org/drawingml/2006/main" xmlns:r="http://schemas.openxmlformats.org/officeDocument/2006/relationships" xmlns:p="http://schemas.openxmlformats.org/presentationml/2006/main">
  <p:tag name="AS_UNIQUEID" val="707"/>
</p:tagLst>
</file>

<file path=ppt/tags/tag369.xml><?xml version="1.0" encoding="utf-8"?>
<p:tagLst xmlns:a="http://schemas.openxmlformats.org/drawingml/2006/main" xmlns:r="http://schemas.openxmlformats.org/officeDocument/2006/relationships" xmlns:p="http://schemas.openxmlformats.org/presentationml/2006/main">
  <p:tag name="AS_UNIQUEID" val="708"/>
</p:tagLst>
</file>

<file path=ppt/tags/tag37.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370.xml><?xml version="1.0" encoding="utf-8"?>
<p:tagLst xmlns:a="http://schemas.openxmlformats.org/drawingml/2006/main" xmlns:r="http://schemas.openxmlformats.org/officeDocument/2006/relationships" xmlns:p="http://schemas.openxmlformats.org/presentationml/2006/main">
  <p:tag name="AS_UNIQUEID" val="709"/>
</p:tagLst>
</file>

<file path=ppt/tags/tag371.xml><?xml version="1.0" encoding="utf-8"?>
<p:tagLst xmlns:a="http://schemas.openxmlformats.org/drawingml/2006/main" xmlns:r="http://schemas.openxmlformats.org/officeDocument/2006/relationships" xmlns:p="http://schemas.openxmlformats.org/presentationml/2006/main">
  <p:tag name="AS_UNIQUEID" val="1244"/>
</p:tagLst>
</file>

<file path=ppt/tags/tag372.xml><?xml version="1.0" encoding="utf-8"?>
<p:tagLst xmlns:a="http://schemas.openxmlformats.org/drawingml/2006/main" xmlns:r="http://schemas.openxmlformats.org/officeDocument/2006/relationships" xmlns:p="http://schemas.openxmlformats.org/presentationml/2006/main">
  <p:tag name="AS_UNIQUEID" val="1245"/>
</p:tagLst>
</file>

<file path=ppt/tags/tag373.xml><?xml version="1.0" encoding="utf-8"?>
<p:tagLst xmlns:p="http://schemas.openxmlformats.org/presentationml/2006/main">
  <p:tag name="AS_UNIQUEID" val="1641"/>
</p:tagLst>
</file>

<file path=ppt/tags/tag374.xml><?xml version="1.0" encoding="utf-8"?>
<p:tagLst xmlns:a="http://schemas.openxmlformats.org/drawingml/2006/main" xmlns:r="http://schemas.openxmlformats.org/officeDocument/2006/relationships" xmlns:p="http://schemas.openxmlformats.org/presentationml/2006/main">
  <p:tag name="AS_UNIQUEID" val="694"/>
</p:tagLst>
</file>

<file path=ppt/tags/tag375.xml><?xml version="1.0" encoding="utf-8"?>
<p:tagLst xmlns:p="http://schemas.openxmlformats.org/presentationml/2006/main">
  <p:tag name="AS_UNIQUEID" val="1643"/>
</p:tagLst>
</file>

<file path=ppt/tags/tag376.xml><?xml version="1.0" encoding="utf-8"?>
<p:tagLst xmlns:a="http://schemas.openxmlformats.org/drawingml/2006/main" xmlns:r="http://schemas.openxmlformats.org/officeDocument/2006/relationships" xmlns:p="http://schemas.openxmlformats.org/presentationml/2006/main">
  <p:tag name="AS_UNIQUEID" val="695"/>
</p:tagLst>
</file>

<file path=ppt/tags/tag38.xml><?xml version="1.0" encoding="utf-8"?>
<p:tagLst xmlns:a="http://schemas.openxmlformats.org/drawingml/2006/main" xmlns:r="http://schemas.openxmlformats.org/officeDocument/2006/relationships" xmlns:p="http://schemas.openxmlformats.org/presentationml/2006/main">
  <p:tag name="AS_UNIQUEID" val="1312"/>
</p:tagLst>
</file>

<file path=ppt/tags/tag385.xml><?xml version="1.0" encoding="utf-8"?>
<p:tagLst xmlns:p="http://schemas.openxmlformats.org/presentationml/2006/main">
  <p:tag name="AS_UNIQUEID" val="1653"/>
</p:tagLst>
</file>

<file path=ppt/tags/tag39.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41.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42.xml><?xml version="1.0" encoding="utf-8"?>
<p:tagLst xmlns:a="http://schemas.openxmlformats.org/drawingml/2006/main" xmlns:r="http://schemas.openxmlformats.org/officeDocument/2006/relationships" xmlns:p="http://schemas.openxmlformats.org/presentationml/2006/main">
  <p:tag name="AS_UNIQUEID" val="1328"/>
</p:tagLst>
</file>

<file path=ppt/tags/tag43.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44.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5.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6.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47.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48.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49.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51.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52.xml><?xml version="1.0" encoding="utf-8"?>
<p:tagLst xmlns:a="http://schemas.openxmlformats.org/drawingml/2006/main" xmlns:r="http://schemas.openxmlformats.org/officeDocument/2006/relationships" xmlns:p="http://schemas.openxmlformats.org/presentationml/2006/main">
  <p:tag name="AS_UNIQUEID" val="1313"/>
</p:tagLst>
</file>

<file path=ppt/tags/tag53.xml><?xml version="1.0" encoding="utf-8"?>
<p:tagLst xmlns:a="http://schemas.openxmlformats.org/drawingml/2006/main" xmlns:r="http://schemas.openxmlformats.org/officeDocument/2006/relationships" xmlns:p="http://schemas.openxmlformats.org/presentationml/2006/main">
  <p:tag name="AS_UNIQUEID" val="1314"/>
</p:tagLst>
</file>

<file path=ppt/tags/tag54.xml><?xml version="1.0" encoding="utf-8"?>
<p:tagLst xmlns:a="http://schemas.openxmlformats.org/drawingml/2006/main" xmlns:r="http://schemas.openxmlformats.org/officeDocument/2006/relationships" xmlns:p="http://schemas.openxmlformats.org/presentationml/2006/main">
  <p:tag name="AS_UNIQUEID" val="1315"/>
</p:tagLst>
</file>

<file path=ppt/tags/tag55.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6.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57.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58.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59.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67.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68.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69.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7.xml><?xml version="1.0" encoding="utf-8"?>
<p:tagLst xmlns:a="http://schemas.openxmlformats.org/drawingml/2006/main" xmlns:r="http://schemas.openxmlformats.org/officeDocument/2006/relationships" xmlns:p="http://schemas.openxmlformats.org/presentationml/2006/main">
  <p:tag name="AS_UNIQUEID" val="1339"/>
</p:tagLst>
</file>

<file path=ppt/tags/tag70.xml><?xml version="1.0" encoding="utf-8"?>
<p:tagLst xmlns:a="http://schemas.openxmlformats.org/drawingml/2006/main" xmlns:r="http://schemas.openxmlformats.org/officeDocument/2006/relationships" xmlns:p="http://schemas.openxmlformats.org/presentationml/2006/main">
  <p:tag name="AS_UNIQUEID" val="1348"/>
</p:tagLst>
</file>

<file path=ppt/tags/tag71.xml><?xml version="1.0" encoding="utf-8"?>
<p:tagLst xmlns:a="http://schemas.openxmlformats.org/drawingml/2006/main" xmlns:r="http://schemas.openxmlformats.org/officeDocument/2006/relationships" xmlns:p="http://schemas.openxmlformats.org/presentationml/2006/main">
  <p:tag name="AS_UNIQUEID" val="1349"/>
</p:tagLst>
</file>

<file path=ppt/tags/tag72.xml><?xml version="1.0" encoding="utf-8"?>
<p:tagLst xmlns:a="http://schemas.openxmlformats.org/drawingml/2006/main" xmlns:r="http://schemas.openxmlformats.org/officeDocument/2006/relationships" xmlns:p="http://schemas.openxmlformats.org/presentationml/2006/main">
  <p:tag name="AS_UNIQUEID" val="1350"/>
</p:tagLst>
</file>

<file path=ppt/tags/tag73.xml><?xml version="1.0" encoding="utf-8"?>
<p:tagLst xmlns:a="http://schemas.openxmlformats.org/drawingml/2006/main" xmlns:r="http://schemas.openxmlformats.org/officeDocument/2006/relationships" xmlns:p="http://schemas.openxmlformats.org/presentationml/2006/main">
  <p:tag name="AS_UNIQUEID" val="1353"/>
</p:tagLst>
</file>

<file path=ppt/tags/tag74.xml><?xml version="1.0" encoding="utf-8"?>
<p:tagLst xmlns:a="http://schemas.openxmlformats.org/drawingml/2006/main" xmlns:r="http://schemas.openxmlformats.org/officeDocument/2006/relationships" xmlns:p="http://schemas.openxmlformats.org/presentationml/2006/main">
  <p:tag name="AS_UNIQUEID" val="1354"/>
</p:tagLst>
</file>

<file path=ppt/tags/tag75.xml><?xml version="1.0" encoding="utf-8"?>
<p:tagLst xmlns:a="http://schemas.openxmlformats.org/drawingml/2006/main" xmlns:r="http://schemas.openxmlformats.org/officeDocument/2006/relationships" xmlns:p="http://schemas.openxmlformats.org/presentationml/2006/main">
  <p:tag name="AS_UNIQUEID" val="1355"/>
</p:tagLst>
</file>

<file path=ppt/tags/tag76.xml><?xml version="1.0" encoding="utf-8"?>
<p:tagLst xmlns:a="http://schemas.openxmlformats.org/drawingml/2006/main" xmlns:r="http://schemas.openxmlformats.org/officeDocument/2006/relationships" xmlns:p="http://schemas.openxmlformats.org/presentationml/2006/main">
  <p:tag name="AS_UNIQUEID" val="1356"/>
</p:tagLst>
</file>

<file path=ppt/tags/tag77.xml><?xml version="1.0" encoding="utf-8"?>
<p:tagLst xmlns:a="http://schemas.openxmlformats.org/drawingml/2006/main" xmlns:r="http://schemas.openxmlformats.org/officeDocument/2006/relationships" xmlns:p="http://schemas.openxmlformats.org/presentationml/2006/main">
  <p:tag name="AS_UNIQUEID" val="1357"/>
</p:tagLst>
</file>

<file path=ppt/tags/tag78.xml><?xml version="1.0" encoding="utf-8"?>
<p:tagLst xmlns:a="http://schemas.openxmlformats.org/drawingml/2006/main" xmlns:r="http://schemas.openxmlformats.org/officeDocument/2006/relationships" xmlns:p="http://schemas.openxmlformats.org/presentationml/2006/main">
  <p:tag name="AS_UNIQUEID" val="1358"/>
</p:tagLst>
</file>

<file path=ppt/tags/tag79.xml><?xml version="1.0" encoding="utf-8"?>
<p:tagLst xmlns:a="http://schemas.openxmlformats.org/drawingml/2006/main" xmlns:r="http://schemas.openxmlformats.org/officeDocument/2006/relationships" xmlns:p="http://schemas.openxmlformats.org/presentationml/2006/main">
  <p:tag name="AS_UNIQUEID" val="1359"/>
</p:tagLst>
</file>

<file path=ppt/tags/tag8.xml><?xml version="1.0" encoding="utf-8"?>
<p:tagLst xmlns:a="http://schemas.openxmlformats.org/drawingml/2006/main" xmlns:r="http://schemas.openxmlformats.org/officeDocument/2006/relationships" xmlns:p="http://schemas.openxmlformats.org/presentationml/2006/main">
  <p:tag name="AS_UNIQUEID" val="1334"/>
</p:tagLst>
</file>

<file path=ppt/tags/tag80.xml><?xml version="1.0" encoding="utf-8"?>
<p:tagLst xmlns:a="http://schemas.openxmlformats.org/drawingml/2006/main" xmlns:r="http://schemas.openxmlformats.org/officeDocument/2006/relationships" xmlns:p="http://schemas.openxmlformats.org/presentationml/2006/main">
  <p:tag name="AS_UNIQUEID" val="1360"/>
</p:tagLst>
</file>

<file path=ppt/tags/tag81.xml><?xml version="1.0" encoding="utf-8"?>
<p:tagLst xmlns:a="http://schemas.openxmlformats.org/drawingml/2006/main" xmlns:r="http://schemas.openxmlformats.org/officeDocument/2006/relationships" xmlns:p="http://schemas.openxmlformats.org/presentationml/2006/main">
  <p:tag name="AS_UNIQUEID" val="1351"/>
</p:tagLst>
</file>

<file path=ppt/tags/tag82.xml><?xml version="1.0" encoding="utf-8"?>
<p:tagLst xmlns:a="http://schemas.openxmlformats.org/drawingml/2006/main" xmlns:r="http://schemas.openxmlformats.org/officeDocument/2006/relationships" xmlns:p="http://schemas.openxmlformats.org/presentationml/2006/main">
  <p:tag name="AS_UNIQUEID" val="1352"/>
</p:tagLst>
</file>

<file path=ppt/tags/tag83.xml><?xml version="1.0" encoding="utf-8"?>
<p:tagLst xmlns:a="http://schemas.openxmlformats.org/drawingml/2006/main" xmlns:r="http://schemas.openxmlformats.org/officeDocument/2006/relationships" xmlns:p="http://schemas.openxmlformats.org/presentationml/2006/main">
  <p:tag name="AS_UNIQUEID" val="1362"/>
</p:tagLst>
</file>

<file path=ppt/tags/tag84.xml><?xml version="1.0" encoding="utf-8"?>
<p:tagLst xmlns:a="http://schemas.openxmlformats.org/drawingml/2006/main" xmlns:r="http://schemas.openxmlformats.org/officeDocument/2006/relationships" xmlns:p="http://schemas.openxmlformats.org/presentationml/2006/main">
  <p:tag name="AS_UNIQUEID" val="1363"/>
</p:tagLst>
</file>

<file path=ppt/tags/tag85.xml><?xml version="1.0" encoding="utf-8"?>
<p:tagLst xmlns:a="http://schemas.openxmlformats.org/drawingml/2006/main" xmlns:r="http://schemas.openxmlformats.org/officeDocument/2006/relationships" xmlns:p="http://schemas.openxmlformats.org/presentationml/2006/main">
  <p:tag name="AS_UNIQUEID" val="1364"/>
</p:tagLst>
</file>

<file path=ppt/tags/tag86.xml><?xml version="1.0" encoding="utf-8"?>
<p:tagLst xmlns:a="http://schemas.openxmlformats.org/drawingml/2006/main" xmlns:r="http://schemas.openxmlformats.org/officeDocument/2006/relationships" xmlns:p="http://schemas.openxmlformats.org/presentationml/2006/main">
  <p:tag name="AS_UNIQUEID" val="1366"/>
</p:tagLst>
</file>

<file path=ppt/tags/tag87.xml><?xml version="1.0" encoding="utf-8"?>
<p:tagLst xmlns:a="http://schemas.openxmlformats.org/drawingml/2006/main" xmlns:r="http://schemas.openxmlformats.org/officeDocument/2006/relationships" xmlns:p="http://schemas.openxmlformats.org/presentationml/2006/main">
  <p:tag name="AS_UNIQUEID" val="1367"/>
</p:tagLst>
</file>

<file path=ppt/tags/tag88.xml><?xml version="1.0" encoding="utf-8"?>
<p:tagLst xmlns:a="http://schemas.openxmlformats.org/drawingml/2006/main" xmlns:r="http://schemas.openxmlformats.org/officeDocument/2006/relationships" xmlns:p="http://schemas.openxmlformats.org/presentationml/2006/main">
  <p:tag name="AS_UNIQUEID" val="1368"/>
</p:tagLst>
</file>

<file path=ppt/tags/tag89.xml><?xml version="1.0" encoding="utf-8"?>
<p:tagLst xmlns:a="http://schemas.openxmlformats.org/drawingml/2006/main" xmlns:r="http://schemas.openxmlformats.org/officeDocument/2006/relationships" xmlns:p="http://schemas.openxmlformats.org/presentationml/2006/main">
  <p:tag name="AS_UNIQUEID" val="1369"/>
</p:tagLst>
</file>

<file path=ppt/tags/tag9.xml><?xml version="1.0" encoding="utf-8"?>
<p:tagLst xmlns:a="http://schemas.openxmlformats.org/drawingml/2006/main" xmlns:r="http://schemas.openxmlformats.org/officeDocument/2006/relationships" xmlns:p="http://schemas.openxmlformats.org/presentationml/2006/main">
  <p:tag name="AS_UNIQUEID" val="1335"/>
</p:tagLst>
</file>

<file path=ppt/tags/tag90.xml><?xml version="1.0" encoding="utf-8"?>
<p:tagLst xmlns:a="http://schemas.openxmlformats.org/drawingml/2006/main" xmlns:r="http://schemas.openxmlformats.org/officeDocument/2006/relationships" xmlns:p="http://schemas.openxmlformats.org/presentationml/2006/main">
  <p:tag name="AS_UNIQUEID" val="1375"/>
</p:tagLst>
</file>

<file path=ppt/tags/tag91.xml><?xml version="1.0" encoding="utf-8"?>
<p:tagLst xmlns:a="http://schemas.openxmlformats.org/drawingml/2006/main" xmlns:r="http://schemas.openxmlformats.org/officeDocument/2006/relationships" xmlns:p="http://schemas.openxmlformats.org/presentationml/2006/main">
  <p:tag name="AS_UNIQUEID" val="1370"/>
</p:tagLst>
</file>

<file path=ppt/tags/tag92.xml><?xml version="1.0" encoding="utf-8"?>
<p:tagLst xmlns:a="http://schemas.openxmlformats.org/drawingml/2006/main" xmlns:r="http://schemas.openxmlformats.org/officeDocument/2006/relationships" xmlns:p="http://schemas.openxmlformats.org/presentationml/2006/main">
  <p:tag name="AS_UNIQUEID" val="1371"/>
</p:tagLst>
</file>

<file path=ppt/tags/tag93.xml><?xml version="1.0" encoding="utf-8"?>
<p:tagLst xmlns:a="http://schemas.openxmlformats.org/drawingml/2006/main" xmlns:r="http://schemas.openxmlformats.org/officeDocument/2006/relationships" xmlns:p="http://schemas.openxmlformats.org/presentationml/2006/main">
  <p:tag name="AS_UNIQUEID" val="1372"/>
</p:tagLst>
</file>

<file path=ppt/tags/tag94.xml><?xml version="1.0" encoding="utf-8"?>
<p:tagLst xmlns:a="http://schemas.openxmlformats.org/drawingml/2006/main" xmlns:r="http://schemas.openxmlformats.org/officeDocument/2006/relationships" xmlns:p="http://schemas.openxmlformats.org/presentationml/2006/main">
  <p:tag name="AS_UNIQUEID" val="1373"/>
</p:tagLst>
</file>

<file path=ppt/tags/tag95.xml><?xml version="1.0" encoding="utf-8"?>
<p:tagLst xmlns:a="http://schemas.openxmlformats.org/drawingml/2006/main" xmlns:r="http://schemas.openxmlformats.org/officeDocument/2006/relationships" xmlns:p="http://schemas.openxmlformats.org/presentationml/2006/main">
  <p:tag name="AS_UNIQUEID" val="1374"/>
</p:tagLst>
</file>

<file path=ppt/tags/tag96.xml><?xml version="1.0" encoding="utf-8"?>
<p:tagLst xmlns:a="http://schemas.openxmlformats.org/drawingml/2006/main" xmlns:r="http://schemas.openxmlformats.org/officeDocument/2006/relationships" xmlns:p="http://schemas.openxmlformats.org/presentationml/2006/main">
  <p:tag name="AS_UNIQUEID" val="1377"/>
</p:tagLst>
</file>

<file path=ppt/tags/tag97.xml><?xml version="1.0" encoding="utf-8"?>
<p:tagLst xmlns:a="http://schemas.openxmlformats.org/drawingml/2006/main" xmlns:r="http://schemas.openxmlformats.org/officeDocument/2006/relationships" xmlns:p="http://schemas.openxmlformats.org/presentationml/2006/main">
  <p:tag name="AS_UNIQUEID" val="1378"/>
</p:tagLst>
</file>

<file path=ppt/tags/tag98.xml><?xml version="1.0" encoding="utf-8"?>
<p:tagLst xmlns:a="http://schemas.openxmlformats.org/drawingml/2006/main" xmlns:r="http://schemas.openxmlformats.org/officeDocument/2006/relationships" xmlns:p="http://schemas.openxmlformats.org/presentationml/2006/main">
  <p:tag name="AS_UNIQUEID" val="1381"/>
</p:tagLst>
</file>

<file path=ppt/tags/tag99.xml><?xml version="1.0" encoding="utf-8"?>
<p:tagLst xmlns:a="http://schemas.openxmlformats.org/drawingml/2006/main" xmlns:r="http://schemas.openxmlformats.org/officeDocument/2006/relationships" xmlns:p="http://schemas.openxmlformats.org/presentationml/2006/main">
  <p:tag name="AS_UNIQUEID" val="1384"/>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2460</Words>
  <Application>Microsoft Office PowerPoint</Application>
  <PresentationFormat>宽屏</PresentationFormat>
  <Paragraphs>303</Paragraphs>
  <Slides>28</Slides>
  <Notes>14</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0</vt:i4>
      </vt:variant>
      <vt:variant>
        <vt:lpstr>幻灯片标题</vt:lpstr>
      </vt:variant>
      <vt:variant>
        <vt:i4>28</vt:i4>
      </vt:variant>
    </vt:vector>
  </HeadingPairs>
  <TitlesOfParts>
    <vt:vector size="42" baseType="lpstr">
      <vt:lpstr>方正粗黑宋简体</vt:lpstr>
      <vt:lpstr>黑体</vt:lpstr>
      <vt:lpstr>楷体</vt:lpstr>
      <vt:lpstr>思源宋体 CN</vt:lpstr>
      <vt:lpstr>SimSun</vt:lpstr>
      <vt:lpstr>微软雅黑</vt:lpstr>
      <vt:lpstr>Arial</vt:lpstr>
      <vt:lpstr>Calibri</vt:lpstr>
      <vt:lpstr>Cambria Math</vt:lpstr>
      <vt:lpstr>Tahoma</vt:lpstr>
      <vt:lpstr>Times New Roman</vt:lpstr>
      <vt:lpstr>Wingdings</vt:lpstr>
      <vt:lpstr>2_自定义设计方案</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2025-04-06T22:42:19Z</cp:lastPrinted>
  <dcterms:created xsi:type="dcterms:W3CDTF">2025-04-06T22:42:19Z</dcterms:created>
  <dcterms:modified xsi:type="dcterms:W3CDTF">2025-04-22T14:14:33Z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