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54" r:id="rId3"/>
  </p:sldMasterIdLst>
  <p:notesMasterIdLst>
    <p:notesMasterId r:id="rId4"/>
  </p:notesMasterIdLst>
  <p:handoutMasterIdLst>
    <p:handoutMasterId r:id="rId5"/>
  </p:handoutMasterIdLst>
  <p:sldIdLst>
    <p:sldId id="1992" r:id="rId6"/>
    <p:sldId id="11228" r:id="rId7"/>
    <p:sldId id="11229" r:id="rId8"/>
    <p:sldId id="11272" r:id="rId9"/>
    <p:sldId id="11230" r:id="rId10"/>
    <p:sldId id="11277" r:id="rId11"/>
    <p:sldId id="11278" r:id="rId12"/>
    <p:sldId id="11279" r:id="rId13"/>
    <p:sldId id="11280" r:id="rId14"/>
    <p:sldId id="11231" r:id="rId15"/>
    <p:sldId id="11232" r:id="rId16"/>
    <p:sldId id="11281" r:id="rId17"/>
    <p:sldId id="11282" r:id="rId18"/>
    <p:sldId id="11233" r:id="rId19"/>
    <p:sldId id="11234" r:id="rId20"/>
    <p:sldId id="11283" r:id="rId21"/>
    <p:sldId id="11235" r:id="rId22"/>
    <p:sldId id="11236" r:id="rId23"/>
    <p:sldId id="11284" r:id="rId24"/>
    <p:sldId id="11237" r:id="rId25"/>
    <p:sldId id="11238" r:id="rId26"/>
    <p:sldId id="11239" r:id="rId27"/>
    <p:sldId id="11240" r:id="rId28"/>
    <p:sldId id="11241" r:id="rId29"/>
    <p:sldId id="11242" r:id="rId30"/>
    <p:sldId id="11243" r:id="rId31"/>
    <p:sldId id="11245" r:id="rId32"/>
    <p:sldId id="11246" r:id="rId33"/>
    <p:sldId id="11247" r:id="rId34"/>
    <p:sldId id="11265" r:id="rId35"/>
    <p:sldId id="11248" r:id="rId36"/>
    <p:sldId id="11249" r:id="rId37"/>
    <p:sldId id="11250" r:id="rId38"/>
    <p:sldId id="11251" r:id="rId39"/>
    <p:sldId id="11252" r:id="rId40"/>
    <p:sldId id="11266" r:id="rId41"/>
    <p:sldId id="11253" r:id="rId42"/>
    <p:sldId id="11254" r:id="rId43"/>
    <p:sldId id="11267" r:id="rId44"/>
    <p:sldId id="11268" r:id="rId45"/>
    <p:sldId id="11269" r:id="rId46"/>
    <p:sldId id="11270" r:id="rId47"/>
    <p:sldId id="11271" r:id="rId48"/>
    <p:sldId id="11255" r:id="rId49"/>
  </p:sldIdLst>
  <p:sldSz cx="9144000" cy="5143500" type="screen16x9"/>
  <p:notesSz cx="6858000" cy="9144000"/>
  <p:custDataLst>
    <p:tags r:id="rId5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14" userDrawn="1">
          <p15:clr>
            <a:srgbClr val="A4A3A4"/>
          </p15:clr>
        </p15:guide>
        <p15:guide id="2" pos="2832" userDrawn="1">
          <p15:clr>
            <a:srgbClr val="A4A3A4"/>
          </p15:clr>
        </p15:guide>
      </p15:sldGuideLst>
    </p:ext>
  </p:extLst>
</p:presentation>
</file>

<file path=ppt/commentAuthors.xml><?xml version="1.0" encoding="utf-8"?>
<p:cmAuthorLst xmlns:p="http://schemas.openxmlformats.org/presentationml/2006/main">
  <p:cmAuthor id="1" name="youyi" initials="y" lastIdx="0" clrIdx="0"/>
  <p:cmAuthor id="2" name="Administrator" initials="A" lastIdx="0" clrIdx="1"/>
  <p:cmAuthor id="3" name="ZhangS" initials="Z" lastIdx="0" clrIdx="2"/>
  <p:cmAuthor id="4" name="Q" initials="Q" lastIdx="0" clrIdx="3"/>
  <p:cmAuthor id="5" name="优翼" initials="校" lastIdx="0" clrIdx="4"/>
  <p:cmAuthor id="6" name="HJZX010" initials="" lastIdx="0" clrIdx="5"/>
  <p:cmAuthor id="7" name="Taylor Hartwell" initials="TH [6]" lastIdx="0" clrIdx="6"/>
  <p:cmAuthor id="8" name="TuWY" initials="T" lastIdx="0" clrIdx="7"/>
  <p:cmAuthor id="9" name="新课标第一网" initials="新" lastIdx="0" clrIdx="8"/>
  <p:cmAuthor id="10" name="lenovo" initials="" lastIdx="0" clrIdx="9"/>
  <p:cmAuthor id="11" name="admin" initials="" lastIdx="0" clrIdx="10"/>
  <p:cmAuthor id="12" name="Admin" initials="A" lastIdx="0" clrIdx="11"/>
  <p:cmAuthor id="13" name="峰" initials="峰" lastIdx="0" clrIdx="12"/>
  <p:cmAuthor id="14" name="WangM" initials="W" lastIdx="0" clrIdx="13"/>
  <p:cmAuthor id="15" name="作者" initials="A" lastIdx="0" clrIdx="14"/>
  <p:cmAuthor id="16" name="幸全" initials="幸全" lastIdx="0" clrIdx="15"/>
  <p:cmAuthor id="17" name="1206988966@qq.com" initials="1" lastIdx="0" clrIdx="16"/>
  <p:cmAuthor id="18" name="姜伟光" initials="姜" lastIdx="0" clrIdx="17"/>
  <p:cmAuthor id="19" name="Microsoft" initials="M" lastIdx="0" clrIdx="18"/>
  <p:cmAuthor id="20" name="jh" initials="j" lastIdx="0" clrIdx="19"/>
  <p:cmAuthor id="21" name="www.xkb1.com" initials="w" lastIdx="0" clrIdx="20"/>
  <p:cmAuthor id="22" name="ming qiu" initials="m" lastIdx="0" clrIdx="21"/>
  <p:cmAuthor id="23" name="王子涵" initials="王" lastIdx="0" clrIdx="22"/>
  <p:cmAuthor id="24" name="MyPC" initials="M" lastIdx="0" clrIdx="23"/>
  <p:cmAuthor id="25" name="李丽" initials="李" lastIdx="0" clrIdx="24"/>
  <p:cmAuthor id="26" name="Nicole Li  李倩" initials="N" lastIdx="0" clrIdx="25"/>
  <p:cmAuthor id="27" name="222" initials="2" lastIdx="0" clrIdx="26"/>
  <p:cmAuthor id="28" name="我心飞翔" initials="我" lastIdx="0" clrIdx="27"/>
  <p:cmAuthor id="29" name="心语" initials="心" lastIdx="0" clrIdx="28"/>
  <p:cmAuthor id="30" name="张 林娜" initials="" lastIdx="0" clrIdx="29"/>
  <p:cmAuthor id="31" name="未知用户1" initials="" lastIdx="0" clrIdx="30"/>
  <p:cmAuthor id="32" name="jinli" initials="j" lastIdx="0" clrIdx="31"/>
  <p:cmAuthor id="33" name="user" initials="u" lastIdx="0" clrIdx="32"/>
  <p:cmAuthor id="34" name="xkb1.com" initials="x" lastIdx="0" clrIdx="33"/>
  <p:cmAuthor id="35" name="刘浩" initials="刘" lastIdx="0" clrIdx="34"/>
  <p:cmAuthor id="36" name="孙宇婷" initials="" lastIdx="0" clrIdx="35"/>
  <p:cmAuthor id="37" name="ASUS" initials="" lastIdx="0" clrIdx="36"/>
  <p:cmAuthor id="38" name="Mia Vida Villanueva" initials="" lastIdx="0" clrIdx="37"/>
  <p:cmAuthor id="39" name="xj" initials="" lastIdx="0" clrIdx="38"/>
  <p:cmAuthor id="40" name="古" initials="" lastIdx="0" clrIdx="39"/>
  <p:cmAuthor id="41" name="李彦利" initials="" lastIdx="0" clrIdx="40"/>
  <p:cmAuthor id="42" name="刘刘" initials="" lastIdx="0" clrIdx="41"/>
  <p:cmAuthor id="43" name="Vivian Liu" initials="" lastIdx="0" clrIdx="42"/>
  <p:cmAuthor id="44" name="小叮当_VfeeFJFJ" initials="authorId_1205747745" lastIdx="0" clrIdx="43"/>
  <p:cmAuthor id="45" name="Dino._6ZFrB7nA" initials="authorId_1257418890" lastIdx="0" clrIdx="44"/>
  <p:cmAuthor id="46" name="陈庆" initials="陈" lastIdx="0" clrIdx="45"/>
  <p:cmAuthor id="47" name="Lenovo" initials="L" lastIdx="0" clrIdx="46"/>
  <p:cmAuthor id="48" name="1908" initials="1" lastIdx="0" clrIdx="47"/>
  <p:cmAuthor id="49" name="1005" initials="l" lastIdx="0" clrIdx="48"/>
  <p:cmAuthor id="50" name="HQ" initials="H" lastIdx="0" clrIdx="49"/>
  <p:cmAuthor id="51" name="hw" initials="h" lastIdx="0" clrIdx="50"/>
  <p:cmAuthor id="52" name="WanZijun" initials="W" lastIdx="0" clrIdx="51"/>
  <p:cmAuthor id="53" name="佳琪 刘" initials="佳" lastIdx="0" clrIdx="52"/>
  <p:cmAuthor id="54" name="Microsoft Office 用户" initials="" lastIdx="0" clrIdx="53"/>
  <p:cmAuthor id="55" name="WPS" initials="W" lastIdx="0" clrIdx="54"/>
  <p:cmAuthor id="56" name="yuhuan.chen" initials="y" lastIdx="0" clrIdx="55"/>
  <p:cmAuthor id="57" name="zhouy" initials="z" lastIdx="0" clrIdx="56"/>
  <p:cmAuthor id="58" name="刘晓霞" initials="刘晓霞" lastIdx="0" clrIdx="57"/>
  <p:cmAuthor id="59" name="沈洪霞" initials="沈洪霞" lastIdx="0" clrIdx="58"/>
  <p:cmAuthor id="60" name="fmz" initials="f" lastIdx="0" clrIdx="59"/>
  <p:cmAuthor id="61" name="fafa" initials="f" lastIdx="0" clrIdx="60"/>
  <p:cmAuthor id="62" name="王习习" initials="王" lastIdx="0" clrIdx="61"/>
  <p:cmAuthor id="63" name="番茄花园" initials="番" lastIdx="0" clrIdx="62"/>
  <p:cmAuthor id="64" name="602656769@qq.com" initials="" lastIdx="0" clrIdx="63"/>
  <p:cmAuthor id="65" name="优翼丛书" initials="优" lastIdx="0" clrIdx="64"/>
  <p:cmAuthor id="66" name="孙文纯" initials="孙文纯" lastIdx="0" clrIdx="65"/>
  <p:cmAuthor id="67" name="程昂" initials="程" lastIdx="0" clrIdx="66"/>
  <p:cmAuthor id="68" name="12734" initials="1" lastIdx="0" clrIdx="67"/>
  <p:cmAuthor id="69" name="LiuM" initials="L" lastIdx="0" clrIdx="68"/>
  <p:cmAuthor id="70" name="yanjiedu" initials="y" lastIdx="0" clrIdx="69"/>
  <p:cmAuthor id="71" name="asus-xs" initials="a" lastIdx="0" clrIdx="70"/>
  <p:cmAuthor id="72" name="LY" initials="L" lastIdx="0" clrIdx="71"/>
  <p:cmAuthor id="73" name="ZouYang" initials="Z" lastIdx="0" clrIdx="72"/>
  <p:cmAuthor id="74" name="全品文教" initials="批注" lastIdx="0" clrIdx="73"/>
  <p:cmAuthor id="75" name="dell" initials="d" lastIdx="0" clrIdx="74"/>
  <p:cmAuthor id="76" name="尹澳" initials="尹" lastIdx="0" clrIdx="75"/>
  <p:cmAuthor id="77" name="Boiling Bao" initials="BB" lastIdx="0" clrIdx="76"/>
  <p:cmAuthor id="78" name="HASEE" initials="H" lastIdx="0" clrIdx="77"/>
  <p:cmAuthor id="79" name="xjj" initials="x" lastIdx="0" clrIdx="78"/>
  <p:cmAuthor id="80" name="huangdanqing@beijing101.com" initials="" lastIdx="0" clrIdx="79"/>
  <p:cmAuthor id="81" name="86139" initials="8" lastIdx="0" clrIdx="80"/>
  <p:cmAuthor id="82" name="511-1" initials="5" lastIdx="0" clrIdx="81"/>
  <p:cmAuthor id="83" name="王 文沁" initials="王" lastIdx="0" clrIdx="82"/>
  <p:cmAuthor id="84" name="пользователь Microsoft Office" initials="Office" lastIdx="0" clrIdx="83"/>
  <p:cmAuthor id="85" name="Dell" initials="D" lastIdx="0" clrIdx="84"/>
  <p:cmAuthor id="86" name="王欢" initials="王" lastIdx="0" clrIdx="85"/>
  <p:cmAuthor id="87" name="shen yajuan" initials="sy" lastIdx="0" clrIdx="86"/>
  <p:cmAuthor id="88" name="杜B格小生" initials="杜B格小生" lastIdx="0" clrIdx="87"/>
  <p:cmAuthor id="89" name="Wei" initials="W" lastIdx="0" clrIdx="88"/>
  <p:cmAuthor id="90" name="翟宏帅" initials="翟" lastIdx="0" clrIdx="89"/>
  <p:cmAuthor id="91" name="微软用户" initials="微" lastIdx="0" clrIdx="90"/>
  <p:cmAuthor id="92" name="绿色圃中小学教育网" initials="绿" lastIdx="0" clrIdx="91"/>
  <p:cmAuthor id="93" name="fish" initials="f" lastIdx="0" clrIdx="92"/>
  <p:cmAuthor id="94" name="zhf" initials="z" lastIdx="0" clrIdx="93"/>
  <p:cmAuthor id="95" name="余浩" initials="iheyu" lastIdx="0" clrIdx="94"/>
</p:cmAuthorLst>
</file>

<file path=ppt/presProps.xml><?xml version="1.0" encoding="utf-8"?>
<p:presentationPr xmlns:r="http://schemas.openxmlformats.org/officeDocument/2006/relationships" xmlns:a="http://schemas.openxmlformats.org/drawingml/2006/main"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8B58294-7C98-454F-8B8E-5373267BDF32}" styleName="{385b2ea8-0d66-414d-9127-dde3b277f022}">
    <a:wholeTbl>
      <a:tcTxStyle>
        <a:fontRef idx="none">
          <a:prstClr val="black"/>
        </a:fontRef>
      </a:tcTxStyle>
      <a:tcStyle>
        <a:tcBdr>
          <a:top>
            <a:ln w="76200" cmpd="sng">
              <a:solidFill>
                <a:srgbClr val="53CED5"/>
              </a:solidFill>
            </a:ln>
          </a:top>
          <a:bottom>
            <a:ln w="76200" cmpd="sng">
              <a:solidFill>
                <a:srgbClr val="53CED5"/>
              </a:solidFill>
            </a:ln>
          </a:bottom>
        </a:tcBdr>
        <a:fill>
          <a:solidFill>
            <a:srgbClr val="FFFFFF"/>
          </a:solidFill>
        </a:fill>
      </a:tcStyle>
    </a:wholeTbl>
    <a:band1H>
      <a:tcTxStyle>
        <a:fontRef idx="none">
          <a:prstClr val="black"/>
        </a:fontRef>
      </a:tcTxStyle>
      <a:tcStyle>
        <a:fill>
          <a:solidFill>
            <a:srgbClr val="DEF6F7"/>
          </a:solidFill>
        </a:fill>
      </a:tcStyle>
    </a:band1H>
    <a:firstRow>
      <a:tcTxStyle>
        <a:fontRef idx="none">
          <a:prstClr val="black"/>
        </a:fontRef>
      </a:tcTxStyle>
      <a:tcStyle>
        <a:fill>
          <a:solidFill>
            <a:srgbClr val="53CE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467" autoAdjust="0"/>
  </p:normalViewPr>
  <p:slideViewPr>
    <p:cSldViewPr showGuides="1">
      <p:cViewPr varScale="1">
        <p:scale>
          <a:sx n="114" d="100"/>
          <a:sy n="114" d="100"/>
        </p:scale>
        <p:origin x="126" y="156"/>
      </p:cViewPr>
      <p:guideLst>
        <p:guide orient="horz" pos="1814"/>
        <p:guide pos="2832"/>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2.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notesMaster" Target="notesMasters/notesMaster1.xml" /><Relationship Id="rId40" Type="http://schemas.openxmlformats.org/officeDocument/2006/relationships/slide" Target="slides/slide35.xml" /><Relationship Id="rId41" Type="http://schemas.openxmlformats.org/officeDocument/2006/relationships/slide" Target="slides/slide36.xml" /><Relationship Id="rId42" Type="http://schemas.openxmlformats.org/officeDocument/2006/relationships/slide" Target="slides/slide37.xml" /><Relationship Id="rId43" Type="http://schemas.openxmlformats.org/officeDocument/2006/relationships/slide" Target="slides/slide38.xml" /><Relationship Id="rId44" Type="http://schemas.openxmlformats.org/officeDocument/2006/relationships/slide" Target="slides/slide39.xml" /><Relationship Id="rId45" Type="http://schemas.openxmlformats.org/officeDocument/2006/relationships/slide" Target="slides/slide40.xml" /><Relationship Id="rId46" Type="http://schemas.openxmlformats.org/officeDocument/2006/relationships/slide" Target="slides/slide41.xml" /><Relationship Id="rId47" Type="http://schemas.openxmlformats.org/officeDocument/2006/relationships/slide" Target="slides/slide42.xml" /><Relationship Id="rId48" Type="http://schemas.openxmlformats.org/officeDocument/2006/relationships/slide" Target="slides/slide43.xml" /><Relationship Id="rId49" Type="http://schemas.openxmlformats.org/officeDocument/2006/relationships/slide" Target="slides/slide44.xml" /><Relationship Id="rId5" Type="http://schemas.openxmlformats.org/officeDocument/2006/relationships/handoutMaster" Target="handoutMasters/handoutMaster1.xml" /><Relationship Id="rId50" Type="http://schemas.openxmlformats.org/officeDocument/2006/relationships/tags" Target="tags/tag687.xml" /><Relationship Id="rId51" Type="http://schemas.openxmlformats.org/officeDocument/2006/relationships/presProps" Target="presProps.xml" /><Relationship Id="rId52" Type="http://schemas.openxmlformats.org/officeDocument/2006/relationships/viewProps" Target="viewProps.xml" /><Relationship Id="rId53" Type="http://schemas.openxmlformats.org/officeDocument/2006/relationships/theme" Target="theme/theme1.xml" /><Relationship Id="rId54" Type="http://schemas.openxmlformats.org/officeDocument/2006/relationships/tableStyles" Target="tableStyles.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80.xml" /><Relationship Id="rId2" Type="http://schemas.openxmlformats.org/officeDocument/2006/relationships/tags" Target="../tags/tag81.xml" /><Relationship Id="rId3" Type="http://schemas.openxmlformats.org/officeDocument/2006/relationships/tags" Target="../tags/tag82.xml" /><Relationship Id="rId4" Type="http://schemas.openxmlformats.org/officeDocument/2006/relationships/tags" Target="../tags/tag83.xml" /><Relationship Id="rId5" Type="http://schemas.openxmlformats.org/officeDocument/2006/relationships/tags" Target="../tags/tag84.xml" /><Relationship Id="rId6"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noProof="1">
                <a:latin typeface="+mn-lt"/>
                <a:ea typeface="宋体" panose="02010600030101010101" pitchFamily="2" charset="-122"/>
                <a:cs typeface="+mn-ea"/>
              </a:defRPr>
            </a:lvl1pPr>
          </a:lstStyle>
          <a:p>
            <a:pPr>
              <a:defRPr/>
            </a:pPr>
            <a:fld id="{BB962C8B-B14F-4D97-AF65-F5344CB8AC3E}" type="datetime9">
              <a:rPr lang="zh-CN" altLang="en-US"/>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wrap="square" lIns="91440" tIns="45720" rIns="91440" bIns="45720" numCol="1" anchor="b" anchorCtr="0" compatLnSpc="1"/>
          <a:lstStyle>
            <a:lvl1pPr algn="r" eaLnBrk="1" fontAlgn="auto" hangingPunct="1">
              <a:spcBef>
                <a:spcPct val="0"/>
              </a:spcBef>
              <a:spcAft>
                <a:spcPct val="0"/>
              </a:spcAft>
              <a:defRPr sz="1200">
                <a:latin typeface="+mn-lt"/>
              </a:defRPr>
            </a:lvl1pPr>
          </a:lstStyle>
          <a:p>
            <a:pPr>
              <a:defRPr/>
            </a:pPr>
            <a:fld id="{94CB8D08-A648-444F-A0B5-67829BC5D71F}" type="slidenum">
              <a:rPr lang="zh-CN" altLang="en-US"/>
              <a:t/>
            </a:fld>
            <a:endParaRPr lang="zh-CN" altLang="en-US"/>
          </a:p>
        </p:txBody>
      </p:sp>
    </p:spTree>
  </p:cSld>
  <p:clrMap bg1="lt1" tx1="dk1" bg2="lt2" tx2="dk2" accent1="accent1" accent2="accent2" accent3="accent3" accent4="accent4" accent5="accent5" accent6="accent6" hlink="hlink" folHlink="folHlink"/>
  <p:hf sldNum="0"/>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73.xml" /><Relationship Id="rId2" Type="http://schemas.openxmlformats.org/officeDocument/2006/relationships/tags" Target="../tags/tag74.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tags" Target="../tags/tag78.xml" /><Relationship Id="rId7" Type="http://schemas.openxmlformats.org/officeDocument/2006/relationships/tags" Target="../tags/tag79.xml" /><Relationship Id="rId8"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050" name="Rectangle 2"/>
          <p:cNvSpPr>
            <a:spLocks noGrp="1" noRot="1" noChangeAspect="1" noChangeArrowheads="1"/>
          </p:cNvSpPr>
          <p:nvPr>
            <p:ph type="sldImg" idx="4294967295"/>
            <p:custDataLst>
              <p:tags r:id="rId2"/>
            </p:custDataLst>
          </p:nvPr>
        </p:nvSpPr>
        <p:spPr bwMode="auto">
          <a:xfrm>
            <a:off x="409382" y="754063"/>
            <a:ext cx="5855086"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p:cNvSpPr>
            <a:spLocks noGrp="1" noChangeArrowheads="1"/>
          </p:cNvSpPr>
          <p:nvPr>
            <p:ph type="body" sz="quarter" idx="9"/>
            <p:custDataLst>
              <p:tags r:id="rId3"/>
            </p:custDataLst>
          </p:nvPr>
        </p:nvSpPr>
        <p:spPr bwMode="auto">
          <a:xfrm>
            <a:off x="538163" y="4387850"/>
            <a:ext cx="5780087" cy="3952875"/>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
第二级
第三级
第四级
第五级</a:t>
            </a:r>
            <a:endParaRPr lang="zh-CN" altLang="en-US" noProof="0"/>
          </a:p>
        </p:txBody>
      </p:sp>
      <p:sp>
        <p:nvSpPr>
          <p:cNvPr id="2052" name="Rectangle 4"/>
          <p:cNvSpPr>
            <a:spLocks noGrp="1"/>
          </p:cNvSpPr>
          <p:nvPr>
            <p:ph type="hdr" sz="quarter"/>
            <p:custDataLst>
              <p:tags r:id="rId4"/>
            </p:custDataLst>
          </p:nvPr>
        </p:nvSpPr>
        <p:spPr>
          <a:xfrm>
            <a:off x="0" y="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3" name="Rectangle 5"/>
          <p:cNvSpPr>
            <a:spLocks noGrp="1"/>
          </p:cNvSpPr>
          <p:nvPr>
            <p:ph type="dt" idx="10"/>
            <p:custDataLst>
              <p:tags r:id="rId5"/>
            </p:custDataLst>
          </p:nvPr>
        </p:nvSpPr>
        <p:spPr>
          <a:xfrm>
            <a:off x="3883025" y="0"/>
            <a:ext cx="2974975" cy="457200"/>
          </a:xfrm>
          <a:prstGeom prst="rect">
            <a:avLst/>
          </a:prstGeom>
          <a:noFill/>
          <a:ln w="9525">
            <a:noFill/>
            <a:miter/>
          </a:ln>
        </p:spPr>
        <p:txBody>
          <a:bodyPr/>
          <a:lstStyle>
            <a:lvl1pPr algn="r" eaLnBrk="1" fontAlgn="auto" hangingPunct="1">
              <a:spcBef>
                <a:spcPct val="0"/>
              </a:spcBef>
              <a:spcAft>
                <a:spcPct val="0"/>
              </a:spcAft>
              <a:defRPr sz="1200" noProof="1">
                <a:latin typeface="+mn-lt"/>
              </a:defRPr>
            </a:lvl1pPr>
          </a:lstStyle>
          <a:p>
            <a:pPr>
              <a:defRPr/>
            </a:pPr>
            <a:fld id="{BB962C8B-B14F-4D97-AF65-F5344CB8AC3E}" type="datetime9">
              <a:rPr lang="zh-CN" altLang="en-US"/>
              <a:t/>
            </a:fld>
            <a:endParaRPr lang="zh-CN" altLang="en-US"/>
          </a:p>
        </p:txBody>
      </p:sp>
      <p:sp>
        <p:nvSpPr>
          <p:cNvPr id="2054" name="Rectangle 6"/>
          <p:cNvSpPr>
            <a:spLocks noGrp="1"/>
          </p:cNvSpPr>
          <p:nvPr>
            <p:ph type="ftr" sz="quarter" idx="11"/>
            <p:custDataLst>
              <p:tags r:id="rId6"/>
            </p:custDataLst>
          </p:nvPr>
        </p:nvSpPr>
        <p:spPr>
          <a:xfrm>
            <a:off x="0" y="868680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5" name="Rectangle 7"/>
          <p:cNvSpPr>
            <a:spLocks noGrp="1"/>
          </p:cNvSpPr>
          <p:nvPr>
            <p:ph type="sldNum" sz="quarter" idx="12"/>
            <p:custDataLst>
              <p:tags r:id="rId7"/>
            </p:custDataLst>
          </p:nvPr>
        </p:nvSpPr>
        <p:spPr>
          <a:xfrm>
            <a:off x="3883025" y="8686800"/>
            <a:ext cx="2974975" cy="457200"/>
          </a:xfrm>
          <a:prstGeom prst="rect">
            <a:avLst/>
          </a:prstGeom>
          <a:noFill/>
          <a:ln w="9525">
            <a:noFill/>
            <a:miter/>
          </a:ln>
        </p:spPr>
        <p:txBody>
          <a:bodyPr vert="horz" wrap="square" lIns="91440" tIns="45720" rIns="91440" bIns="45720" numCol="1" anchor="t" anchorCtr="0" compatLnSpc="1"/>
          <a:lstStyle>
            <a:lvl1pPr algn="r" eaLnBrk="1" fontAlgn="auto" hangingPunct="1">
              <a:spcBef>
                <a:spcPct val="0"/>
              </a:spcBef>
              <a:spcAft>
                <a:spcPct val="0"/>
              </a:spcAft>
              <a:defRPr sz="1200">
                <a:latin typeface="+mn-lt"/>
              </a:defRPr>
            </a:lvl1pPr>
          </a:lstStyle>
          <a:p>
            <a:pPr>
              <a:defRPr/>
            </a:pPr>
            <a:fld id="{D2644FDC-9B57-4EB8-B55B-DA378B0D27DA}" type="slidenum">
              <a:rPr lang="zh-CN" altLang="en-US"/>
              <a:t/>
            </a:fld>
            <a:endParaRPr lang="zh-CN" altLang="en-US"/>
          </a:p>
        </p:txBody>
      </p:sp>
    </p:spTree>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lvl="5"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6pPr>
    <a:lvl7pPr marL="2743200" lvl="6"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7pPr>
    <a:lvl8pPr marL="3200400" lvl="7"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8pPr>
    <a:lvl9pPr marL="3657600" lvl="8"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tags" Target="../tags/tag88.xml" /><Relationship Id="rId7" Type="http://schemas.openxmlformats.org/officeDocument/2006/relationships/tags" Target="../tags/tag89.xml" /><Relationship Id="rId8" Type="http://schemas.openxmlformats.org/officeDocument/2006/relationships/tags" Target="../tags/tag90.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484.xml" /><Relationship Id="rId4" Type="http://schemas.openxmlformats.org/officeDocument/2006/relationships/tags" Target="../tags/tag485.xml" /><Relationship Id="rId5" Type="http://schemas.openxmlformats.org/officeDocument/2006/relationships/tags" Target="../tags/tag486.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09575" y="754063"/>
            <a:ext cx="5854700" cy="3294062"/>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5" name="日期占位符 4"/>
          <p:cNvSpPr>
            <a:spLocks noGrp="1"/>
          </p:cNvSpPr>
          <p:nvPr>
            <p:ph type="dt" idx="10"/>
            <p:custDataLst>
              <p:tags r:id="rId6"/>
            </p:custDataLst>
          </p:nvPr>
        </p:nvSpPr>
        <p:spPr/>
        <p:txBody>
          <a:bodyPr/>
          <a:lstStyle/>
          <a:p>
            <a:pPr>
              <a:defRPr/>
            </a:pPr>
            <a:fld id="{BB962C8B-B14F-4D97-AF65-F5344CB8AC3E}" type="datetime9">
              <a:rPr lang="zh-CN" altLang="en-US"/>
              <a:t>2026年1月24日星期六7时50分34秒</a:t>
            </a:fld>
            <a:endParaRPr lang="zh-CN" altLang="en-US"/>
          </a:p>
        </p:txBody>
      </p:sp>
      <p:sp>
        <p:nvSpPr>
          <p:cNvPr id="6" name="页脚占位符 5"/>
          <p:cNvSpPr>
            <a:spLocks noGrp="1"/>
          </p:cNvSpPr>
          <p:nvPr>
            <p:ph type="ftr" sz="quarter" idx="11"/>
            <p:custDataLst>
              <p:tags r:id="rId7"/>
            </p:custDataLst>
          </p:nvPr>
        </p:nvSpPr>
        <p:spPr/>
        <p:txBody>
          <a:bodyPr/>
          <a:lstStyle/>
          <a:p>
            <a:pPr>
              <a:defRPr/>
            </a:pPr>
            <a:endParaRPr lang="zh-CN" altLang="en-US"/>
          </a:p>
        </p:txBody>
      </p:sp>
      <p:sp>
        <p:nvSpPr>
          <p:cNvPr id="7" name="页眉占位符 6"/>
          <p:cNvSpPr>
            <a:spLocks noGrp="1"/>
          </p:cNvSpPr>
          <p:nvPr>
            <p:ph type="hdr" sz="quarter" idx="2"/>
            <p:custDataLst>
              <p:tags r:id="rId8"/>
            </p:custDataLst>
          </p:nvPr>
        </p:nvSpPr>
        <p:spPr/>
        <p:txBody>
          <a:bodyPr/>
          <a:lstStyle/>
          <a:p>
            <a:pPr>
              <a:defRPr/>
            </a:pP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p:nvPr>
            <p:ph type="sldImg" idx="2"/>
            <p:custDataLst>
              <p:tags r:id="rId4"/>
            </p:custDataLst>
          </p:nvPr>
        </p:nvSpPr>
        <p:spPr/>
      </p:sp>
      <p:sp>
        <p:nvSpPr>
          <p:cNvPr id="3" name="文本占位符 2"/>
          <p:cNvSpPr txBox="1"/>
          <p:nvPr>
            <p:ph type="body" idx="3"/>
            <p:custDataLst>
              <p:tags r:id="rId5"/>
            </p:custDataLst>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10" Type="http://schemas.microsoft.com/office/2007/relationships/hdphoto" Target="../media/image4.wdp" /><Relationship Id="rId11" Type="http://schemas.openxmlformats.org/officeDocument/2006/relationships/tags" Target="../tags/tag7.xml" /><Relationship Id="rId12" Type="http://schemas.openxmlformats.org/officeDocument/2006/relationships/image" Target="../media/image5.png" /><Relationship Id="rId13" Type="http://schemas.openxmlformats.org/officeDocument/2006/relationships/tags" Target="../tags/tag8.xml" /><Relationship Id="rId14" Type="http://schemas.openxmlformats.org/officeDocument/2006/relationships/tags" Target="../tags/tag9.xml" /><Relationship Id="rId15"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tags" Target="../tags/tag6.xml" /><Relationship Id="rId9" Type="http://schemas.openxmlformats.org/officeDocument/2006/relationships/image" Target="../media/image3.png"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62.xml" /><Relationship Id="rId10" Type="http://schemas.openxmlformats.org/officeDocument/2006/relationships/image" Target="../media/image9.png" /><Relationship Id="rId11" Type="http://schemas.openxmlformats.org/officeDocument/2006/relationships/tags" Target="../tags/tag68.xml" /><Relationship Id="rId12" Type="http://schemas.openxmlformats.org/officeDocument/2006/relationships/tags" Target="../tags/tag69.xml" /><Relationship Id="rId13" Type="http://schemas.openxmlformats.org/officeDocument/2006/relationships/slideMaster" Target="../slideMasters/slideMaster2.xml" /><Relationship Id="rId2" Type="http://schemas.openxmlformats.org/officeDocument/2006/relationships/image" Target="../media/image1.jpeg" /><Relationship Id="rId3" Type="http://schemas.openxmlformats.org/officeDocument/2006/relationships/tags" Target="../tags/tag63.xml" /><Relationship Id="rId4" Type="http://schemas.openxmlformats.org/officeDocument/2006/relationships/tags" Target="../tags/tag64.xml" /><Relationship Id="rId5" Type="http://schemas.openxmlformats.org/officeDocument/2006/relationships/image" Target="../media/image7.png" /><Relationship Id="rId6" Type="http://schemas.openxmlformats.org/officeDocument/2006/relationships/tags" Target="../tags/tag65.xml" /><Relationship Id="rId7" Type="http://schemas.openxmlformats.org/officeDocument/2006/relationships/image" Target="../media/image8.png" /><Relationship Id="rId8" Type="http://schemas.openxmlformats.org/officeDocument/2006/relationships/tags" Target="../tags/tag66.xml" /><Relationship Id="rId9" Type="http://schemas.openxmlformats.org/officeDocument/2006/relationships/tags" Target="../tags/tag67.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10.xml" /><Relationship Id="rId2" Type="http://schemas.openxmlformats.org/officeDocument/2006/relationships/image" Target="../media/image1.jpeg"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image" Target="../media/image6.png"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image" Target="../media/image1.jpeg" /><Relationship Id="rId3" Type="http://schemas.openxmlformats.org/officeDocument/2006/relationships/tags" Target="../tags/tag16.xml" /><Relationship Id="rId4" Type="http://schemas.openxmlformats.org/officeDocument/2006/relationships/tags" Target="../tags/tag17.xml" /><Relationship Id="rId5" Type="http://schemas.openxmlformats.org/officeDocument/2006/relationships/image" Target="../media/image6.png" /><Relationship Id="rId6" Type="http://schemas.openxmlformats.org/officeDocument/2006/relationships/tags" Target="../tags/tag18.xml" /><Relationship Id="rId7" Type="http://schemas.openxmlformats.org/officeDocument/2006/relationships/tags" Target="../tags/tag19.xml" /><Relationship Id="rId8" Type="http://schemas.openxmlformats.org/officeDocument/2006/relationships/tags" Target="../tags/tag20.xml" /><Relationship Id="rId9"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image" Target="../media/image1.jpeg"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 Id="rId6" Type="http://schemas.openxmlformats.org/officeDocument/2006/relationships/tags" Target="../tags/tag25.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image" Target="../media/image9.png" /><Relationship Id="rId11" Type="http://schemas.openxmlformats.org/officeDocument/2006/relationships/tags" Target="../tags/tag32.xml" /><Relationship Id="rId12" Type="http://schemas.openxmlformats.org/officeDocument/2006/relationships/tags" Target="../tags/tag33.xml" /><Relationship Id="rId13"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image" Target="../media/image7.png" /><Relationship Id="rId6" Type="http://schemas.openxmlformats.org/officeDocument/2006/relationships/tags" Target="../tags/tag29.xml" /><Relationship Id="rId7" Type="http://schemas.openxmlformats.org/officeDocument/2006/relationships/image" Target="../media/image8.png" /><Relationship Id="rId8" Type="http://schemas.openxmlformats.org/officeDocument/2006/relationships/tags" Target="../tags/tag30.xml" /><Relationship Id="rId9" Type="http://schemas.openxmlformats.org/officeDocument/2006/relationships/tags" Target="../tags/tag3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7.xml" /><Relationship Id="rId10" Type="http://schemas.microsoft.com/office/2007/relationships/hdphoto" Target="../media/image4.wdp" /><Relationship Id="rId11" Type="http://schemas.openxmlformats.org/officeDocument/2006/relationships/tags" Target="../tags/tag43.xml" /><Relationship Id="rId12" Type="http://schemas.openxmlformats.org/officeDocument/2006/relationships/image" Target="../media/image5.png" /><Relationship Id="rId13" Type="http://schemas.openxmlformats.org/officeDocument/2006/relationships/tags" Target="../tags/tag44.xml" /><Relationship Id="rId14" Type="http://schemas.openxmlformats.org/officeDocument/2006/relationships/tags" Target="../tags/tag45.xml" /><Relationship Id="rId15" Type="http://schemas.openxmlformats.org/officeDocument/2006/relationships/slideMaster" Target="../slideMasters/slideMaster2.xml" /><Relationship Id="rId2" Type="http://schemas.openxmlformats.org/officeDocument/2006/relationships/image" Target="../media/image1.jpeg"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image" Target="../media/image2.png" /><Relationship Id="rId6" Type="http://schemas.openxmlformats.org/officeDocument/2006/relationships/tags" Target="../tags/tag40.xml" /><Relationship Id="rId7" Type="http://schemas.openxmlformats.org/officeDocument/2006/relationships/tags" Target="../tags/tag41.xml" /><Relationship Id="rId8" Type="http://schemas.openxmlformats.org/officeDocument/2006/relationships/tags" Target="../tags/tag42.xml" /><Relationship Id="rId9" Type="http://schemas.openxmlformats.org/officeDocument/2006/relationships/image" Target="../media/image3.png"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6.xml" /><Relationship Id="rId2" Type="http://schemas.openxmlformats.org/officeDocument/2006/relationships/image" Target="../media/image1.jpeg"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image" Target="../media/image6.png"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image" Target="../media/image1.jpeg" /><Relationship Id="rId3" Type="http://schemas.openxmlformats.org/officeDocument/2006/relationships/tags" Target="../tags/tag52.xml" /><Relationship Id="rId4" Type="http://schemas.openxmlformats.org/officeDocument/2006/relationships/tags" Target="../tags/tag53.xml" /><Relationship Id="rId5" Type="http://schemas.openxmlformats.org/officeDocument/2006/relationships/image" Target="../media/image6.png" /><Relationship Id="rId6" Type="http://schemas.openxmlformats.org/officeDocument/2006/relationships/tags" Target="../tags/tag54.xml" /><Relationship Id="rId7" Type="http://schemas.openxmlformats.org/officeDocument/2006/relationships/tags" Target="../tags/tag55.xml" /><Relationship Id="rId8" Type="http://schemas.openxmlformats.org/officeDocument/2006/relationships/tags" Target="../tags/tag56.xml" /><Relationship Id="rId9"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7.xml" /><Relationship Id="rId2" Type="http://schemas.openxmlformats.org/officeDocument/2006/relationships/image" Target="../media/image1.jpeg" /><Relationship Id="rId3" Type="http://schemas.openxmlformats.org/officeDocument/2006/relationships/tags" Target="../tags/tag58.xml" /><Relationship Id="rId4" Type="http://schemas.openxmlformats.org/officeDocument/2006/relationships/tags" Target="../tags/tag59.xml" /><Relationship Id="rId5" Type="http://schemas.openxmlformats.org/officeDocument/2006/relationships/tags" Target="../tags/tag60.xml" /><Relationship Id="rId6" Type="http://schemas.openxmlformats.org/officeDocument/2006/relationships/tags" Target="../tags/tag61.xml" /><Relationship Id="rId7"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spTree>
      <p:nvGrpSpPr>
        <p:cNvPr id="1" name=""/>
        <p:cNvGrpSpPr/>
        <p:nvPr>
          <p:custDataLst>
            <p:tags r:id="rId1"/>
          </p:custDataLst>
        </p:nvPr>
      </p:nvGrpSpPr>
      <p:grpSpPr>
        <a:xfrm>
          <a:off x="0" y="0"/>
          <a:ext cx="0" cy="0"/>
        </a:xfrm>
      </p:grpSpPr>
      <p:pic>
        <p:nvPicPr>
          <p:cNvPr id="5" name="图片 4"/>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0480" y="2540"/>
            <a:ext cx="9215120" cy="5191125"/>
          </a:xfrm>
          <a:prstGeom prst="rect">
            <a:avLst/>
          </a:prstGeom>
        </p:spPr>
      </p:pic>
      <p:grpSp>
        <p:nvGrpSpPr>
          <p:cNvPr id="8" name="组合 7"/>
          <p:cNvGrpSpPr/>
          <p:nvPr userDrawn="1">
            <p:custDataLst>
              <p:tags r:id="rId4"/>
            </p:custDataLst>
          </p:nvPr>
        </p:nvGrpSpPr>
        <p:grpSpPr>
          <a:xfrm>
            <a:off x="467995" y="123190"/>
            <a:ext cx="7868285" cy="5020310"/>
            <a:chOff x="-9525" y="86995"/>
            <a:chExt cx="10494645" cy="6775450"/>
          </a:xfrm>
        </p:grpSpPr>
        <p:pic>
          <p:nvPicPr>
            <p:cNvPr id="6" name="图片 5" descr="20"/>
            <p:cNvPicPr>
              <a:picLocks noChangeAspect="1"/>
            </p:cNvPicPr>
            <p:nvPr userDrawn="1">
              <p:custDataLst>
                <p:tags r:id="rId6"/>
              </p:custDataLst>
            </p:nvPr>
          </p:nvPicPr>
          <p:blipFill>
            <a:blip r:embed="rId5"/>
            <a:srcRect l="31185" t="16757" r="30857" b="36241"/>
            <a:stretch>
              <a:fillRect/>
            </a:stretch>
          </p:blipFill>
          <p:spPr>
            <a:xfrm>
              <a:off x="-9525" y="695325"/>
              <a:ext cx="8985250" cy="6167120"/>
            </a:xfrm>
            <a:prstGeom prst="rect">
              <a:avLst/>
            </a:prstGeom>
          </p:spPr>
        </p:pic>
        <p:pic>
          <p:nvPicPr>
            <p:cNvPr id="7" name="图片 6" descr="20"/>
            <p:cNvPicPr>
              <a:picLocks noChangeAspect="1"/>
            </p:cNvPicPr>
            <p:nvPr userDrawn="1">
              <p:custDataLst>
                <p:tags r:id="rId7"/>
              </p:custDataLst>
            </p:nvPr>
          </p:nvPicPr>
          <p:blipFill>
            <a:blip r:embed="rId5"/>
            <a:srcRect b="82227"/>
            <a:stretch>
              <a:fillRect/>
            </a:stretch>
          </p:blipFill>
          <p:spPr>
            <a:xfrm>
              <a:off x="1706880" y="86995"/>
              <a:ext cx="8778240" cy="877570"/>
            </a:xfrm>
            <a:prstGeom prst="rect">
              <a:avLst/>
            </a:prstGeom>
          </p:spPr>
        </p:pic>
      </p:grpSp>
      <p:sp>
        <p:nvSpPr>
          <p:cNvPr id="3" name="日期占位符 3"/>
          <p:cNvSpPr>
            <a:spLocks noGrp="1"/>
          </p:cNvSpPr>
          <p:nvPr userDrawn="1">
            <p:custDataLst>
              <p:tags r:id="rId8"/>
            </p:custDataLst>
          </p:nvPr>
        </p:nvSpPr>
        <p:spPr>
          <a:xfrm>
            <a:off x="2051685" y="480377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gradFill>
                  <a:gsLst>
                    <a:gs pos="25000">
                      <a:srgbClr val="FFD83A"/>
                    </a:gs>
                    <a:gs pos="75000">
                      <a:srgbClr val="FFFD6D"/>
                    </a:gs>
                    <a:gs pos="0">
                      <a:srgbClr val="F8C334"/>
                    </a:gs>
                    <a:gs pos="100000">
                      <a:srgbClr val="FFFEB8"/>
                    </a:gs>
                  </a:gsLst>
                  <a:lin ang="18900000" scaled="1"/>
                </a:gradFill>
                <a:effectLst/>
              </a:rPr>
              <a:t>2026年1月24日星期六7时50分33秒</a:t>
            </a:fld>
            <a:endParaRPr lang="zh-CN" altLang="en-US" sz="1400" smtClean="0">
              <a:ln w="15875"/>
              <a:gradFill>
                <a:gsLst>
                  <a:gs pos="25000">
                    <a:srgbClr val="FFD83A"/>
                  </a:gs>
                  <a:gs pos="75000">
                    <a:srgbClr val="FFFD6D"/>
                  </a:gs>
                  <a:gs pos="0">
                    <a:srgbClr val="F8C334"/>
                  </a:gs>
                  <a:gs pos="100000">
                    <a:srgbClr val="FFFEB8"/>
                  </a:gs>
                </a:gsLst>
                <a:lin ang="18900000" scaled="1"/>
              </a:gradFill>
              <a:effectLst/>
            </a:endParaRPr>
          </a:p>
        </p:txBody>
      </p:sp>
      <p:pic>
        <p:nvPicPr>
          <p:cNvPr id="11" name="图片 10"/>
          <p:cNvPicPr>
            <a:picLocks noChangeAspect="1"/>
          </p:cNvPicPr>
          <p:nvPr userDrawn="1">
            <p:custDataLst>
              <p:tags r:id="rId11"/>
            </p:custDataLst>
          </p:nvPr>
        </p:nvPicPr>
        <p:blipFill>
          <a:blip r:embed="rId9">
            <a:extLst>
              <a:ext uri="{BEBA8EAE-BF5A-486C-A8C5-ECC9F3942E4B}">
                <a14:imgProps xmlns:a14="http://schemas.microsoft.com/office/drawing/2010/main">
                  <a14:imgLayer r:embed="rId10">
                    <a14:imgEffect>
                      <a14:backgroundRemoval t="0" b="100000" l="5546" r="100000">
                        <a14:foregroundMark x1="30098" y1="28545" x2="20392" y2="30848"/>
                        <a14:foregroundMark x1="11256" y1="62909" x2="21941" y2="66667"/>
                      </a14:backgroundRemoval>
                    </a14:imgEffect>
                  </a14:imgLayer>
                </a14:imgProps>
              </a:ext>
              <a:ext uri="{28A0092B-C50C-407E-A947-70E740481C1C}">
                <a14:useLocalDpi xmlns:a14="http://schemas.microsoft.com/office/drawing/2010/main" val="0"/>
              </a:ext>
            </a:extLst>
          </a:blip>
          <a:stretch>
            <a:fillRect/>
          </a:stretch>
        </p:blipFill>
        <p:spPr>
          <a:xfrm flipH="1">
            <a:off x="-36830" y="2844800"/>
            <a:ext cx="1799590" cy="2337435"/>
          </a:xfrm>
          <a:prstGeom prst="rect">
            <a:avLst/>
          </a:prstGeom>
        </p:spPr>
      </p:pic>
      <p:pic>
        <p:nvPicPr>
          <p:cNvPr id="2" name="图片 1"/>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l="39394"/>
          <a:stretch>
            <a:fillRect/>
          </a:stretch>
        </p:blipFill>
        <p:spPr>
          <a:xfrm>
            <a:off x="7524115" y="3372485"/>
            <a:ext cx="1645285" cy="1809750"/>
          </a:xfrm>
          <a:prstGeom prst="rect">
            <a:avLst/>
          </a:prstGeom>
        </p:spPr>
      </p:pic>
      <p:sp>
        <p:nvSpPr>
          <p:cNvPr id="16" name="日期占位符 15"/>
          <p:cNvSpPr>
            <a:spLocks noGrp="1"/>
          </p:cNvSpPr>
          <p:nvPr>
            <p:ph type="dt" sz="half" idx="10"/>
            <p:custDataLst>
              <p:tags r:id="rId14"/>
            </p:custDataLst>
          </p:nvPr>
        </p:nvSpPr>
        <p:spPr>
          <a:xfrm>
            <a:off x="2844165" y="3127375"/>
            <a:ext cx="1821180" cy="245110"/>
          </a:xfrm>
        </p:spPr>
        <p:txBody>
          <a:bodyPr>
            <a:noAutofit/>
          </a:bodyPr>
          <a:lstStyle/>
          <a:p>
            <a:pPr algn="ctr"/>
            <a:fld id="{760FBDFE-C587-4B4C-A407-44438C67B59E}" type="datetime2">
              <a:rPr lang="zh-CN" altLang="en-US" sz="1800" smtClean="0">
                <a:gradFill>
                  <a:gsLst>
                    <a:gs pos="25000">
                      <a:srgbClr val="FFD83A"/>
                    </a:gs>
                    <a:gs pos="75000">
                      <a:srgbClr val="FFFD6D"/>
                    </a:gs>
                    <a:gs pos="0">
                      <a:srgbClr val="F8C334"/>
                    </a:gs>
                    <a:gs pos="100000">
                      <a:srgbClr val="FFFEB8"/>
                    </a:gs>
                  </a:gsLst>
                  <a:lin ang="18900000" scaled="1"/>
                </a:gradFill>
              </a:rPr>
              <a:t/>
            </a:fld>
            <a:endParaRPr lang="zh-CN" altLang="en-US" sz="1800" smtClean="0">
              <a:gradFill>
                <a:gsLst>
                  <a:gs pos="25000">
                    <a:srgbClr val="FFD83A"/>
                  </a:gs>
                  <a:gs pos="75000">
                    <a:srgbClr val="FFFD6D"/>
                  </a:gs>
                  <a:gs pos="0">
                    <a:srgbClr val="F8C334"/>
                  </a:gs>
                  <a:gs pos="100000">
                    <a:srgbClr val="FFFEB8"/>
                  </a:gs>
                </a:gsLst>
                <a:lin ang="18900000" scaled="1"/>
              </a:gradFill>
            </a:endParaRPr>
          </a:p>
        </p:txBody>
      </p:sp>
    </p:spTree>
  </p:cSld>
  <p:clrMapOvr>
    <a:masterClrMapping/>
  </p:clrMapOvr>
  <p:transition/>
  <p:timing/>
  <p:hf hdr="0" ftr="0"/>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2" name="图片 1" descr="bd50cfcec5b74011ae064c777db4c463"/>
          <p:cNvPicPr>
            <a:picLocks noChangeAspect="1"/>
          </p:cNvPicPr>
          <p:nvPr userDrawn="1">
            <p:custDataLst>
              <p:tags r:id="rId6"/>
            </p:custDataLst>
          </p:nvPr>
        </p:nvPicPr>
        <p:blipFill>
          <a:blip r:embed="rId5"/>
          <a:stretch>
            <a:fillRect/>
          </a:stretch>
        </p:blipFill>
        <p:spPr>
          <a:xfrm>
            <a:off x="467360" y="-484505"/>
            <a:ext cx="1506220" cy="1506220"/>
          </a:xfrm>
          <a:prstGeom prst="rect">
            <a:avLst/>
          </a:prstGeom>
        </p:spPr>
      </p:pic>
      <p:pic>
        <p:nvPicPr>
          <p:cNvPr id="5" name="图片 4" descr="c576aabd75d74d21b492643eba8ecd45"/>
          <p:cNvPicPr>
            <a:picLocks noChangeAspect="1"/>
          </p:cNvPicPr>
          <p:nvPr userDrawn="1">
            <p:custDataLst>
              <p:tags r:id="rId8"/>
            </p:custDataLst>
          </p:nvPr>
        </p:nvPicPr>
        <p:blipFill>
          <a:blip r:embed="rId7"/>
          <a:stretch>
            <a:fillRect/>
          </a:stretch>
        </p:blipFill>
        <p:spPr>
          <a:xfrm>
            <a:off x="107315" y="0"/>
            <a:ext cx="597535" cy="509905"/>
          </a:xfrm>
          <a:prstGeom prst="rect">
            <a:avLst/>
          </a:prstGeom>
        </p:spPr>
      </p:pic>
      <p:sp>
        <p:nvSpPr>
          <p:cNvPr id="6" name="文本框 5"/>
          <p:cNvSpPr txBox="1"/>
          <p:nvPr userDrawn="1">
            <p:custDataLst>
              <p:tags r:id="rId9"/>
            </p:custDataLst>
          </p:nvPr>
        </p:nvSpPr>
        <p:spPr>
          <a:xfrm>
            <a:off x="-180975" y="72390"/>
            <a:ext cx="2814320" cy="447040"/>
          </a:xfrm>
          <a:prstGeom prst="rect">
            <a:avLst/>
          </a:prstGeom>
          <a:noFill/>
        </p:spPr>
        <p:txBody>
          <a:bodyPr wrap="square" rtlCol="0" anchor="t">
            <a:noAutofit/>
            <a:scene3d>
              <a:camera prst="orthographicFront"/>
              <a:lightRig rig="threePt" dir="t"/>
            </a:scene3d>
          </a:bodyPr>
          <a:lstStyle/>
          <a:p>
            <a:pPr algn="ctr"/>
            <a:r>
              <a:rPr lang="zh-CN" altLang="en-US" sz="2200">
                <a:ln w="15875"/>
                <a:gradFill>
                  <a:gsLst>
                    <a:gs pos="0">
                      <a:schemeClr val="accent1"/>
                    </a:gs>
                    <a:gs pos="100000">
                      <a:schemeClr val="accent6"/>
                    </a:gs>
                  </a:gsLst>
                  <a:lin ang="2700000" scaled="0"/>
                </a:gradFill>
                <a:effectLst/>
                <a:latin typeface="黑体" panose="02010609060101010101" charset="-122"/>
                <a:ea typeface="黑体"/>
                <a:sym typeface="+mn-ea"/>
              </a:rPr>
              <a:t>中考考法</a:t>
            </a:r>
            <a:endParaRPr lang="zh-CN" altLang="en-US" sz="2200">
              <a:ln w="15875"/>
              <a:gradFill>
                <a:gsLst>
                  <a:gs pos="0">
                    <a:schemeClr val="accent1"/>
                  </a:gs>
                  <a:gs pos="100000">
                    <a:schemeClr val="accent6"/>
                  </a:gs>
                </a:gsLst>
                <a:lin ang="2700000" scaled="0"/>
              </a:gradFill>
              <a:effectLst/>
              <a:latin typeface="黑体" panose="02010609060101010101" charset="-122"/>
              <a:ea typeface="黑体"/>
              <a:sym typeface="+mn-ea"/>
            </a:endParaRPr>
          </a:p>
        </p:txBody>
      </p:sp>
      <p:pic>
        <p:nvPicPr>
          <p:cNvPr id="7" name="图片 6" descr="t04ff8d5ab070a50132"/>
          <p:cNvPicPr>
            <a:picLocks noChangeAspect="1"/>
          </p:cNvPicPr>
          <p:nvPr userDrawn="1">
            <p:custDataLst>
              <p:tags r:id="rId11"/>
            </p:custDataLst>
          </p:nvPr>
        </p:nvPicPr>
        <p:blipFill>
          <a:blip r:embed="rId10"/>
          <a:stretch>
            <a:fillRect/>
          </a:stretch>
        </p:blipFill>
        <p:spPr>
          <a:xfrm flipH="1">
            <a:off x="7740015" y="3075940"/>
            <a:ext cx="1403985" cy="2149475"/>
          </a:xfrm>
          <a:prstGeom prst="rect">
            <a:avLst/>
          </a:prstGeom>
        </p:spPr>
      </p:pic>
      <p:sp>
        <p:nvSpPr>
          <p:cNvPr id="8" name="日期占位符 3"/>
          <p:cNvSpPr>
            <a:spLocks noGrp="1"/>
          </p:cNvSpPr>
          <p:nvPr userDrawn="1">
            <p:custDataLst>
              <p:tags r:id="rId12"/>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流程图: 可选过程 1"/>
          <p:cNvSpPr/>
          <p:nvPr userDrawn="1">
            <p:custDataLst>
              <p:tags r:id="rId7"/>
            </p:custDataLst>
          </p:nvPr>
        </p:nvSpPr>
        <p:spPr>
          <a:xfrm>
            <a:off x="3491865" y="267335"/>
            <a:ext cx="1727835" cy="431800"/>
          </a:xfrm>
          <a:prstGeom prst="flowChartAlternateProcess">
            <a:avLst/>
          </a:prstGeom>
          <a:gradFill>
            <a:gsLst>
              <a:gs pos="50410">
                <a:srgbClr val="FB9B36"/>
              </a:gs>
              <a:gs pos="0">
                <a:srgbClr val="FE564D"/>
              </a:gs>
              <a:gs pos="100000">
                <a:srgbClr val="F9CA26"/>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t>学习目标</a:t>
            </a:r>
            <a:endParaRPr lang="zh-CN" altLang="en-US" sz="2400" b="1"/>
          </a:p>
        </p:txBody>
      </p:sp>
      <p:sp>
        <p:nvSpPr>
          <p:cNvPr id="5" name="日期占位符 3"/>
          <p:cNvSpPr>
            <a:spLocks noGrp="1"/>
          </p:cNvSpPr>
          <p:nvPr userDrawn="1">
            <p:custDataLst>
              <p:tags r:id="rId8"/>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pattFill prst="pct10">
            <a:fgClr>
              <a:schemeClr val="accent1"/>
            </a:fgClr>
            <a:bgClr>
              <a:schemeClr val="bg1"/>
            </a:bgClr>
          </a:pattFill>
          <a:ln w="107950">
            <a:no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p:txBody>
      </p:sp>
      <p:sp useBgFill="1">
        <p:nvSpPr>
          <p:cNvPr id="2" name="文本框 1"/>
          <p:cNvSpPr txBox="1"/>
          <p:nvPr userDrawn="1">
            <p:custDataLst>
              <p:tags r:id="rId5"/>
            </p:custDataLst>
          </p:nvPr>
        </p:nvSpPr>
        <p:spPr>
          <a:xfrm>
            <a:off x="3780155" y="194310"/>
            <a:ext cx="1694815" cy="460375"/>
          </a:xfrm>
          <a:prstGeom prst="rect">
            <a:avLst/>
          </a:prstGeom>
        </p:spPr>
        <p:txBody>
          <a:bodyPr wrap="square" rtlCol="0">
            <a:spAutoFit/>
          </a:bodyPr>
          <a:lstStyle/>
          <a:p>
            <a:pPr algn="ctr"/>
            <a:r>
              <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rPr>
              <a:t>随堂练习</a:t>
            </a:r>
            <a:endPar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endParaRPr>
          </a:p>
        </p:txBody>
      </p:sp>
      <p:sp>
        <p:nvSpPr>
          <p:cNvPr id="5" name="日期占位符 3"/>
          <p:cNvSpPr>
            <a:spLocks noGrp="1"/>
          </p:cNvSpPr>
          <p:nvPr userDrawn="1">
            <p:custDataLst>
              <p:tags r:id="rId6"/>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bd50cfcec5b74011ae064c777db4c463"/>
          <p:cNvPicPr>
            <a:picLocks noChangeAspect="1"/>
          </p:cNvPicPr>
          <p:nvPr userDrawn="1">
            <p:custDataLst>
              <p:tags r:id="rId6"/>
            </p:custDataLst>
          </p:nvPr>
        </p:nvPicPr>
        <p:blipFill>
          <a:blip r:embed="rId5"/>
          <a:stretch>
            <a:fillRect/>
          </a:stretch>
        </p:blipFill>
        <p:spPr>
          <a:xfrm>
            <a:off x="467360" y="-484505"/>
            <a:ext cx="1506220" cy="1506220"/>
          </a:xfrm>
          <a:prstGeom prst="rect">
            <a:avLst/>
          </a:prstGeom>
        </p:spPr>
      </p:pic>
      <p:pic>
        <p:nvPicPr>
          <p:cNvPr id="5" name="图片 4" descr="c576aabd75d74d21b492643eba8ecd45"/>
          <p:cNvPicPr>
            <a:picLocks noChangeAspect="1"/>
          </p:cNvPicPr>
          <p:nvPr userDrawn="1">
            <p:custDataLst>
              <p:tags r:id="rId8"/>
            </p:custDataLst>
          </p:nvPr>
        </p:nvPicPr>
        <p:blipFill>
          <a:blip r:embed="rId7"/>
          <a:stretch>
            <a:fillRect/>
          </a:stretch>
        </p:blipFill>
        <p:spPr>
          <a:xfrm>
            <a:off x="107315" y="0"/>
            <a:ext cx="597535" cy="509905"/>
          </a:xfrm>
          <a:prstGeom prst="rect">
            <a:avLst/>
          </a:prstGeom>
        </p:spPr>
      </p:pic>
      <p:sp>
        <p:nvSpPr>
          <p:cNvPr id="6" name="文本框 5"/>
          <p:cNvSpPr txBox="1"/>
          <p:nvPr userDrawn="1">
            <p:custDataLst>
              <p:tags r:id="rId9"/>
            </p:custDataLst>
          </p:nvPr>
        </p:nvSpPr>
        <p:spPr>
          <a:xfrm>
            <a:off x="-180975" y="72390"/>
            <a:ext cx="2814320" cy="447040"/>
          </a:xfrm>
          <a:prstGeom prst="rect">
            <a:avLst/>
          </a:prstGeom>
          <a:noFill/>
        </p:spPr>
        <p:txBody>
          <a:bodyPr wrap="square" rtlCol="0" anchor="t">
            <a:noAutofit/>
            <a:scene3d>
              <a:camera prst="orthographicFront"/>
              <a:lightRig rig="threePt" dir="t"/>
            </a:scene3d>
          </a:bodyPr>
          <a:lstStyle/>
          <a:p>
            <a:pPr algn="ctr"/>
            <a:r>
              <a:rPr lang="zh-CN" altLang="en-US" sz="2200">
                <a:ln w="15875"/>
                <a:gradFill>
                  <a:gsLst>
                    <a:gs pos="0">
                      <a:schemeClr val="accent1"/>
                    </a:gs>
                    <a:gs pos="100000">
                      <a:schemeClr val="accent6"/>
                    </a:gs>
                  </a:gsLst>
                  <a:lin ang="2700000" scaled="0"/>
                </a:gradFill>
                <a:effectLst/>
                <a:latin typeface="黑体" panose="02010609060101010101" charset="-122"/>
                <a:ea typeface="黑体"/>
                <a:sym typeface="+mn-ea"/>
              </a:rPr>
              <a:t>中考考法</a:t>
            </a:r>
            <a:endParaRPr lang="zh-CN" altLang="en-US" sz="2200">
              <a:ln w="15875"/>
              <a:gradFill>
                <a:gsLst>
                  <a:gs pos="0">
                    <a:schemeClr val="accent1"/>
                  </a:gs>
                  <a:gs pos="100000">
                    <a:schemeClr val="accent6"/>
                  </a:gs>
                </a:gsLst>
                <a:lin ang="2700000" scaled="0"/>
              </a:gradFill>
              <a:effectLst/>
              <a:latin typeface="黑体" panose="02010609060101010101" charset="-122"/>
              <a:ea typeface="黑体"/>
              <a:sym typeface="+mn-ea"/>
            </a:endParaRPr>
          </a:p>
        </p:txBody>
      </p:sp>
      <p:pic>
        <p:nvPicPr>
          <p:cNvPr id="7" name="图片 6" descr="t04ff8d5ab070a50132"/>
          <p:cNvPicPr>
            <a:picLocks noChangeAspect="1"/>
          </p:cNvPicPr>
          <p:nvPr userDrawn="1">
            <p:custDataLst>
              <p:tags r:id="rId11"/>
            </p:custDataLst>
          </p:nvPr>
        </p:nvPicPr>
        <p:blipFill>
          <a:blip r:embed="rId10"/>
          <a:stretch>
            <a:fillRect/>
          </a:stretch>
        </p:blipFill>
        <p:spPr>
          <a:xfrm flipH="1">
            <a:off x="7740015" y="3075940"/>
            <a:ext cx="1403985" cy="2149475"/>
          </a:xfrm>
          <a:prstGeom prst="rect">
            <a:avLst/>
          </a:prstGeom>
        </p:spPr>
      </p:pic>
      <p:sp>
        <p:nvSpPr>
          <p:cNvPr id="8" name="日期占位符 3"/>
          <p:cNvSpPr>
            <a:spLocks noGrp="1"/>
          </p:cNvSpPr>
          <p:nvPr userDrawn="1">
            <p:custDataLst>
              <p:tags r:id="rId12"/>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spTree>
      <p:nvGrpSpPr>
        <p:cNvPr id="1" name=""/>
        <p:cNvGrpSpPr/>
        <p:nvPr>
          <p:custDataLst>
            <p:tags r:id="rId1"/>
          </p:custDataLst>
        </p:nvPr>
      </p:nvGrpSpPr>
      <p:grpSpPr>
        <a:xfrm>
          <a:off x="0" y="0"/>
          <a:ext cx="0" cy="0"/>
        </a:xfrm>
      </p:grpSpPr>
      <p:pic>
        <p:nvPicPr>
          <p:cNvPr id="5" name="图片 4"/>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0480" y="2540"/>
            <a:ext cx="9215120" cy="5191125"/>
          </a:xfrm>
          <a:prstGeom prst="rect">
            <a:avLst/>
          </a:prstGeom>
        </p:spPr>
      </p:pic>
      <p:grpSp>
        <p:nvGrpSpPr>
          <p:cNvPr id="8" name="组合 7"/>
          <p:cNvGrpSpPr/>
          <p:nvPr userDrawn="1">
            <p:custDataLst>
              <p:tags r:id="rId4"/>
            </p:custDataLst>
          </p:nvPr>
        </p:nvGrpSpPr>
        <p:grpSpPr>
          <a:xfrm>
            <a:off x="467995" y="123190"/>
            <a:ext cx="7868285" cy="5020310"/>
            <a:chOff x="-9525" y="86995"/>
            <a:chExt cx="10494645" cy="6775450"/>
          </a:xfrm>
        </p:grpSpPr>
        <p:pic>
          <p:nvPicPr>
            <p:cNvPr id="6" name="图片 5" descr="20"/>
            <p:cNvPicPr>
              <a:picLocks noChangeAspect="1"/>
            </p:cNvPicPr>
            <p:nvPr userDrawn="1">
              <p:custDataLst>
                <p:tags r:id="rId6"/>
              </p:custDataLst>
            </p:nvPr>
          </p:nvPicPr>
          <p:blipFill>
            <a:blip r:embed="rId5"/>
            <a:srcRect l="31185" t="16757" r="30857" b="36241"/>
            <a:stretch>
              <a:fillRect/>
            </a:stretch>
          </p:blipFill>
          <p:spPr>
            <a:xfrm>
              <a:off x="-9525" y="695325"/>
              <a:ext cx="8985250" cy="6167120"/>
            </a:xfrm>
            <a:prstGeom prst="rect">
              <a:avLst/>
            </a:prstGeom>
          </p:spPr>
        </p:pic>
        <p:pic>
          <p:nvPicPr>
            <p:cNvPr id="7" name="图片 6" descr="20"/>
            <p:cNvPicPr>
              <a:picLocks noChangeAspect="1"/>
            </p:cNvPicPr>
            <p:nvPr userDrawn="1">
              <p:custDataLst>
                <p:tags r:id="rId7"/>
              </p:custDataLst>
            </p:nvPr>
          </p:nvPicPr>
          <p:blipFill>
            <a:blip r:embed="rId5"/>
            <a:srcRect b="82227"/>
            <a:stretch>
              <a:fillRect/>
            </a:stretch>
          </p:blipFill>
          <p:spPr>
            <a:xfrm>
              <a:off x="1706880" y="86995"/>
              <a:ext cx="8778240" cy="877570"/>
            </a:xfrm>
            <a:prstGeom prst="rect">
              <a:avLst/>
            </a:prstGeom>
          </p:spPr>
        </p:pic>
      </p:grpSp>
      <p:sp>
        <p:nvSpPr>
          <p:cNvPr id="3" name="日期占位符 3"/>
          <p:cNvSpPr>
            <a:spLocks noGrp="1"/>
          </p:cNvSpPr>
          <p:nvPr userDrawn="1">
            <p:custDataLst>
              <p:tags r:id="rId8"/>
            </p:custDataLst>
          </p:nvPr>
        </p:nvSpPr>
        <p:spPr>
          <a:xfrm>
            <a:off x="2051685" y="480377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gradFill>
                  <a:gsLst>
                    <a:gs pos="25000">
                      <a:srgbClr val="FFD83A"/>
                    </a:gs>
                    <a:gs pos="75000">
                      <a:srgbClr val="FFFD6D"/>
                    </a:gs>
                    <a:gs pos="0">
                      <a:srgbClr val="F8C334"/>
                    </a:gs>
                    <a:gs pos="100000">
                      <a:srgbClr val="FFFEB8"/>
                    </a:gs>
                  </a:gsLst>
                  <a:lin ang="18900000" scaled="1"/>
                </a:gradFill>
                <a:effectLst/>
              </a:rPr>
              <a:t/>
            </a:fld>
            <a:endParaRPr lang="zh-CN" altLang="en-US" sz="1400" smtClean="0">
              <a:ln w="15875"/>
              <a:gradFill>
                <a:gsLst>
                  <a:gs pos="25000">
                    <a:srgbClr val="FFD83A"/>
                  </a:gs>
                  <a:gs pos="75000">
                    <a:srgbClr val="FFFD6D"/>
                  </a:gs>
                  <a:gs pos="0">
                    <a:srgbClr val="F8C334"/>
                  </a:gs>
                  <a:gs pos="100000">
                    <a:srgbClr val="FFFEB8"/>
                  </a:gs>
                </a:gsLst>
                <a:lin ang="18900000" scaled="1"/>
              </a:gradFill>
              <a:effectLst/>
            </a:endParaRPr>
          </a:p>
        </p:txBody>
      </p:sp>
      <p:pic>
        <p:nvPicPr>
          <p:cNvPr id="11" name="图片 10"/>
          <p:cNvPicPr>
            <a:picLocks noChangeAspect="1"/>
          </p:cNvPicPr>
          <p:nvPr userDrawn="1">
            <p:custDataLst>
              <p:tags r:id="rId11"/>
            </p:custDataLst>
          </p:nvPr>
        </p:nvPicPr>
        <p:blipFill>
          <a:blip r:embed="rId9">
            <a:extLst>
              <a:ext uri="{BEBA8EAE-BF5A-486C-A8C5-ECC9F3942E4B}">
                <a14:imgProps xmlns:a14="http://schemas.microsoft.com/office/drawing/2010/main">
                  <a14:imgLayer r:embed="rId10">
                    <a14:imgEffect>
                      <a14:backgroundRemoval t="0" b="100000" l="5546" r="100000">
                        <a14:foregroundMark x1="30098" y1="28545" x2="20392" y2="30848"/>
                        <a14:foregroundMark x1="11256" y1="62909" x2="21941" y2="66667"/>
                      </a14:backgroundRemoval>
                    </a14:imgEffect>
                  </a14:imgLayer>
                </a14:imgProps>
              </a:ext>
              <a:ext uri="{28A0092B-C50C-407E-A947-70E740481C1C}">
                <a14:useLocalDpi xmlns:a14="http://schemas.microsoft.com/office/drawing/2010/main" val="0"/>
              </a:ext>
            </a:extLst>
          </a:blip>
          <a:stretch>
            <a:fillRect/>
          </a:stretch>
        </p:blipFill>
        <p:spPr>
          <a:xfrm flipH="1">
            <a:off x="-36830" y="2844800"/>
            <a:ext cx="1799590" cy="2337435"/>
          </a:xfrm>
          <a:prstGeom prst="rect">
            <a:avLst/>
          </a:prstGeom>
        </p:spPr>
      </p:pic>
      <p:pic>
        <p:nvPicPr>
          <p:cNvPr id="2" name="图片 1"/>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l="39394"/>
          <a:stretch>
            <a:fillRect/>
          </a:stretch>
        </p:blipFill>
        <p:spPr>
          <a:xfrm>
            <a:off x="7524115" y="3372485"/>
            <a:ext cx="1645285" cy="1809750"/>
          </a:xfrm>
          <a:prstGeom prst="rect">
            <a:avLst/>
          </a:prstGeom>
        </p:spPr>
      </p:pic>
      <p:sp>
        <p:nvSpPr>
          <p:cNvPr id="16" name="日期占位符 15"/>
          <p:cNvSpPr>
            <a:spLocks noGrp="1"/>
          </p:cNvSpPr>
          <p:nvPr>
            <p:ph type="dt" sz="half" idx="10"/>
            <p:custDataLst>
              <p:tags r:id="rId14"/>
            </p:custDataLst>
          </p:nvPr>
        </p:nvSpPr>
        <p:spPr>
          <a:xfrm>
            <a:off x="2844165" y="3127375"/>
            <a:ext cx="1821180" cy="245110"/>
          </a:xfrm>
        </p:spPr>
        <p:txBody>
          <a:bodyPr>
            <a:noAutofit/>
          </a:bodyPr>
          <a:lstStyle/>
          <a:p>
            <a:pPr algn="ctr"/>
            <a:fld id="{760FBDFE-C587-4B4C-A407-44438C67B59E}" type="datetime2">
              <a:rPr lang="zh-CN" altLang="en-US" sz="1800" smtClean="0">
                <a:gradFill>
                  <a:gsLst>
                    <a:gs pos="25000">
                      <a:srgbClr val="FFD83A"/>
                    </a:gs>
                    <a:gs pos="75000">
                      <a:srgbClr val="FFFD6D"/>
                    </a:gs>
                    <a:gs pos="0">
                      <a:srgbClr val="F8C334"/>
                    </a:gs>
                    <a:gs pos="100000">
                      <a:srgbClr val="FFFEB8"/>
                    </a:gs>
                  </a:gsLst>
                  <a:lin ang="18900000" scaled="1"/>
                </a:gradFill>
              </a:rPr>
              <a:t/>
            </a:fld>
            <a:endParaRPr lang="zh-CN" altLang="en-US" sz="1800" smtClean="0">
              <a:gradFill>
                <a:gsLst>
                  <a:gs pos="25000">
                    <a:srgbClr val="FFD83A"/>
                  </a:gs>
                  <a:gs pos="75000">
                    <a:srgbClr val="FFFD6D"/>
                  </a:gs>
                  <a:gs pos="0">
                    <a:srgbClr val="F8C334"/>
                  </a:gs>
                  <a:gs pos="100000">
                    <a:srgbClr val="FFFEB8"/>
                  </a:gs>
                </a:gsLst>
                <a:lin ang="18900000" scaled="1"/>
              </a:gradFill>
            </a:endParaRPr>
          </a:p>
        </p:txBody>
      </p:sp>
    </p:spTree>
  </p:cSld>
  <p:clrMapOvr>
    <a:masterClrMapping/>
  </p:clrMapOvr>
  <p:transition/>
  <p:timing/>
  <p:hf hdr="0" ftr="0"/>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流程图: 可选过程 1"/>
          <p:cNvSpPr/>
          <p:nvPr userDrawn="1">
            <p:custDataLst>
              <p:tags r:id="rId7"/>
            </p:custDataLst>
          </p:nvPr>
        </p:nvSpPr>
        <p:spPr>
          <a:xfrm>
            <a:off x="3491865" y="267335"/>
            <a:ext cx="1727835" cy="431800"/>
          </a:xfrm>
          <a:prstGeom prst="flowChartAlternateProcess">
            <a:avLst/>
          </a:prstGeom>
          <a:gradFill>
            <a:gsLst>
              <a:gs pos="50410">
                <a:srgbClr val="FB9B36"/>
              </a:gs>
              <a:gs pos="0">
                <a:srgbClr val="FE564D"/>
              </a:gs>
              <a:gs pos="100000">
                <a:srgbClr val="F9CA26"/>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t>学习目标</a:t>
            </a:r>
            <a:endParaRPr lang="zh-CN" altLang="en-US" sz="2400" b="1"/>
          </a:p>
        </p:txBody>
      </p:sp>
      <p:sp>
        <p:nvSpPr>
          <p:cNvPr id="5" name="日期占位符 3"/>
          <p:cNvSpPr>
            <a:spLocks noGrp="1"/>
          </p:cNvSpPr>
          <p:nvPr userDrawn="1">
            <p:custDataLst>
              <p:tags r:id="rId8"/>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pattFill prst="pct10">
            <a:fgClr>
              <a:schemeClr val="accent1"/>
            </a:fgClr>
            <a:bgClr>
              <a:schemeClr val="bg1"/>
            </a:bgClr>
          </a:pattFill>
          <a:ln w="107950">
            <a:no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a:p>
            <a:pPr algn="ctr"/>
            <a:endParaRPr lang="zh-CN" altLang="en-US" sz="18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p:txBody>
      </p:sp>
      <p:sp useBgFill="1">
        <p:nvSpPr>
          <p:cNvPr id="2" name="文本框 1"/>
          <p:cNvSpPr txBox="1"/>
          <p:nvPr userDrawn="1">
            <p:custDataLst>
              <p:tags r:id="rId5"/>
            </p:custDataLst>
          </p:nvPr>
        </p:nvSpPr>
        <p:spPr>
          <a:xfrm>
            <a:off x="3780155" y="194310"/>
            <a:ext cx="1694815" cy="460375"/>
          </a:xfrm>
          <a:prstGeom prst="rect">
            <a:avLst/>
          </a:prstGeom>
        </p:spPr>
        <p:txBody>
          <a:bodyPr wrap="square" rtlCol="0">
            <a:spAutoFit/>
          </a:bodyPr>
          <a:lstStyle/>
          <a:p>
            <a:pPr algn="ctr"/>
            <a:r>
              <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rPr>
              <a:t>随堂练习</a:t>
            </a:r>
            <a:endPar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endParaRPr>
          </a:p>
        </p:txBody>
      </p:sp>
      <p:sp>
        <p:nvSpPr>
          <p:cNvPr id="5" name="日期占位符 3"/>
          <p:cNvSpPr>
            <a:spLocks noGrp="1"/>
          </p:cNvSpPr>
          <p:nvPr userDrawn="1">
            <p:custDataLst>
              <p:tags r:id="rId6"/>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6.xml" /><Relationship Id="rId11"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34.xml" /><Relationship Id="rId7" Type="http://schemas.openxmlformats.org/officeDocument/2006/relationships/image" Target="file:///D:\qq&#25991;&#20214;\712321467\Image\C2C\Image2\%7b75232B38-A165-1FB7-499C-2E1C792CACB5%7d.png" TargetMode="External" /><Relationship Id="rId8" Type="http://schemas.openxmlformats.org/officeDocument/2006/relationships/image" Target="../media/image10.png" /><Relationship Id="rId9" Type="http://schemas.openxmlformats.org/officeDocument/2006/relationships/tags" Target="../tags/tag35.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72.xml" /><Relationship Id="rId11" Type="http://schemas.openxmlformats.org/officeDocument/2006/relationships/theme" Target="../theme/theme2.xml" /><Relationship Id="rId2" Type="http://schemas.openxmlformats.org/officeDocument/2006/relationships/slideLayout" Target="../slideLayouts/slideLayout7.xml" /><Relationship Id="rId3" Type="http://schemas.openxmlformats.org/officeDocument/2006/relationships/slideLayout" Target="../slideLayouts/slideLayout8.xml" /><Relationship Id="rId4" Type="http://schemas.openxmlformats.org/officeDocument/2006/relationships/slideLayout" Target="../slideLayouts/slideLayout9.xml" /><Relationship Id="rId5" Type="http://schemas.openxmlformats.org/officeDocument/2006/relationships/slideLayout" Target="../slideLayouts/slideLayout10.xml" /><Relationship Id="rId6" Type="http://schemas.openxmlformats.org/officeDocument/2006/relationships/tags" Target="../tags/tag70.xml" /><Relationship Id="rId7" Type="http://schemas.openxmlformats.org/officeDocument/2006/relationships/image" Target="file:///D:\qq&#25991;&#20214;\712321467\Image\C2C\Image2\%7b75232B38-A165-1FB7-499C-2E1C792CACB5%7d.png" TargetMode="External" /><Relationship Id="rId8" Type="http://schemas.openxmlformats.org/officeDocument/2006/relationships/image" Target="../media/image10.png" /><Relationship Id="rId9" Type="http://schemas.openxmlformats.org/officeDocument/2006/relationships/tags" Target="../tags/tag71.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custDataLst>
            <p:tags r:id="rId6"/>
          </p:custDataLst>
        </p:nvPr>
      </p:nvGrpSpPr>
      <p:grpSpPr>
        <a:xfrm>
          <a:off x="0" y="0"/>
          <a:ext cx="0" cy="0"/>
        </a:xfrm>
      </p:grpSpPr>
      <p:pic>
        <p:nvPicPr>
          <p:cNvPr id="2" name="图片 1073743875" descr="学科网 zxxk.com" title=""/>
          <p:cNvPicPr>
            <a:picLocks noChangeAspect="1"/>
          </p:cNvPicPr>
          <p:nvPr>
            <p:custDataLst>
              <p:tags r:id="rId9"/>
            </p:custDataLst>
          </p:nvPr>
        </p:nvPicPr>
        <p:blipFill>
          <a:blip r:embed="rId8" r:link="rId7"/>
          <a:stretch>
            <a:fillRect/>
          </a:stretch>
        </p:blipFill>
        <p:spPr>
          <a:xfrm>
            <a:off x="838200" y="365125"/>
            <a:ext cx="9525" cy="9525"/>
          </a:xfrm>
          <a:prstGeom prst="rect">
            <a:avLst/>
          </a:prstGeom>
          <a:noFill/>
          <a:ln>
            <a:noFill/>
            <a:miter lim="800000"/>
          </a:ln>
        </p:spPr>
      </p:pic>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iming/>
  <p:hf hdr="0" ftr="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600"/>
        </a:spcAft>
        <a:buFont typeface="Arial" panose="020b0604020202020204" pitchFamily="34" charset="0"/>
        <a:buChar char="●"/>
        <a:tabLst>
          <a:tab pos="1207135"/>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custDataLst>
            <p:tags r:id="rId6"/>
          </p:custDataLst>
        </p:nvPr>
      </p:nvGrpSpPr>
      <p:grpSpPr>
        <a:xfrm>
          <a:off x="0" y="0"/>
          <a:ext cx="0" cy="0"/>
        </a:xfrm>
      </p:grpSpPr>
      <p:pic>
        <p:nvPicPr>
          <p:cNvPr id="2" name="图片 1073743875" descr="学科网 zxxk.com" title=""/>
          <p:cNvPicPr>
            <a:picLocks noChangeAspect="1"/>
          </p:cNvPicPr>
          <p:nvPr>
            <p:custDataLst>
              <p:tags r:id="rId9"/>
            </p:custDataLst>
          </p:nvPr>
        </p:nvPicPr>
        <p:blipFill>
          <a:blip r:embed="rId8" r:link="rId7"/>
          <a:stretch>
            <a:fillRect/>
          </a:stretch>
        </p:blipFill>
        <p:spPr>
          <a:xfrm>
            <a:off x="838200" y="365125"/>
            <a:ext cx="9525" cy="9525"/>
          </a:xfrm>
          <a:prstGeom prst="rect">
            <a:avLst/>
          </a:prstGeom>
          <a:noFill/>
          <a:ln>
            <a:noFill/>
            <a:miter lim="800000"/>
          </a:ln>
        </p:spPr>
      </p:pic>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ransition/>
  <p:timing/>
  <p:hf hdr="0" ftr="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600"/>
        </a:spcAft>
        <a:buFont typeface="Arial" panose="020b0604020202020204" pitchFamily="34" charset="0"/>
        <a:buChar char="●"/>
        <a:tabLst>
          <a:tab pos="1207135"/>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2.png" /><Relationship Id="rId11" Type="http://schemas.openxmlformats.org/officeDocument/2006/relationships/tags" Target="../tags/tag97.xml" /><Relationship Id="rId12" Type="http://schemas.openxmlformats.org/officeDocument/2006/relationships/image" Target="../media/image13.png" /><Relationship Id="rId13" Type="http://schemas.openxmlformats.org/officeDocument/2006/relationships/tags" Target="../tags/tag98.xml" /><Relationship Id="rId14" Type="http://schemas.openxmlformats.org/officeDocument/2006/relationships/tags" Target="../tags/tag99.xml" /><Relationship Id="rId15" Type="http://schemas.openxmlformats.org/officeDocument/2006/relationships/tags" Target="../tags/tag100.xml" /><Relationship Id="rId16" Type="http://schemas.openxmlformats.org/officeDocument/2006/relationships/tags" Target="../tags/tag101.xml" /><Relationship Id="rId2" Type="http://schemas.openxmlformats.org/officeDocument/2006/relationships/notesSlide" Target="../notesSlides/notesSlide1.xml" /><Relationship Id="rId3" Type="http://schemas.openxmlformats.org/officeDocument/2006/relationships/tags" Target="../tags/tag91.xml" /><Relationship Id="rId4" Type="http://schemas.openxmlformats.org/officeDocument/2006/relationships/tags" Target="../tags/tag92.xml" /><Relationship Id="rId5" Type="http://schemas.openxmlformats.org/officeDocument/2006/relationships/tags" Target="../tags/tag93.xml" /><Relationship Id="rId6" Type="http://schemas.openxmlformats.org/officeDocument/2006/relationships/image" Target="../media/image11.png" /><Relationship Id="rId7" Type="http://schemas.openxmlformats.org/officeDocument/2006/relationships/tags" Target="../tags/tag94.xml" /><Relationship Id="rId8" Type="http://schemas.openxmlformats.org/officeDocument/2006/relationships/tags" Target="../tags/tag95.xml" /><Relationship Id="rId9" Type="http://schemas.openxmlformats.org/officeDocument/2006/relationships/tags" Target="../tags/tag96.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74.xml" /><Relationship Id="rId11" Type="http://schemas.openxmlformats.org/officeDocument/2006/relationships/tags" Target="../tags/tag175.xml" /><Relationship Id="rId12" Type="http://schemas.openxmlformats.org/officeDocument/2006/relationships/tags" Target="../tags/tag176.xml" /><Relationship Id="rId13" Type="http://schemas.openxmlformats.org/officeDocument/2006/relationships/image" Target="../media/image28.png" /><Relationship Id="rId14" Type="http://schemas.openxmlformats.org/officeDocument/2006/relationships/tags" Target="../tags/tag177.xml" /><Relationship Id="rId15" Type="http://schemas.openxmlformats.org/officeDocument/2006/relationships/video" Target="../media/media3.mp4" /><Relationship Id="rId16" Type="http://schemas.microsoft.com/office/2007/relationships/media" Target="../media/media3.mp4" /><Relationship Id="rId17" Type="http://schemas.openxmlformats.org/officeDocument/2006/relationships/tags" Target="../tags/tag178.xml" /><Relationship Id="rId18" Type="http://schemas.openxmlformats.org/officeDocument/2006/relationships/tags" Target="../tags/tag179.xml" /><Relationship Id="rId19" Type="http://schemas.openxmlformats.org/officeDocument/2006/relationships/tags" Target="../tags/tag180.xml" /><Relationship Id="rId2" Type="http://schemas.openxmlformats.org/officeDocument/2006/relationships/tags" Target="../tags/tag167.xml" /><Relationship Id="rId20" Type="http://schemas.openxmlformats.org/officeDocument/2006/relationships/tags" Target="../tags/tag181.xml" /><Relationship Id="rId21" Type="http://schemas.openxmlformats.org/officeDocument/2006/relationships/tags" Target="../tags/tag182.xml" /><Relationship Id="rId22" Type="http://schemas.openxmlformats.org/officeDocument/2006/relationships/tags" Target="../tags/tag183.xml" /><Relationship Id="rId3" Type="http://schemas.openxmlformats.org/officeDocument/2006/relationships/tags" Target="../tags/tag168.xml" /><Relationship Id="rId4" Type="http://schemas.openxmlformats.org/officeDocument/2006/relationships/tags" Target="../tags/tag169.xml" /><Relationship Id="rId5" Type="http://schemas.openxmlformats.org/officeDocument/2006/relationships/image" Target="../media/image27.png" /><Relationship Id="rId6" Type="http://schemas.openxmlformats.org/officeDocument/2006/relationships/tags" Target="../tags/tag170.xml" /><Relationship Id="rId7" Type="http://schemas.openxmlformats.org/officeDocument/2006/relationships/tags" Target="../tags/tag171.xml" /><Relationship Id="rId8" Type="http://schemas.openxmlformats.org/officeDocument/2006/relationships/tags" Target="../tags/tag172.xml" /><Relationship Id="rId9" Type="http://schemas.openxmlformats.org/officeDocument/2006/relationships/tags" Target="../tags/tag17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92.xml" /><Relationship Id="rId11" Type="http://schemas.openxmlformats.org/officeDocument/2006/relationships/tags" Target="../tags/tag193.xml" /><Relationship Id="rId12" Type="http://schemas.openxmlformats.org/officeDocument/2006/relationships/tags" Target="../tags/tag194.xml" /><Relationship Id="rId13" Type="http://schemas.openxmlformats.org/officeDocument/2006/relationships/tags" Target="../tags/tag195.xml" /><Relationship Id="rId14" Type="http://schemas.openxmlformats.org/officeDocument/2006/relationships/tags" Target="../tags/tag196.xml" /><Relationship Id="rId2" Type="http://schemas.openxmlformats.org/officeDocument/2006/relationships/tags" Target="../tags/tag184.xml" /><Relationship Id="rId3" Type="http://schemas.openxmlformats.org/officeDocument/2006/relationships/tags" Target="../tags/tag185.xml" /><Relationship Id="rId4" Type="http://schemas.openxmlformats.org/officeDocument/2006/relationships/tags" Target="../tags/tag186.xml" /><Relationship Id="rId5" Type="http://schemas.openxmlformats.org/officeDocument/2006/relationships/tags" Target="../tags/tag187.xml" /><Relationship Id="rId6" Type="http://schemas.openxmlformats.org/officeDocument/2006/relationships/tags" Target="../tags/tag188.xml" /><Relationship Id="rId7" Type="http://schemas.openxmlformats.org/officeDocument/2006/relationships/tags" Target="../tags/tag189.xml" /><Relationship Id="rId8" Type="http://schemas.openxmlformats.org/officeDocument/2006/relationships/tags" Target="../tags/tag190.xml" /><Relationship Id="rId9" Type="http://schemas.openxmlformats.org/officeDocument/2006/relationships/tags" Target="../tags/tag19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97.xml" /><Relationship Id="rId3" Type="http://schemas.openxmlformats.org/officeDocument/2006/relationships/tags" Target="../tags/tag198.xml" /><Relationship Id="rId4" Type="http://schemas.openxmlformats.org/officeDocument/2006/relationships/image" Target="../media/image29.png" /><Relationship Id="rId5" Type="http://schemas.openxmlformats.org/officeDocument/2006/relationships/tags" Target="../tags/tag199.xml" /><Relationship Id="rId6" Type="http://schemas.openxmlformats.org/officeDocument/2006/relationships/tags" Target="../tags/tag200.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201.xml" /><Relationship Id="rId3" Type="http://schemas.openxmlformats.org/officeDocument/2006/relationships/tags" Target="../tags/tag202.xml" /><Relationship Id="rId4" Type="http://schemas.openxmlformats.org/officeDocument/2006/relationships/image" Target="../media/image30.png" /><Relationship Id="rId5" Type="http://schemas.openxmlformats.org/officeDocument/2006/relationships/tags" Target="../tags/tag203.xml" /><Relationship Id="rId6" Type="http://schemas.openxmlformats.org/officeDocument/2006/relationships/tags" Target="../tags/tag204.xml" /><Relationship Id="rId7" Type="http://schemas.openxmlformats.org/officeDocument/2006/relationships/tags" Target="../tags/tag205.xml" /><Relationship Id="rId8" Type="http://schemas.openxmlformats.org/officeDocument/2006/relationships/tags" Target="../tags/tag20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15.xml" /><Relationship Id="rId11" Type="http://schemas.openxmlformats.org/officeDocument/2006/relationships/tags" Target="../tags/tag216.xml" /><Relationship Id="rId2" Type="http://schemas.openxmlformats.org/officeDocument/2006/relationships/tags" Target="../tags/tag207.xml" /><Relationship Id="rId3" Type="http://schemas.openxmlformats.org/officeDocument/2006/relationships/tags" Target="../tags/tag208.xml" /><Relationship Id="rId4" Type="http://schemas.openxmlformats.org/officeDocument/2006/relationships/tags" Target="../tags/tag209.xml" /><Relationship Id="rId5" Type="http://schemas.openxmlformats.org/officeDocument/2006/relationships/tags" Target="../tags/tag210.xml" /><Relationship Id="rId6" Type="http://schemas.openxmlformats.org/officeDocument/2006/relationships/tags" Target="../tags/tag211.xml" /><Relationship Id="rId7" Type="http://schemas.openxmlformats.org/officeDocument/2006/relationships/tags" Target="../tags/tag212.xml" /><Relationship Id="rId8" Type="http://schemas.openxmlformats.org/officeDocument/2006/relationships/tags" Target="../tags/tag213.xml" /><Relationship Id="rId9" Type="http://schemas.openxmlformats.org/officeDocument/2006/relationships/tags" Target="../tags/tag2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22.xml" /><Relationship Id="rId11" Type="http://schemas.openxmlformats.org/officeDocument/2006/relationships/tags" Target="../tags/tag223.xml" /><Relationship Id="rId12" Type="http://schemas.openxmlformats.org/officeDocument/2006/relationships/tags" Target="../tags/tag224.xml" /><Relationship Id="rId13" Type="http://schemas.openxmlformats.org/officeDocument/2006/relationships/tags" Target="../tags/tag225.xml" /><Relationship Id="rId2" Type="http://schemas.openxmlformats.org/officeDocument/2006/relationships/tags" Target="../tags/tag217.xml" /><Relationship Id="rId3" Type="http://schemas.openxmlformats.org/officeDocument/2006/relationships/tags" Target="../tags/tag218.xml" /><Relationship Id="rId4" Type="http://schemas.openxmlformats.org/officeDocument/2006/relationships/tags" Target="../tags/tag219.xml" /><Relationship Id="rId5" Type="http://schemas.openxmlformats.org/officeDocument/2006/relationships/image" Target="../media/image31.png" /><Relationship Id="rId6" Type="http://schemas.openxmlformats.org/officeDocument/2006/relationships/tags" Target="../tags/tag220.xml" /><Relationship Id="rId7" Type="http://schemas.openxmlformats.org/officeDocument/2006/relationships/video" Target="../media/media4.mp4" /><Relationship Id="rId8" Type="http://schemas.microsoft.com/office/2007/relationships/media" Target="../media/media4.mp4" /><Relationship Id="rId9" Type="http://schemas.openxmlformats.org/officeDocument/2006/relationships/tags" Target="../tags/tag221.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226.xml" /><Relationship Id="rId3" Type="http://schemas.openxmlformats.org/officeDocument/2006/relationships/tags" Target="../tags/tag227.xml" /><Relationship Id="rId4" Type="http://schemas.openxmlformats.org/officeDocument/2006/relationships/tags" Target="../tags/tag228.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37.xml" /><Relationship Id="rId2" Type="http://schemas.openxmlformats.org/officeDocument/2006/relationships/tags" Target="../tags/tag229.xml" /><Relationship Id="rId3" Type="http://schemas.openxmlformats.org/officeDocument/2006/relationships/tags" Target="../tags/tag230.xml" /><Relationship Id="rId4" Type="http://schemas.openxmlformats.org/officeDocument/2006/relationships/tags" Target="../tags/tag231.xml" /><Relationship Id="rId5" Type="http://schemas.openxmlformats.org/officeDocument/2006/relationships/tags" Target="../tags/tag232.xml" /><Relationship Id="rId6" Type="http://schemas.openxmlformats.org/officeDocument/2006/relationships/tags" Target="../tags/tag233.xml" /><Relationship Id="rId7" Type="http://schemas.openxmlformats.org/officeDocument/2006/relationships/tags" Target="../tags/tag234.xml" /><Relationship Id="rId8" Type="http://schemas.openxmlformats.org/officeDocument/2006/relationships/tags" Target="../tags/tag235.xml" /><Relationship Id="rId9" Type="http://schemas.openxmlformats.org/officeDocument/2006/relationships/tags" Target="../tags/tag236.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6.xml" /><Relationship Id="rId11" Type="http://schemas.openxmlformats.org/officeDocument/2006/relationships/tags" Target="../tags/tag247.xml" /><Relationship Id="rId2" Type="http://schemas.openxmlformats.org/officeDocument/2006/relationships/tags" Target="../tags/tag238.xml" /><Relationship Id="rId3" Type="http://schemas.openxmlformats.org/officeDocument/2006/relationships/tags" Target="../tags/tag239.xml" /><Relationship Id="rId4" Type="http://schemas.openxmlformats.org/officeDocument/2006/relationships/tags" Target="../tags/tag240.xml" /><Relationship Id="rId5" Type="http://schemas.openxmlformats.org/officeDocument/2006/relationships/tags" Target="../tags/tag241.xml" /><Relationship Id="rId6" Type="http://schemas.openxmlformats.org/officeDocument/2006/relationships/tags" Target="../tags/tag242.xml" /><Relationship Id="rId7" Type="http://schemas.openxmlformats.org/officeDocument/2006/relationships/tags" Target="../tags/tag243.xml" /><Relationship Id="rId8" Type="http://schemas.openxmlformats.org/officeDocument/2006/relationships/tags" Target="../tags/tag244.xml" /><Relationship Id="rId9" Type="http://schemas.openxmlformats.org/officeDocument/2006/relationships/tags" Target="../tags/tag24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248.xml" /><Relationship Id="rId3" Type="http://schemas.openxmlformats.org/officeDocument/2006/relationships/tags" Target="../tags/tag249.xml" /><Relationship Id="rId4" Type="http://schemas.openxmlformats.org/officeDocument/2006/relationships/image" Target="../media/image32.png" /><Relationship Id="rId5" Type="http://schemas.openxmlformats.org/officeDocument/2006/relationships/tags" Target="../tags/tag250.xml" /><Relationship Id="rId6" Type="http://schemas.openxmlformats.org/officeDocument/2006/relationships/tags" Target="../tags/tag251.xml" /><Relationship Id="rId7" Type="http://schemas.openxmlformats.org/officeDocument/2006/relationships/tags" Target="../tags/tag25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9.xml" /><Relationship Id="rId2" Type="http://schemas.openxmlformats.org/officeDocument/2006/relationships/tags" Target="../tags/tag102.xml" /><Relationship Id="rId3" Type="http://schemas.openxmlformats.org/officeDocument/2006/relationships/image" Target="../media/image14.png" /><Relationship Id="rId4" Type="http://schemas.openxmlformats.org/officeDocument/2006/relationships/tags" Target="../tags/tag103.xml" /><Relationship Id="rId5" Type="http://schemas.openxmlformats.org/officeDocument/2006/relationships/tags" Target="../tags/tag104.xml" /><Relationship Id="rId6" Type="http://schemas.openxmlformats.org/officeDocument/2006/relationships/tags" Target="../tags/tag105.xml" /><Relationship Id="rId7" Type="http://schemas.openxmlformats.org/officeDocument/2006/relationships/tags" Target="../tags/tag106.xml" /><Relationship Id="rId8" Type="http://schemas.openxmlformats.org/officeDocument/2006/relationships/tags" Target="../tags/tag107.xml" /><Relationship Id="rId9" Type="http://schemas.openxmlformats.org/officeDocument/2006/relationships/tags" Target="../tags/tag108.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60.xml" /><Relationship Id="rId11" Type="http://schemas.openxmlformats.org/officeDocument/2006/relationships/tags" Target="../tags/tag261.xml" /><Relationship Id="rId2" Type="http://schemas.openxmlformats.org/officeDocument/2006/relationships/tags" Target="../tags/tag253.xml" /><Relationship Id="rId3" Type="http://schemas.openxmlformats.org/officeDocument/2006/relationships/tags" Target="../tags/tag254.xml" /><Relationship Id="rId4" Type="http://schemas.openxmlformats.org/officeDocument/2006/relationships/image" Target="../media/image14.png" /><Relationship Id="rId5" Type="http://schemas.openxmlformats.org/officeDocument/2006/relationships/tags" Target="../tags/tag255.xml" /><Relationship Id="rId6" Type="http://schemas.openxmlformats.org/officeDocument/2006/relationships/tags" Target="../tags/tag256.xml" /><Relationship Id="rId7" Type="http://schemas.openxmlformats.org/officeDocument/2006/relationships/tags" Target="../tags/tag257.xml" /><Relationship Id="rId8" Type="http://schemas.openxmlformats.org/officeDocument/2006/relationships/tags" Target="../tags/tag258.xml" /><Relationship Id="rId9" Type="http://schemas.openxmlformats.org/officeDocument/2006/relationships/tags" Target="../tags/tag25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69.xml" /><Relationship Id="rId11" Type="http://schemas.openxmlformats.org/officeDocument/2006/relationships/tags" Target="../tags/tag270.xml" /><Relationship Id="rId2" Type="http://schemas.openxmlformats.org/officeDocument/2006/relationships/tags" Target="../tags/tag262.xml" /><Relationship Id="rId3" Type="http://schemas.openxmlformats.org/officeDocument/2006/relationships/tags" Target="../tags/tag263.xml" /><Relationship Id="rId4" Type="http://schemas.openxmlformats.org/officeDocument/2006/relationships/image" Target="../media/image33.jpeg" /><Relationship Id="rId5" Type="http://schemas.openxmlformats.org/officeDocument/2006/relationships/tags" Target="../tags/tag264.xml" /><Relationship Id="rId6" Type="http://schemas.openxmlformats.org/officeDocument/2006/relationships/tags" Target="../tags/tag265.xml" /><Relationship Id="rId7" Type="http://schemas.openxmlformats.org/officeDocument/2006/relationships/tags" Target="../tags/tag266.xml" /><Relationship Id="rId8" Type="http://schemas.openxmlformats.org/officeDocument/2006/relationships/tags" Target="../tags/tag267.xml" /><Relationship Id="rId9" Type="http://schemas.openxmlformats.org/officeDocument/2006/relationships/tags" Target="../tags/tag268.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8.xml" /><Relationship Id="rId11" Type="http://schemas.openxmlformats.org/officeDocument/2006/relationships/tags" Target="../tags/tag279.xml" /><Relationship Id="rId12" Type="http://schemas.openxmlformats.org/officeDocument/2006/relationships/tags" Target="../tags/tag280.xml" /><Relationship Id="rId13" Type="http://schemas.openxmlformats.org/officeDocument/2006/relationships/tags" Target="../tags/tag281.xml" /><Relationship Id="rId14" Type="http://schemas.openxmlformats.org/officeDocument/2006/relationships/tags" Target="../tags/tag282.xml" /><Relationship Id="rId15" Type="http://schemas.openxmlformats.org/officeDocument/2006/relationships/tags" Target="../tags/tag283.xml" /><Relationship Id="rId16" Type="http://schemas.openxmlformats.org/officeDocument/2006/relationships/tags" Target="../tags/tag284.xml" /><Relationship Id="rId17" Type="http://schemas.openxmlformats.org/officeDocument/2006/relationships/tags" Target="../tags/tag285.xml" /><Relationship Id="rId18" Type="http://schemas.openxmlformats.org/officeDocument/2006/relationships/tags" Target="../tags/tag286.xml" /><Relationship Id="rId19" Type="http://schemas.openxmlformats.org/officeDocument/2006/relationships/tags" Target="../tags/tag287.xml" /><Relationship Id="rId2" Type="http://schemas.openxmlformats.org/officeDocument/2006/relationships/tags" Target="../tags/tag271.xml" /><Relationship Id="rId20" Type="http://schemas.openxmlformats.org/officeDocument/2006/relationships/tags" Target="../tags/tag288.xml" /><Relationship Id="rId21" Type="http://schemas.openxmlformats.org/officeDocument/2006/relationships/tags" Target="../tags/tag289.xml" /><Relationship Id="rId22" Type="http://schemas.openxmlformats.org/officeDocument/2006/relationships/tags" Target="../tags/tag290.xml" /><Relationship Id="rId23" Type="http://schemas.openxmlformats.org/officeDocument/2006/relationships/image" Target="../media/image35.png" /><Relationship Id="rId24" Type="http://schemas.microsoft.com/office/2007/relationships/hdphoto" Target="../media/image36.wdp" /><Relationship Id="rId25" Type="http://schemas.openxmlformats.org/officeDocument/2006/relationships/tags" Target="../tags/tag291.xml" /><Relationship Id="rId26" Type="http://schemas.openxmlformats.org/officeDocument/2006/relationships/tags" Target="../tags/tag292.xml" /><Relationship Id="rId27" Type="http://schemas.openxmlformats.org/officeDocument/2006/relationships/tags" Target="../tags/tag293.xml" /><Relationship Id="rId28" Type="http://schemas.openxmlformats.org/officeDocument/2006/relationships/tags" Target="../tags/tag294.xml" /><Relationship Id="rId29" Type="http://schemas.openxmlformats.org/officeDocument/2006/relationships/tags" Target="../tags/tag295.xml" /><Relationship Id="rId3" Type="http://schemas.openxmlformats.org/officeDocument/2006/relationships/image" Target="../media/image34.png" /><Relationship Id="rId30" Type="http://schemas.openxmlformats.org/officeDocument/2006/relationships/tags" Target="../tags/tag296.xml" /><Relationship Id="rId31" Type="http://schemas.openxmlformats.org/officeDocument/2006/relationships/tags" Target="../tags/tag297.xml" /><Relationship Id="rId4" Type="http://schemas.openxmlformats.org/officeDocument/2006/relationships/tags" Target="../tags/tag272.xml" /><Relationship Id="rId5" Type="http://schemas.openxmlformats.org/officeDocument/2006/relationships/tags" Target="../tags/tag273.xml" /><Relationship Id="rId6" Type="http://schemas.openxmlformats.org/officeDocument/2006/relationships/tags" Target="../tags/tag274.xml" /><Relationship Id="rId7" Type="http://schemas.openxmlformats.org/officeDocument/2006/relationships/tags" Target="../tags/tag275.xml" /><Relationship Id="rId8" Type="http://schemas.openxmlformats.org/officeDocument/2006/relationships/tags" Target="../tags/tag276.xml" /><Relationship Id="rId9" Type="http://schemas.openxmlformats.org/officeDocument/2006/relationships/tags" Target="../tags/tag277.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06.xml" /><Relationship Id="rId11" Type="http://schemas.openxmlformats.org/officeDocument/2006/relationships/tags" Target="../tags/tag307.xml" /><Relationship Id="rId12" Type="http://schemas.openxmlformats.org/officeDocument/2006/relationships/tags" Target="../tags/tag308.xml" /><Relationship Id="rId13" Type="http://schemas.openxmlformats.org/officeDocument/2006/relationships/tags" Target="../tags/tag309.xml" /><Relationship Id="rId14" Type="http://schemas.openxmlformats.org/officeDocument/2006/relationships/tags" Target="../tags/tag310.xml" /><Relationship Id="rId15" Type="http://schemas.openxmlformats.org/officeDocument/2006/relationships/tags" Target="../tags/tag311.xml" /><Relationship Id="rId16" Type="http://schemas.openxmlformats.org/officeDocument/2006/relationships/tags" Target="../tags/tag312.xml" /><Relationship Id="rId17" Type="http://schemas.openxmlformats.org/officeDocument/2006/relationships/tags" Target="../tags/tag313.xml" /><Relationship Id="rId18" Type="http://schemas.openxmlformats.org/officeDocument/2006/relationships/tags" Target="../tags/tag314.xml" /><Relationship Id="rId19" Type="http://schemas.openxmlformats.org/officeDocument/2006/relationships/tags" Target="../tags/tag315.xml" /><Relationship Id="rId2" Type="http://schemas.openxmlformats.org/officeDocument/2006/relationships/tags" Target="../tags/tag298.xml" /><Relationship Id="rId20" Type="http://schemas.openxmlformats.org/officeDocument/2006/relationships/tags" Target="../tags/tag316.xml" /><Relationship Id="rId21" Type="http://schemas.openxmlformats.org/officeDocument/2006/relationships/tags" Target="../tags/tag317.xml" /><Relationship Id="rId22" Type="http://schemas.openxmlformats.org/officeDocument/2006/relationships/tags" Target="../tags/tag318.xml" /><Relationship Id="rId23" Type="http://schemas.openxmlformats.org/officeDocument/2006/relationships/tags" Target="../tags/tag319.xml" /><Relationship Id="rId24" Type="http://schemas.openxmlformats.org/officeDocument/2006/relationships/tags" Target="../tags/tag320.xml" /><Relationship Id="rId25" Type="http://schemas.openxmlformats.org/officeDocument/2006/relationships/tags" Target="../tags/tag321.xml" /><Relationship Id="rId26" Type="http://schemas.openxmlformats.org/officeDocument/2006/relationships/tags" Target="../tags/tag322.xml" /><Relationship Id="rId27" Type="http://schemas.openxmlformats.org/officeDocument/2006/relationships/tags" Target="../tags/tag323.xml" /><Relationship Id="rId28" Type="http://schemas.openxmlformats.org/officeDocument/2006/relationships/tags" Target="../tags/tag324.xml" /><Relationship Id="rId29" Type="http://schemas.openxmlformats.org/officeDocument/2006/relationships/tags" Target="../tags/tag325.xml" /><Relationship Id="rId3" Type="http://schemas.openxmlformats.org/officeDocument/2006/relationships/tags" Target="../tags/tag299.xml" /><Relationship Id="rId30" Type="http://schemas.openxmlformats.org/officeDocument/2006/relationships/tags" Target="../tags/tag326.xml" /><Relationship Id="rId31" Type="http://schemas.openxmlformats.org/officeDocument/2006/relationships/tags" Target="../tags/tag327.xml" /><Relationship Id="rId32" Type="http://schemas.openxmlformats.org/officeDocument/2006/relationships/tags" Target="../tags/tag328.xml" /><Relationship Id="rId33" Type="http://schemas.openxmlformats.org/officeDocument/2006/relationships/tags" Target="../tags/tag329.xml" /><Relationship Id="rId34" Type="http://schemas.openxmlformats.org/officeDocument/2006/relationships/tags" Target="../tags/tag330.xml" /><Relationship Id="rId35" Type="http://schemas.openxmlformats.org/officeDocument/2006/relationships/tags" Target="../tags/tag331.xml" /><Relationship Id="rId36" Type="http://schemas.openxmlformats.org/officeDocument/2006/relationships/tags" Target="../tags/tag332.xml" /><Relationship Id="rId37" Type="http://schemas.openxmlformats.org/officeDocument/2006/relationships/tags" Target="../tags/tag333.xml" /><Relationship Id="rId38" Type="http://schemas.openxmlformats.org/officeDocument/2006/relationships/tags" Target="../tags/tag334.xml" /><Relationship Id="rId39" Type="http://schemas.openxmlformats.org/officeDocument/2006/relationships/tags" Target="../tags/tag335.xml" /><Relationship Id="rId4" Type="http://schemas.openxmlformats.org/officeDocument/2006/relationships/tags" Target="../tags/tag300.xml" /><Relationship Id="rId40" Type="http://schemas.openxmlformats.org/officeDocument/2006/relationships/tags" Target="../tags/tag336.xml" /><Relationship Id="rId41" Type="http://schemas.openxmlformats.org/officeDocument/2006/relationships/tags" Target="../tags/tag337.xml" /><Relationship Id="rId42" Type="http://schemas.openxmlformats.org/officeDocument/2006/relationships/tags" Target="../tags/tag338.xml" /><Relationship Id="rId43" Type="http://schemas.openxmlformats.org/officeDocument/2006/relationships/tags" Target="../tags/tag339.xml" /><Relationship Id="rId44" Type="http://schemas.openxmlformats.org/officeDocument/2006/relationships/tags" Target="../tags/tag340.xml" /><Relationship Id="rId45" Type="http://schemas.openxmlformats.org/officeDocument/2006/relationships/tags" Target="../tags/tag341.xml" /><Relationship Id="rId46" Type="http://schemas.openxmlformats.org/officeDocument/2006/relationships/tags" Target="../tags/tag342.xml" /><Relationship Id="rId47" Type="http://schemas.openxmlformats.org/officeDocument/2006/relationships/tags" Target="../tags/tag343.xml" /><Relationship Id="rId48" Type="http://schemas.openxmlformats.org/officeDocument/2006/relationships/tags" Target="../tags/tag344.xml" /><Relationship Id="rId49" Type="http://schemas.openxmlformats.org/officeDocument/2006/relationships/tags" Target="../tags/tag345.xml" /><Relationship Id="rId5" Type="http://schemas.openxmlformats.org/officeDocument/2006/relationships/tags" Target="../tags/tag301.xml" /><Relationship Id="rId50" Type="http://schemas.openxmlformats.org/officeDocument/2006/relationships/tags" Target="../tags/tag346.xml" /><Relationship Id="rId51" Type="http://schemas.openxmlformats.org/officeDocument/2006/relationships/tags" Target="../tags/tag347.xml" /><Relationship Id="rId52" Type="http://schemas.openxmlformats.org/officeDocument/2006/relationships/tags" Target="../tags/tag348.xml" /><Relationship Id="rId53" Type="http://schemas.openxmlformats.org/officeDocument/2006/relationships/tags" Target="../tags/tag349.xml" /><Relationship Id="rId54" Type="http://schemas.openxmlformats.org/officeDocument/2006/relationships/tags" Target="../tags/tag350.xml" /><Relationship Id="rId55" Type="http://schemas.openxmlformats.org/officeDocument/2006/relationships/tags" Target="../tags/tag351.xml" /><Relationship Id="rId6" Type="http://schemas.openxmlformats.org/officeDocument/2006/relationships/tags" Target="../tags/tag302.xml" /><Relationship Id="rId7" Type="http://schemas.openxmlformats.org/officeDocument/2006/relationships/tags" Target="../tags/tag303.xml" /><Relationship Id="rId8" Type="http://schemas.openxmlformats.org/officeDocument/2006/relationships/tags" Target="../tags/tag304.xml" /><Relationship Id="rId9" Type="http://schemas.openxmlformats.org/officeDocument/2006/relationships/tags" Target="../tags/tag30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60.xml" /><Relationship Id="rId11" Type="http://schemas.openxmlformats.org/officeDocument/2006/relationships/tags" Target="../tags/tag361.xml" /><Relationship Id="rId12" Type="http://schemas.openxmlformats.org/officeDocument/2006/relationships/tags" Target="../tags/tag362.xml" /><Relationship Id="rId13" Type="http://schemas.openxmlformats.org/officeDocument/2006/relationships/tags" Target="../tags/tag363.xml" /><Relationship Id="rId14" Type="http://schemas.openxmlformats.org/officeDocument/2006/relationships/tags" Target="../tags/tag364.xml" /><Relationship Id="rId15" Type="http://schemas.openxmlformats.org/officeDocument/2006/relationships/tags" Target="../tags/tag365.xml" /><Relationship Id="rId16" Type="http://schemas.openxmlformats.org/officeDocument/2006/relationships/tags" Target="../tags/tag366.xml" /><Relationship Id="rId17" Type="http://schemas.openxmlformats.org/officeDocument/2006/relationships/tags" Target="../tags/tag367.xml" /><Relationship Id="rId18" Type="http://schemas.openxmlformats.org/officeDocument/2006/relationships/tags" Target="../tags/tag368.xml" /><Relationship Id="rId19" Type="http://schemas.openxmlformats.org/officeDocument/2006/relationships/tags" Target="../tags/tag369.xml" /><Relationship Id="rId2" Type="http://schemas.openxmlformats.org/officeDocument/2006/relationships/tags" Target="../tags/tag352.xml" /><Relationship Id="rId20" Type="http://schemas.openxmlformats.org/officeDocument/2006/relationships/tags" Target="../tags/tag370.xml" /><Relationship Id="rId21" Type="http://schemas.openxmlformats.org/officeDocument/2006/relationships/tags" Target="../tags/tag371.xml" /><Relationship Id="rId22" Type="http://schemas.openxmlformats.org/officeDocument/2006/relationships/tags" Target="../tags/tag372.xml" /><Relationship Id="rId23" Type="http://schemas.openxmlformats.org/officeDocument/2006/relationships/tags" Target="../tags/tag373.xml" /><Relationship Id="rId24" Type="http://schemas.openxmlformats.org/officeDocument/2006/relationships/tags" Target="../tags/tag374.xml" /><Relationship Id="rId25" Type="http://schemas.openxmlformats.org/officeDocument/2006/relationships/tags" Target="../tags/tag375.xml" /><Relationship Id="rId26" Type="http://schemas.openxmlformats.org/officeDocument/2006/relationships/tags" Target="../tags/tag376.xml" /><Relationship Id="rId27" Type="http://schemas.openxmlformats.org/officeDocument/2006/relationships/tags" Target="../tags/tag377.xml" /><Relationship Id="rId28" Type="http://schemas.openxmlformats.org/officeDocument/2006/relationships/tags" Target="../tags/tag378.xml" /><Relationship Id="rId29" Type="http://schemas.openxmlformats.org/officeDocument/2006/relationships/tags" Target="../tags/tag379.xml" /><Relationship Id="rId3" Type="http://schemas.openxmlformats.org/officeDocument/2006/relationships/tags" Target="../tags/tag353.xml" /><Relationship Id="rId30" Type="http://schemas.openxmlformats.org/officeDocument/2006/relationships/tags" Target="../tags/tag380.xml" /><Relationship Id="rId31" Type="http://schemas.openxmlformats.org/officeDocument/2006/relationships/tags" Target="../tags/tag381.xml" /><Relationship Id="rId32" Type="http://schemas.openxmlformats.org/officeDocument/2006/relationships/tags" Target="../tags/tag382.xml" /><Relationship Id="rId33" Type="http://schemas.openxmlformats.org/officeDocument/2006/relationships/tags" Target="../tags/tag383.xml" /><Relationship Id="rId34" Type="http://schemas.openxmlformats.org/officeDocument/2006/relationships/tags" Target="../tags/tag384.xml" /><Relationship Id="rId35" Type="http://schemas.openxmlformats.org/officeDocument/2006/relationships/tags" Target="../tags/tag385.xml" /><Relationship Id="rId36" Type="http://schemas.openxmlformats.org/officeDocument/2006/relationships/tags" Target="../tags/tag386.xml" /><Relationship Id="rId37" Type="http://schemas.openxmlformats.org/officeDocument/2006/relationships/tags" Target="../tags/tag387.xml" /><Relationship Id="rId38" Type="http://schemas.openxmlformats.org/officeDocument/2006/relationships/tags" Target="../tags/tag388.xml" /><Relationship Id="rId39" Type="http://schemas.openxmlformats.org/officeDocument/2006/relationships/tags" Target="../tags/tag389.xml" /><Relationship Id="rId4" Type="http://schemas.openxmlformats.org/officeDocument/2006/relationships/tags" Target="../tags/tag354.xml" /><Relationship Id="rId40" Type="http://schemas.openxmlformats.org/officeDocument/2006/relationships/tags" Target="../tags/tag390.xml" /><Relationship Id="rId41" Type="http://schemas.openxmlformats.org/officeDocument/2006/relationships/tags" Target="../tags/tag391.xml" /><Relationship Id="rId42" Type="http://schemas.openxmlformats.org/officeDocument/2006/relationships/tags" Target="../tags/tag392.xml" /><Relationship Id="rId43" Type="http://schemas.openxmlformats.org/officeDocument/2006/relationships/tags" Target="../tags/tag393.xml" /><Relationship Id="rId44" Type="http://schemas.openxmlformats.org/officeDocument/2006/relationships/tags" Target="../tags/tag394.xml" /><Relationship Id="rId45" Type="http://schemas.openxmlformats.org/officeDocument/2006/relationships/tags" Target="../tags/tag395.xml" /><Relationship Id="rId46" Type="http://schemas.openxmlformats.org/officeDocument/2006/relationships/tags" Target="../tags/tag396.xml" /><Relationship Id="rId47" Type="http://schemas.openxmlformats.org/officeDocument/2006/relationships/tags" Target="../tags/tag397.xml" /><Relationship Id="rId48" Type="http://schemas.openxmlformats.org/officeDocument/2006/relationships/tags" Target="../tags/tag398.xml" /><Relationship Id="rId49" Type="http://schemas.openxmlformats.org/officeDocument/2006/relationships/tags" Target="../tags/tag399.xml" /><Relationship Id="rId5" Type="http://schemas.openxmlformats.org/officeDocument/2006/relationships/tags" Target="../tags/tag355.xml" /><Relationship Id="rId50" Type="http://schemas.openxmlformats.org/officeDocument/2006/relationships/tags" Target="../tags/tag400.xml" /><Relationship Id="rId51" Type="http://schemas.openxmlformats.org/officeDocument/2006/relationships/tags" Target="../tags/tag401.xml" /><Relationship Id="rId52" Type="http://schemas.openxmlformats.org/officeDocument/2006/relationships/tags" Target="../tags/tag402.xml" /><Relationship Id="rId53" Type="http://schemas.openxmlformats.org/officeDocument/2006/relationships/tags" Target="../tags/tag403.xml" /><Relationship Id="rId54" Type="http://schemas.openxmlformats.org/officeDocument/2006/relationships/tags" Target="../tags/tag404.xml" /><Relationship Id="rId55" Type="http://schemas.openxmlformats.org/officeDocument/2006/relationships/tags" Target="../tags/tag405.xml" /><Relationship Id="rId56" Type="http://schemas.openxmlformats.org/officeDocument/2006/relationships/tags" Target="../tags/tag406.xml" /><Relationship Id="rId57" Type="http://schemas.openxmlformats.org/officeDocument/2006/relationships/tags" Target="../tags/tag407.xml" /><Relationship Id="rId58" Type="http://schemas.openxmlformats.org/officeDocument/2006/relationships/tags" Target="../tags/tag408.xml" /><Relationship Id="rId59" Type="http://schemas.openxmlformats.org/officeDocument/2006/relationships/tags" Target="../tags/tag409.xml" /><Relationship Id="rId6" Type="http://schemas.openxmlformats.org/officeDocument/2006/relationships/tags" Target="../tags/tag356.xml" /><Relationship Id="rId60" Type="http://schemas.openxmlformats.org/officeDocument/2006/relationships/tags" Target="../tags/tag410.xml" /><Relationship Id="rId61" Type="http://schemas.openxmlformats.org/officeDocument/2006/relationships/tags" Target="../tags/tag411.xml" /><Relationship Id="rId62" Type="http://schemas.openxmlformats.org/officeDocument/2006/relationships/tags" Target="../tags/tag412.xml" /><Relationship Id="rId63" Type="http://schemas.openxmlformats.org/officeDocument/2006/relationships/tags" Target="../tags/tag413.xml" /><Relationship Id="rId64" Type="http://schemas.openxmlformats.org/officeDocument/2006/relationships/tags" Target="../tags/tag414.xml" /><Relationship Id="rId65" Type="http://schemas.openxmlformats.org/officeDocument/2006/relationships/tags" Target="../tags/tag415.xml" /><Relationship Id="rId66" Type="http://schemas.openxmlformats.org/officeDocument/2006/relationships/tags" Target="../tags/tag416.xml" /><Relationship Id="rId67" Type="http://schemas.openxmlformats.org/officeDocument/2006/relationships/tags" Target="../tags/tag417.xml" /><Relationship Id="rId68" Type="http://schemas.openxmlformats.org/officeDocument/2006/relationships/tags" Target="../tags/tag418.xml" /><Relationship Id="rId69" Type="http://schemas.openxmlformats.org/officeDocument/2006/relationships/tags" Target="../tags/tag419.xml" /><Relationship Id="rId7" Type="http://schemas.openxmlformats.org/officeDocument/2006/relationships/tags" Target="../tags/tag357.xml" /><Relationship Id="rId70" Type="http://schemas.openxmlformats.org/officeDocument/2006/relationships/tags" Target="../tags/tag420.xml" /><Relationship Id="rId71" Type="http://schemas.openxmlformats.org/officeDocument/2006/relationships/tags" Target="../tags/tag421.xml" /><Relationship Id="rId72" Type="http://schemas.openxmlformats.org/officeDocument/2006/relationships/tags" Target="../tags/tag422.xml" /><Relationship Id="rId73" Type="http://schemas.openxmlformats.org/officeDocument/2006/relationships/tags" Target="../tags/tag423.xml" /><Relationship Id="rId74" Type="http://schemas.openxmlformats.org/officeDocument/2006/relationships/tags" Target="../tags/tag424.xml" /><Relationship Id="rId75" Type="http://schemas.openxmlformats.org/officeDocument/2006/relationships/tags" Target="../tags/tag425.xml" /><Relationship Id="rId76" Type="http://schemas.openxmlformats.org/officeDocument/2006/relationships/tags" Target="../tags/tag426.xml" /><Relationship Id="rId77" Type="http://schemas.openxmlformats.org/officeDocument/2006/relationships/tags" Target="../tags/tag427.xml" /><Relationship Id="rId78" Type="http://schemas.openxmlformats.org/officeDocument/2006/relationships/tags" Target="../tags/tag428.xml" /><Relationship Id="rId79" Type="http://schemas.openxmlformats.org/officeDocument/2006/relationships/tags" Target="../tags/tag429.xml" /><Relationship Id="rId8" Type="http://schemas.openxmlformats.org/officeDocument/2006/relationships/tags" Target="../tags/tag358.xml" /><Relationship Id="rId80" Type="http://schemas.openxmlformats.org/officeDocument/2006/relationships/tags" Target="../tags/tag430.xml" /><Relationship Id="rId81" Type="http://schemas.openxmlformats.org/officeDocument/2006/relationships/tags" Target="../tags/tag431.xml" /><Relationship Id="rId82" Type="http://schemas.openxmlformats.org/officeDocument/2006/relationships/tags" Target="../tags/tag432.xml" /><Relationship Id="rId83" Type="http://schemas.openxmlformats.org/officeDocument/2006/relationships/tags" Target="../tags/tag433.xml" /><Relationship Id="rId84" Type="http://schemas.openxmlformats.org/officeDocument/2006/relationships/tags" Target="../tags/tag434.xml" /><Relationship Id="rId85" Type="http://schemas.openxmlformats.org/officeDocument/2006/relationships/tags" Target="../tags/tag435.xml" /><Relationship Id="rId9" Type="http://schemas.openxmlformats.org/officeDocument/2006/relationships/tags" Target="../tags/tag359.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44.xml" /><Relationship Id="rId11" Type="http://schemas.openxmlformats.org/officeDocument/2006/relationships/tags" Target="../tags/tag445.xml" /><Relationship Id="rId2" Type="http://schemas.openxmlformats.org/officeDocument/2006/relationships/tags" Target="../tags/tag436.xml" /><Relationship Id="rId3" Type="http://schemas.openxmlformats.org/officeDocument/2006/relationships/tags" Target="../tags/tag437.xml" /><Relationship Id="rId4" Type="http://schemas.openxmlformats.org/officeDocument/2006/relationships/tags" Target="../tags/tag438.xml" /><Relationship Id="rId5" Type="http://schemas.openxmlformats.org/officeDocument/2006/relationships/tags" Target="../tags/tag439.xml" /><Relationship Id="rId6" Type="http://schemas.openxmlformats.org/officeDocument/2006/relationships/tags" Target="../tags/tag440.xml" /><Relationship Id="rId7" Type="http://schemas.openxmlformats.org/officeDocument/2006/relationships/tags" Target="../tags/tag441.xml" /><Relationship Id="rId8" Type="http://schemas.openxmlformats.org/officeDocument/2006/relationships/tags" Target="../tags/tag442.xml" /><Relationship Id="rId9" Type="http://schemas.openxmlformats.org/officeDocument/2006/relationships/tags" Target="../tags/tag443.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54.xml" /><Relationship Id="rId11" Type="http://schemas.openxmlformats.org/officeDocument/2006/relationships/tags" Target="../tags/tag455.xml" /><Relationship Id="rId12" Type="http://schemas.openxmlformats.org/officeDocument/2006/relationships/tags" Target="../tags/tag456.xml" /><Relationship Id="rId13" Type="http://schemas.openxmlformats.org/officeDocument/2006/relationships/tags" Target="../tags/tag457.xml" /><Relationship Id="rId14" Type="http://schemas.openxmlformats.org/officeDocument/2006/relationships/tags" Target="../tags/tag458.xml" /><Relationship Id="rId15" Type="http://schemas.openxmlformats.org/officeDocument/2006/relationships/tags" Target="../tags/tag459.xml" /><Relationship Id="rId16" Type="http://schemas.openxmlformats.org/officeDocument/2006/relationships/tags" Target="../tags/tag460.xml" /><Relationship Id="rId17" Type="http://schemas.openxmlformats.org/officeDocument/2006/relationships/tags" Target="../tags/tag461.xml" /><Relationship Id="rId2" Type="http://schemas.openxmlformats.org/officeDocument/2006/relationships/tags" Target="../tags/tag446.xml" /><Relationship Id="rId3" Type="http://schemas.openxmlformats.org/officeDocument/2006/relationships/tags" Target="../tags/tag447.xml" /><Relationship Id="rId4" Type="http://schemas.openxmlformats.org/officeDocument/2006/relationships/tags" Target="../tags/tag448.xml" /><Relationship Id="rId5" Type="http://schemas.openxmlformats.org/officeDocument/2006/relationships/tags" Target="../tags/tag449.xml" /><Relationship Id="rId6" Type="http://schemas.openxmlformats.org/officeDocument/2006/relationships/tags" Target="../tags/tag450.xml" /><Relationship Id="rId7" Type="http://schemas.openxmlformats.org/officeDocument/2006/relationships/tags" Target="../tags/tag451.xml" /><Relationship Id="rId8" Type="http://schemas.openxmlformats.org/officeDocument/2006/relationships/tags" Target="../tags/tag452.xml" /><Relationship Id="rId9" Type="http://schemas.openxmlformats.org/officeDocument/2006/relationships/tags" Target="../tags/tag453.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70.xml" /><Relationship Id="rId11" Type="http://schemas.openxmlformats.org/officeDocument/2006/relationships/tags" Target="../tags/tag471.xml" /><Relationship Id="rId12" Type="http://schemas.openxmlformats.org/officeDocument/2006/relationships/tags" Target="../tags/tag472.xml" /><Relationship Id="rId13" Type="http://schemas.openxmlformats.org/officeDocument/2006/relationships/tags" Target="../tags/tag473.xml" /><Relationship Id="rId14" Type="http://schemas.openxmlformats.org/officeDocument/2006/relationships/tags" Target="../tags/tag474.xml" /><Relationship Id="rId15" Type="http://schemas.openxmlformats.org/officeDocument/2006/relationships/tags" Target="../tags/tag475.xml" /><Relationship Id="rId16" Type="http://schemas.openxmlformats.org/officeDocument/2006/relationships/tags" Target="../tags/tag476.xml" /><Relationship Id="rId17" Type="http://schemas.openxmlformats.org/officeDocument/2006/relationships/tags" Target="../tags/tag477.xml" /><Relationship Id="rId18" Type="http://schemas.openxmlformats.org/officeDocument/2006/relationships/tags" Target="../tags/tag478.xml" /><Relationship Id="rId19" Type="http://schemas.openxmlformats.org/officeDocument/2006/relationships/tags" Target="../tags/tag479.xml" /><Relationship Id="rId2" Type="http://schemas.openxmlformats.org/officeDocument/2006/relationships/tags" Target="../tags/tag462.xml" /><Relationship Id="rId20" Type="http://schemas.openxmlformats.org/officeDocument/2006/relationships/tags" Target="../tags/tag480.xml" /><Relationship Id="rId21" Type="http://schemas.openxmlformats.org/officeDocument/2006/relationships/tags" Target="../tags/tag481.xml" /><Relationship Id="rId22" Type="http://schemas.openxmlformats.org/officeDocument/2006/relationships/tags" Target="../tags/tag482.xml" /><Relationship Id="rId23" Type="http://schemas.openxmlformats.org/officeDocument/2006/relationships/tags" Target="../tags/tag483.xml" /><Relationship Id="rId3" Type="http://schemas.openxmlformats.org/officeDocument/2006/relationships/tags" Target="../tags/tag463.xml" /><Relationship Id="rId4" Type="http://schemas.openxmlformats.org/officeDocument/2006/relationships/tags" Target="../tags/tag464.xml" /><Relationship Id="rId5" Type="http://schemas.openxmlformats.org/officeDocument/2006/relationships/tags" Target="../tags/tag465.xml" /><Relationship Id="rId6" Type="http://schemas.openxmlformats.org/officeDocument/2006/relationships/tags" Target="../tags/tag466.xml" /><Relationship Id="rId7" Type="http://schemas.openxmlformats.org/officeDocument/2006/relationships/tags" Target="../tags/tag467.xml" /><Relationship Id="rId8" Type="http://schemas.openxmlformats.org/officeDocument/2006/relationships/tags" Target="../tags/tag468.xml" /><Relationship Id="rId9" Type="http://schemas.openxmlformats.org/officeDocument/2006/relationships/tags" Target="../tags/tag469.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7.png" /><Relationship Id="rId11" Type="http://schemas.openxmlformats.org/officeDocument/2006/relationships/tags" Target="../tags/tag494.xml" /><Relationship Id="rId12" Type="http://schemas.openxmlformats.org/officeDocument/2006/relationships/image" Target="../media/image38.png" /><Relationship Id="rId13" Type="http://schemas.openxmlformats.org/officeDocument/2006/relationships/tags" Target="../tags/tag495.xml" /><Relationship Id="rId14" Type="http://schemas.openxmlformats.org/officeDocument/2006/relationships/tags" Target="../tags/tag496.xml" /><Relationship Id="rId15" Type="http://schemas.openxmlformats.org/officeDocument/2006/relationships/tags" Target="../tags/tag497.xml" /><Relationship Id="rId16" Type="http://schemas.openxmlformats.org/officeDocument/2006/relationships/tags" Target="../tags/tag498.xml" /><Relationship Id="rId17" Type="http://schemas.openxmlformats.org/officeDocument/2006/relationships/tags" Target="../tags/tag499.xml" /><Relationship Id="rId18" Type="http://schemas.openxmlformats.org/officeDocument/2006/relationships/tags" Target="../tags/tag500.xml" /><Relationship Id="rId19" Type="http://schemas.openxmlformats.org/officeDocument/2006/relationships/tags" Target="../tags/tag501.xml" /><Relationship Id="rId2" Type="http://schemas.openxmlformats.org/officeDocument/2006/relationships/notesSlide" Target="../notesSlides/notesSlide2.xml" /><Relationship Id="rId20" Type="http://schemas.openxmlformats.org/officeDocument/2006/relationships/image" Target="../media/image39.png" /><Relationship Id="rId21" Type="http://schemas.openxmlformats.org/officeDocument/2006/relationships/tags" Target="../tags/tag502.xml" /><Relationship Id="rId3" Type="http://schemas.openxmlformats.org/officeDocument/2006/relationships/tags" Target="../tags/tag487.xml" /><Relationship Id="rId4" Type="http://schemas.openxmlformats.org/officeDocument/2006/relationships/tags" Target="../tags/tag488.xml" /><Relationship Id="rId5" Type="http://schemas.openxmlformats.org/officeDocument/2006/relationships/tags" Target="../tags/tag489.xml" /><Relationship Id="rId6" Type="http://schemas.openxmlformats.org/officeDocument/2006/relationships/tags" Target="../tags/tag490.xml" /><Relationship Id="rId7" Type="http://schemas.openxmlformats.org/officeDocument/2006/relationships/tags" Target="../tags/tag491.xml" /><Relationship Id="rId8" Type="http://schemas.openxmlformats.org/officeDocument/2006/relationships/tags" Target="../tags/tag492.xml" /><Relationship Id="rId9" Type="http://schemas.openxmlformats.org/officeDocument/2006/relationships/tags" Target="../tags/tag493.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microsoft.com/office/2007/relationships/media" Target="../media/media5.mp4" /><Relationship Id="rId11" Type="http://schemas.openxmlformats.org/officeDocument/2006/relationships/tags" Target="../tags/tag508.xml" /><Relationship Id="rId12" Type="http://schemas.openxmlformats.org/officeDocument/2006/relationships/tags" Target="../tags/tag509.xml" /><Relationship Id="rId13" Type="http://schemas.openxmlformats.org/officeDocument/2006/relationships/tags" Target="../tags/tag510.xml" /><Relationship Id="rId14" Type="http://schemas.openxmlformats.org/officeDocument/2006/relationships/tags" Target="../tags/tag511.xml" /><Relationship Id="rId15" Type="http://schemas.openxmlformats.org/officeDocument/2006/relationships/tags" Target="../tags/tag512.xml" /><Relationship Id="rId2" Type="http://schemas.openxmlformats.org/officeDocument/2006/relationships/tags" Target="../tags/tag503.xml" /><Relationship Id="rId3" Type="http://schemas.openxmlformats.org/officeDocument/2006/relationships/image" Target="../media/image40.png" /><Relationship Id="rId4" Type="http://schemas.openxmlformats.org/officeDocument/2006/relationships/tags" Target="../tags/tag504.xml" /><Relationship Id="rId5" Type="http://schemas.openxmlformats.org/officeDocument/2006/relationships/tags" Target="../tags/tag505.xml" /><Relationship Id="rId6" Type="http://schemas.openxmlformats.org/officeDocument/2006/relationships/tags" Target="../tags/tag506.xml" /><Relationship Id="rId7" Type="http://schemas.openxmlformats.org/officeDocument/2006/relationships/image" Target="../media/image41.png" /><Relationship Id="rId8" Type="http://schemas.openxmlformats.org/officeDocument/2006/relationships/tags" Target="../tags/tag507.xml" /><Relationship Id="rId9" Type="http://schemas.openxmlformats.org/officeDocument/2006/relationships/video" Target="../media/media5.mp4"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6.jpeg" /><Relationship Id="rId11" Type="http://schemas.openxmlformats.org/officeDocument/2006/relationships/tags" Target="../tags/tag117.xml" /><Relationship Id="rId12" Type="http://schemas.openxmlformats.org/officeDocument/2006/relationships/image" Target="../media/image17.jpeg" /><Relationship Id="rId13" Type="http://schemas.openxmlformats.org/officeDocument/2006/relationships/tags" Target="../tags/tag118.xml" /><Relationship Id="rId14" Type="http://schemas.openxmlformats.org/officeDocument/2006/relationships/image" Target="../media/image18.jpeg" /><Relationship Id="rId15" Type="http://schemas.openxmlformats.org/officeDocument/2006/relationships/tags" Target="../tags/tag119.xml" /><Relationship Id="rId16" Type="http://schemas.openxmlformats.org/officeDocument/2006/relationships/image" Target="../media/image19.jpeg" /><Relationship Id="rId17" Type="http://schemas.openxmlformats.org/officeDocument/2006/relationships/tags" Target="../tags/tag120.xml" /><Relationship Id="rId18" Type="http://schemas.openxmlformats.org/officeDocument/2006/relationships/image" Target="../media/image20.jpeg" /><Relationship Id="rId19" Type="http://schemas.openxmlformats.org/officeDocument/2006/relationships/tags" Target="../tags/tag121.xml" /><Relationship Id="rId2" Type="http://schemas.openxmlformats.org/officeDocument/2006/relationships/tags" Target="../tags/tag110.xml" /><Relationship Id="rId20" Type="http://schemas.openxmlformats.org/officeDocument/2006/relationships/image" Target="../media/image21.png" /><Relationship Id="rId21" Type="http://schemas.openxmlformats.org/officeDocument/2006/relationships/tags" Target="../tags/tag122.xml" /><Relationship Id="rId22" Type="http://schemas.openxmlformats.org/officeDocument/2006/relationships/video" Target="../media/media1.mp4" /><Relationship Id="rId23" Type="http://schemas.microsoft.com/office/2007/relationships/media" Target="../media/media1.mp4" /><Relationship Id="rId24" Type="http://schemas.openxmlformats.org/officeDocument/2006/relationships/tags" Target="../tags/tag123.xml" /><Relationship Id="rId25" Type="http://schemas.openxmlformats.org/officeDocument/2006/relationships/tags" Target="../tags/tag124.xml" /><Relationship Id="rId26" Type="http://schemas.openxmlformats.org/officeDocument/2006/relationships/tags" Target="../tags/tag125.xml" /><Relationship Id="rId27" Type="http://schemas.openxmlformats.org/officeDocument/2006/relationships/tags" Target="../tags/tag126.xml" /><Relationship Id="rId28" Type="http://schemas.openxmlformats.org/officeDocument/2006/relationships/tags" Target="../tags/tag127.xml" /><Relationship Id="rId3" Type="http://schemas.openxmlformats.org/officeDocument/2006/relationships/tags" Target="../tags/tag111.xml" /><Relationship Id="rId4" Type="http://schemas.openxmlformats.org/officeDocument/2006/relationships/tags" Target="../tags/tag112.xml" /><Relationship Id="rId5" Type="http://schemas.openxmlformats.org/officeDocument/2006/relationships/tags" Target="../tags/tag113.xml" /><Relationship Id="rId6" Type="http://schemas.openxmlformats.org/officeDocument/2006/relationships/tags" Target="../tags/tag114.xml" /><Relationship Id="rId7" Type="http://schemas.openxmlformats.org/officeDocument/2006/relationships/tags" Target="../tags/tag115.xml" /><Relationship Id="rId8" Type="http://schemas.openxmlformats.org/officeDocument/2006/relationships/image" Target="../media/image15.jpeg" /><Relationship Id="rId9" Type="http://schemas.openxmlformats.org/officeDocument/2006/relationships/tags" Target="../tags/tag116.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513.xml" /><Relationship Id="rId3" Type="http://schemas.openxmlformats.org/officeDocument/2006/relationships/tags" Target="../tags/tag514.xml" /><Relationship Id="rId4" Type="http://schemas.openxmlformats.org/officeDocument/2006/relationships/tags" Target="../tags/tag515.xml" /><Relationship Id="rId5" Type="http://schemas.openxmlformats.org/officeDocument/2006/relationships/image" Target="../media/image22.png" /><Relationship Id="rId6" Type="http://schemas.openxmlformats.org/officeDocument/2006/relationships/tags" Target="../tags/tag516.xml" /><Relationship Id="rId7" Type="http://schemas.openxmlformats.org/officeDocument/2006/relationships/tags" Target="../tags/tag517.xml" /><Relationship Id="rId8" Type="http://schemas.openxmlformats.org/officeDocument/2006/relationships/image" Target="../media/image42.png" /><Relationship Id="rId9" Type="http://schemas.openxmlformats.org/officeDocument/2006/relationships/tags" Target="../tags/tag518.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27.xml" /><Relationship Id="rId11" Type="http://schemas.openxmlformats.org/officeDocument/2006/relationships/tags" Target="../tags/tag528.xml" /><Relationship Id="rId12" Type="http://schemas.openxmlformats.org/officeDocument/2006/relationships/tags" Target="../tags/tag529.xml" /><Relationship Id="rId13" Type="http://schemas.openxmlformats.org/officeDocument/2006/relationships/tags" Target="../tags/tag530.xml" /><Relationship Id="rId14" Type="http://schemas.openxmlformats.org/officeDocument/2006/relationships/tags" Target="../tags/tag531.xml" /><Relationship Id="rId15" Type="http://schemas.openxmlformats.org/officeDocument/2006/relationships/tags" Target="../tags/tag532.xml" /><Relationship Id="rId16" Type="http://schemas.openxmlformats.org/officeDocument/2006/relationships/tags" Target="../tags/tag533.xml" /><Relationship Id="rId17" Type="http://schemas.openxmlformats.org/officeDocument/2006/relationships/tags" Target="../tags/tag534.xml" /><Relationship Id="rId18" Type="http://schemas.openxmlformats.org/officeDocument/2006/relationships/tags" Target="../tags/tag535.xml" /><Relationship Id="rId19" Type="http://schemas.openxmlformats.org/officeDocument/2006/relationships/tags" Target="../tags/tag536.xml" /><Relationship Id="rId2" Type="http://schemas.openxmlformats.org/officeDocument/2006/relationships/tags" Target="../tags/tag519.xml" /><Relationship Id="rId20" Type="http://schemas.openxmlformats.org/officeDocument/2006/relationships/tags" Target="../tags/tag537.xml" /><Relationship Id="rId21" Type="http://schemas.openxmlformats.org/officeDocument/2006/relationships/tags" Target="../tags/tag538.xml" /><Relationship Id="rId22" Type="http://schemas.openxmlformats.org/officeDocument/2006/relationships/tags" Target="../tags/tag539.xml" /><Relationship Id="rId23" Type="http://schemas.openxmlformats.org/officeDocument/2006/relationships/tags" Target="../tags/tag540.xml" /><Relationship Id="rId24" Type="http://schemas.openxmlformats.org/officeDocument/2006/relationships/tags" Target="../tags/tag541.xml" /><Relationship Id="rId25" Type="http://schemas.openxmlformats.org/officeDocument/2006/relationships/tags" Target="../tags/tag542.xml" /><Relationship Id="rId26" Type="http://schemas.openxmlformats.org/officeDocument/2006/relationships/tags" Target="../tags/tag543.xml" /><Relationship Id="rId27" Type="http://schemas.openxmlformats.org/officeDocument/2006/relationships/tags" Target="../tags/tag544.xml" /><Relationship Id="rId28" Type="http://schemas.openxmlformats.org/officeDocument/2006/relationships/tags" Target="../tags/tag545.xml" /><Relationship Id="rId29" Type="http://schemas.openxmlformats.org/officeDocument/2006/relationships/tags" Target="../tags/tag546.xml" /><Relationship Id="rId3" Type="http://schemas.openxmlformats.org/officeDocument/2006/relationships/tags" Target="../tags/tag520.xml" /><Relationship Id="rId30" Type="http://schemas.openxmlformats.org/officeDocument/2006/relationships/tags" Target="../tags/tag547.xml" /><Relationship Id="rId31" Type="http://schemas.openxmlformats.org/officeDocument/2006/relationships/tags" Target="../tags/tag548.xml" /><Relationship Id="rId32" Type="http://schemas.openxmlformats.org/officeDocument/2006/relationships/tags" Target="../tags/tag549.xml" /><Relationship Id="rId33" Type="http://schemas.openxmlformats.org/officeDocument/2006/relationships/tags" Target="../tags/tag550.xml" /><Relationship Id="rId34" Type="http://schemas.openxmlformats.org/officeDocument/2006/relationships/tags" Target="../tags/tag551.xml" /><Relationship Id="rId35" Type="http://schemas.openxmlformats.org/officeDocument/2006/relationships/tags" Target="../tags/tag552.xml" /><Relationship Id="rId36" Type="http://schemas.openxmlformats.org/officeDocument/2006/relationships/tags" Target="../tags/tag553.xml" /><Relationship Id="rId37" Type="http://schemas.openxmlformats.org/officeDocument/2006/relationships/tags" Target="../tags/tag554.xml" /><Relationship Id="rId38" Type="http://schemas.openxmlformats.org/officeDocument/2006/relationships/tags" Target="../tags/tag555.xml" /><Relationship Id="rId39" Type="http://schemas.openxmlformats.org/officeDocument/2006/relationships/tags" Target="../tags/tag556.xml" /><Relationship Id="rId4" Type="http://schemas.openxmlformats.org/officeDocument/2006/relationships/tags" Target="../tags/tag521.xml" /><Relationship Id="rId40" Type="http://schemas.openxmlformats.org/officeDocument/2006/relationships/tags" Target="../tags/tag557.xml" /><Relationship Id="rId41" Type="http://schemas.openxmlformats.org/officeDocument/2006/relationships/tags" Target="../tags/tag558.xml" /><Relationship Id="rId5" Type="http://schemas.openxmlformats.org/officeDocument/2006/relationships/tags" Target="../tags/tag522.xml" /><Relationship Id="rId6" Type="http://schemas.openxmlformats.org/officeDocument/2006/relationships/tags" Target="../tags/tag523.xml" /><Relationship Id="rId7" Type="http://schemas.openxmlformats.org/officeDocument/2006/relationships/tags" Target="../tags/tag524.xml" /><Relationship Id="rId8" Type="http://schemas.openxmlformats.org/officeDocument/2006/relationships/tags" Target="../tags/tag525.xml" /><Relationship Id="rId9" Type="http://schemas.openxmlformats.org/officeDocument/2006/relationships/tags" Target="../tags/tag526.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67.xml" /><Relationship Id="rId11" Type="http://schemas.openxmlformats.org/officeDocument/2006/relationships/tags" Target="../tags/tag568.xml" /><Relationship Id="rId12" Type="http://schemas.openxmlformats.org/officeDocument/2006/relationships/tags" Target="../tags/tag569.xml" /><Relationship Id="rId13" Type="http://schemas.openxmlformats.org/officeDocument/2006/relationships/tags" Target="../tags/tag570.xml" /><Relationship Id="rId14" Type="http://schemas.openxmlformats.org/officeDocument/2006/relationships/tags" Target="../tags/tag571.xml" /><Relationship Id="rId15" Type="http://schemas.openxmlformats.org/officeDocument/2006/relationships/tags" Target="../tags/tag572.xml" /><Relationship Id="rId16" Type="http://schemas.openxmlformats.org/officeDocument/2006/relationships/tags" Target="../tags/tag573.xml" /><Relationship Id="rId17" Type="http://schemas.openxmlformats.org/officeDocument/2006/relationships/tags" Target="../tags/tag574.xml" /><Relationship Id="rId18" Type="http://schemas.openxmlformats.org/officeDocument/2006/relationships/tags" Target="../tags/tag575.xml" /><Relationship Id="rId19" Type="http://schemas.openxmlformats.org/officeDocument/2006/relationships/tags" Target="../tags/tag576.xml" /><Relationship Id="rId2" Type="http://schemas.openxmlformats.org/officeDocument/2006/relationships/tags" Target="../tags/tag559.xml" /><Relationship Id="rId20" Type="http://schemas.openxmlformats.org/officeDocument/2006/relationships/tags" Target="../tags/tag577.xml" /><Relationship Id="rId3" Type="http://schemas.openxmlformats.org/officeDocument/2006/relationships/tags" Target="../tags/tag560.xml" /><Relationship Id="rId4" Type="http://schemas.openxmlformats.org/officeDocument/2006/relationships/tags" Target="../tags/tag561.xml" /><Relationship Id="rId5" Type="http://schemas.openxmlformats.org/officeDocument/2006/relationships/tags" Target="../tags/tag562.xml" /><Relationship Id="rId6" Type="http://schemas.openxmlformats.org/officeDocument/2006/relationships/tags" Target="../tags/tag563.xml" /><Relationship Id="rId7" Type="http://schemas.openxmlformats.org/officeDocument/2006/relationships/tags" Target="../tags/tag564.xml" /><Relationship Id="rId8" Type="http://schemas.openxmlformats.org/officeDocument/2006/relationships/tags" Target="../tags/tag565.xml" /><Relationship Id="rId9" Type="http://schemas.openxmlformats.org/officeDocument/2006/relationships/tags" Target="../tags/tag566.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85.xml" /><Relationship Id="rId11" Type="http://schemas.openxmlformats.org/officeDocument/2006/relationships/tags" Target="../tags/tag586.xml" /><Relationship Id="rId12" Type="http://schemas.openxmlformats.org/officeDocument/2006/relationships/tags" Target="../tags/tag587.xml" /><Relationship Id="rId2" Type="http://schemas.openxmlformats.org/officeDocument/2006/relationships/tags" Target="../tags/tag578.xml" /><Relationship Id="rId3" Type="http://schemas.openxmlformats.org/officeDocument/2006/relationships/tags" Target="../tags/tag579.xml" /><Relationship Id="rId4" Type="http://schemas.openxmlformats.org/officeDocument/2006/relationships/tags" Target="../tags/tag580.xml" /><Relationship Id="rId5" Type="http://schemas.openxmlformats.org/officeDocument/2006/relationships/tags" Target="../tags/tag581.xml" /><Relationship Id="rId6" Type="http://schemas.openxmlformats.org/officeDocument/2006/relationships/tags" Target="../tags/tag582.xml" /><Relationship Id="rId7" Type="http://schemas.openxmlformats.org/officeDocument/2006/relationships/tags" Target="../tags/tag583.xml" /><Relationship Id="rId8" Type="http://schemas.openxmlformats.org/officeDocument/2006/relationships/tags" Target="../tags/tag584.xml" /><Relationship Id="rId9" Type="http://schemas.openxmlformats.org/officeDocument/2006/relationships/image" Target="../media/image43.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94.xml" /><Relationship Id="rId11" Type="http://schemas.openxmlformats.org/officeDocument/2006/relationships/tags" Target="../tags/tag595.xml" /><Relationship Id="rId12" Type="http://schemas.openxmlformats.org/officeDocument/2006/relationships/tags" Target="../tags/tag596.xml" /><Relationship Id="rId13" Type="http://schemas.openxmlformats.org/officeDocument/2006/relationships/tags" Target="../tags/tag597.xml" /><Relationship Id="rId2" Type="http://schemas.openxmlformats.org/officeDocument/2006/relationships/tags" Target="../tags/tag588.xml" /><Relationship Id="rId3" Type="http://schemas.openxmlformats.org/officeDocument/2006/relationships/image" Target="../media/image44.png" /><Relationship Id="rId4" Type="http://schemas.openxmlformats.org/officeDocument/2006/relationships/tags" Target="../tags/tag589.xml" /><Relationship Id="rId5" Type="http://schemas.openxmlformats.org/officeDocument/2006/relationships/tags" Target="../tags/tag590.xml" /><Relationship Id="rId6" Type="http://schemas.openxmlformats.org/officeDocument/2006/relationships/image" Target="../media/image45.png" /><Relationship Id="rId7" Type="http://schemas.openxmlformats.org/officeDocument/2006/relationships/tags" Target="../tags/tag591.xml" /><Relationship Id="rId8" Type="http://schemas.openxmlformats.org/officeDocument/2006/relationships/tags" Target="../tags/tag592.xml" /><Relationship Id="rId9" Type="http://schemas.openxmlformats.org/officeDocument/2006/relationships/tags" Target="../tags/tag593.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04.xml" /><Relationship Id="rId11" Type="http://schemas.openxmlformats.org/officeDocument/2006/relationships/tags" Target="../tags/tag605.xml" /><Relationship Id="rId12" Type="http://schemas.openxmlformats.org/officeDocument/2006/relationships/tags" Target="../tags/tag606.xml" /><Relationship Id="rId13" Type="http://schemas.openxmlformats.org/officeDocument/2006/relationships/tags" Target="../tags/tag607.xml" /><Relationship Id="rId2" Type="http://schemas.openxmlformats.org/officeDocument/2006/relationships/tags" Target="../tags/tag598.xml" /><Relationship Id="rId3" Type="http://schemas.openxmlformats.org/officeDocument/2006/relationships/tags" Target="../tags/tag599.xml" /><Relationship Id="rId4" Type="http://schemas.openxmlformats.org/officeDocument/2006/relationships/image" Target="../media/image46.png" /><Relationship Id="rId5" Type="http://schemas.openxmlformats.org/officeDocument/2006/relationships/tags" Target="../tags/tag600.xml" /><Relationship Id="rId6" Type="http://schemas.openxmlformats.org/officeDocument/2006/relationships/image" Target="../media/image47.jpeg" /><Relationship Id="rId7" Type="http://schemas.openxmlformats.org/officeDocument/2006/relationships/tags" Target="../tags/tag601.xml" /><Relationship Id="rId8" Type="http://schemas.openxmlformats.org/officeDocument/2006/relationships/tags" Target="../tags/tag602.xml" /><Relationship Id="rId9" Type="http://schemas.openxmlformats.org/officeDocument/2006/relationships/tags" Target="../tags/tag603.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08.xml" /><Relationship Id="rId3" Type="http://schemas.openxmlformats.org/officeDocument/2006/relationships/tags" Target="../tags/tag609.xml" /><Relationship Id="rId4" Type="http://schemas.openxmlformats.org/officeDocument/2006/relationships/tags" Target="../tags/tag610.xml" /><Relationship Id="rId5" Type="http://schemas.openxmlformats.org/officeDocument/2006/relationships/image" Target="../media/image48.png" /><Relationship Id="rId6" Type="http://schemas.openxmlformats.org/officeDocument/2006/relationships/tags" Target="../tags/tag611.xml" /><Relationship Id="rId7" Type="http://schemas.openxmlformats.org/officeDocument/2006/relationships/tags" Target="../tags/tag612.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20.xml" /><Relationship Id="rId11" Type="http://schemas.openxmlformats.org/officeDocument/2006/relationships/tags" Target="../tags/tag621.xml" /><Relationship Id="rId2" Type="http://schemas.openxmlformats.org/officeDocument/2006/relationships/tags" Target="../tags/tag613.xml" /><Relationship Id="rId3" Type="http://schemas.openxmlformats.org/officeDocument/2006/relationships/tags" Target="../tags/tag614.xml" /><Relationship Id="rId4" Type="http://schemas.openxmlformats.org/officeDocument/2006/relationships/tags" Target="../tags/tag615.xml" /><Relationship Id="rId5" Type="http://schemas.openxmlformats.org/officeDocument/2006/relationships/image" Target="../media/image49.jpeg" /><Relationship Id="rId6" Type="http://schemas.openxmlformats.org/officeDocument/2006/relationships/tags" Target="../tags/tag616.xml" /><Relationship Id="rId7" Type="http://schemas.openxmlformats.org/officeDocument/2006/relationships/tags" Target="../tags/tag617.xml" /><Relationship Id="rId8" Type="http://schemas.openxmlformats.org/officeDocument/2006/relationships/tags" Target="../tags/tag618.xml" /><Relationship Id="rId9" Type="http://schemas.openxmlformats.org/officeDocument/2006/relationships/tags" Target="../tags/tag619.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microsoft.com/office/2007/relationships/media" Target="../media/media6.mp4" /><Relationship Id="rId11" Type="http://schemas.openxmlformats.org/officeDocument/2006/relationships/tags" Target="../tags/tag627.xml" /><Relationship Id="rId12" Type="http://schemas.openxmlformats.org/officeDocument/2006/relationships/tags" Target="../tags/tag628.xml" /><Relationship Id="rId13" Type="http://schemas.openxmlformats.org/officeDocument/2006/relationships/tags" Target="../tags/tag629.xml" /><Relationship Id="rId14" Type="http://schemas.openxmlformats.org/officeDocument/2006/relationships/tags" Target="../tags/tag630.xml" /><Relationship Id="rId15" Type="http://schemas.openxmlformats.org/officeDocument/2006/relationships/tags" Target="../tags/tag631.xml" /><Relationship Id="rId16" Type="http://schemas.openxmlformats.org/officeDocument/2006/relationships/tags" Target="../tags/tag632.xml" /><Relationship Id="rId2" Type="http://schemas.openxmlformats.org/officeDocument/2006/relationships/tags" Target="../tags/tag622.xml" /><Relationship Id="rId3" Type="http://schemas.openxmlformats.org/officeDocument/2006/relationships/tags" Target="../tags/tag623.xml" /><Relationship Id="rId4" Type="http://schemas.openxmlformats.org/officeDocument/2006/relationships/image" Target="../media/image50.gif" /><Relationship Id="rId5" Type="http://schemas.openxmlformats.org/officeDocument/2006/relationships/tags" Target="../tags/tag624.xml" /><Relationship Id="rId6" Type="http://schemas.openxmlformats.org/officeDocument/2006/relationships/tags" Target="../tags/tag625.xml" /><Relationship Id="rId7" Type="http://schemas.openxmlformats.org/officeDocument/2006/relationships/image" Target="../media/image51.png" /><Relationship Id="rId8" Type="http://schemas.openxmlformats.org/officeDocument/2006/relationships/tags" Target="../tags/tag626.xml" /><Relationship Id="rId9" Type="http://schemas.openxmlformats.org/officeDocument/2006/relationships/video" Target="../media/media6.mp4"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33.xml" /><Relationship Id="rId3" Type="http://schemas.openxmlformats.org/officeDocument/2006/relationships/tags" Target="../tags/tag634.xml" /><Relationship Id="rId4" Type="http://schemas.openxmlformats.org/officeDocument/2006/relationships/tags" Target="../tags/tag635.xml" /><Relationship Id="rId5" Type="http://schemas.openxmlformats.org/officeDocument/2006/relationships/image" Target="../media/image52.png" /><Relationship Id="rId6" Type="http://schemas.openxmlformats.org/officeDocument/2006/relationships/tags" Target="../tags/tag63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tags" Target="../tags/tag134.xml" /><Relationship Id="rId2" Type="http://schemas.openxmlformats.org/officeDocument/2006/relationships/tags" Target="../tags/tag128.xml" /><Relationship Id="rId3" Type="http://schemas.openxmlformats.org/officeDocument/2006/relationships/tags" Target="../tags/tag129.xml" /><Relationship Id="rId4" Type="http://schemas.openxmlformats.org/officeDocument/2006/relationships/image" Target="../media/image22.png" /><Relationship Id="rId5" Type="http://schemas.openxmlformats.org/officeDocument/2006/relationships/tags" Target="../tags/tag130.xml" /><Relationship Id="rId6" Type="http://schemas.openxmlformats.org/officeDocument/2006/relationships/tags" Target="../tags/tag131.xml" /><Relationship Id="rId7" Type="http://schemas.openxmlformats.org/officeDocument/2006/relationships/image" Target="../media/image23.png" /><Relationship Id="rId8" Type="http://schemas.openxmlformats.org/officeDocument/2006/relationships/tags" Target="../tags/tag132.xml" /><Relationship Id="rId9" Type="http://schemas.openxmlformats.org/officeDocument/2006/relationships/tags" Target="../tags/tag13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37.xml" /><Relationship Id="rId3" Type="http://schemas.openxmlformats.org/officeDocument/2006/relationships/tags" Target="../tags/tag638.xml" /><Relationship Id="rId4" Type="http://schemas.openxmlformats.org/officeDocument/2006/relationships/image" Target="../media/image53.png" /><Relationship Id="rId5" Type="http://schemas.openxmlformats.org/officeDocument/2006/relationships/tags" Target="../tags/tag639.xml" /><Relationship Id="rId6" Type="http://schemas.openxmlformats.org/officeDocument/2006/relationships/tags" Target="../tags/tag640.xml" /><Relationship Id="rId7" Type="http://schemas.openxmlformats.org/officeDocument/2006/relationships/tags" Target="../tags/tag641.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42.xml" /><Relationship Id="rId3" Type="http://schemas.openxmlformats.org/officeDocument/2006/relationships/tags" Target="../tags/tag643.xml" /><Relationship Id="rId4" Type="http://schemas.openxmlformats.org/officeDocument/2006/relationships/image" Target="../media/image54.png" /><Relationship Id="rId5" Type="http://schemas.openxmlformats.org/officeDocument/2006/relationships/tags" Target="../tags/tag644.xml" /><Relationship Id="rId6" Type="http://schemas.openxmlformats.org/officeDocument/2006/relationships/tags" Target="../tags/tag645.xml" /><Relationship Id="rId7" Type="http://schemas.openxmlformats.org/officeDocument/2006/relationships/tags" Target="../tags/tag646.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47.xml" /><Relationship Id="rId3" Type="http://schemas.openxmlformats.org/officeDocument/2006/relationships/tags" Target="../tags/tag648.xml" /><Relationship Id="rId4" Type="http://schemas.openxmlformats.org/officeDocument/2006/relationships/image" Target="../media/image54.png" /><Relationship Id="rId5" Type="http://schemas.openxmlformats.org/officeDocument/2006/relationships/tags" Target="../tags/tag649.xml" /><Relationship Id="rId6" Type="http://schemas.openxmlformats.org/officeDocument/2006/relationships/tags" Target="../tags/tag650.xml" /><Relationship Id="rId7" Type="http://schemas.openxmlformats.org/officeDocument/2006/relationships/tags" Target="../tags/tag651.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56.png" /><Relationship Id="rId11" Type="http://schemas.openxmlformats.org/officeDocument/2006/relationships/tags" Target="../tags/tag658.xml" /><Relationship Id="rId2" Type="http://schemas.openxmlformats.org/officeDocument/2006/relationships/tags" Target="../tags/tag652.xml" /><Relationship Id="rId3" Type="http://schemas.openxmlformats.org/officeDocument/2006/relationships/tags" Target="../tags/tag653.xml" /><Relationship Id="rId4" Type="http://schemas.openxmlformats.org/officeDocument/2006/relationships/tags" Target="../tags/tag654.xml" /><Relationship Id="rId5" Type="http://schemas.openxmlformats.org/officeDocument/2006/relationships/image" Target="../media/image22.png" /><Relationship Id="rId6" Type="http://schemas.openxmlformats.org/officeDocument/2006/relationships/tags" Target="../tags/tag655.xml" /><Relationship Id="rId7" Type="http://schemas.openxmlformats.org/officeDocument/2006/relationships/tags" Target="../tags/tag656.xml" /><Relationship Id="rId8" Type="http://schemas.openxmlformats.org/officeDocument/2006/relationships/image" Target="../media/image55.png" /><Relationship Id="rId9" Type="http://schemas.openxmlformats.org/officeDocument/2006/relationships/tags" Target="../tags/tag657.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67.xml" /><Relationship Id="rId11" Type="http://schemas.openxmlformats.org/officeDocument/2006/relationships/tags" Target="../tags/tag668.xml" /><Relationship Id="rId12" Type="http://schemas.openxmlformats.org/officeDocument/2006/relationships/tags" Target="../tags/tag669.xml" /><Relationship Id="rId13" Type="http://schemas.openxmlformats.org/officeDocument/2006/relationships/tags" Target="../tags/tag670.xml" /><Relationship Id="rId14" Type="http://schemas.openxmlformats.org/officeDocument/2006/relationships/tags" Target="../tags/tag671.xml" /><Relationship Id="rId15" Type="http://schemas.openxmlformats.org/officeDocument/2006/relationships/tags" Target="../tags/tag672.xml" /><Relationship Id="rId16" Type="http://schemas.openxmlformats.org/officeDocument/2006/relationships/tags" Target="../tags/tag673.xml" /><Relationship Id="rId17" Type="http://schemas.openxmlformats.org/officeDocument/2006/relationships/tags" Target="../tags/tag674.xml" /><Relationship Id="rId18" Type="http://schemas.openxmlformats.org/officeDocument/2006/relationships/tags" Target="../tags/tag675.xml" /><Relationship Id="rId19" Type="http://schemas.openxmlformats.org/officeDocument/2006/relationships/tags" Target="../tags/tag676.xml" /><Relationship Id="rId2" Type="http://schemas.openxmlformats.org/officeDocument/2006/relationships/tags" Target="../tags/tag659.xml" /><Relationship Id="rId20" Type="http://schemas.openxmlformats.org/officeDocument/2006/relationships/tags" Target="../tags/tag677.xml" /><Relationship Id="rId21" Type="http://schemas.openxmlformats.org/officeDocument/2006/relationships/tags" Target="../tags/tag678.xml" /><Relationship Id="rId22" Type="http://schemas.openxmlformats.org/officeDocument/2006/relationships/tags" Target="../tags/tag679.xml" /><Relationship Id="rId23" Type="http://schemas.openxmlformats.org/officeDocument/2006/relationships/tags" Target="../tags/tag680.xml" /><Relationship Id="rId24" Type="http://schemas.openxmlformats.org/officeDocument/2006/relationships/tags" Target="../tags/tag681.xml" /><Relationship Id="rId25" Type="http://schemas.openxmlformats.org/officeDocument/2006/relationships/tags" Target="../tags/tag682.xml" /><Relationship Id="rId26" Type="http://schemas.openxmlformats.org/officeDocument/2006/relationships/tags" Target="../tags/tag683.xml" /><Relationship Id="rId27" Type="http://schemas.openxmlformats.org/officeDocument/2006/relationships/tags" Target="../tags/tag684.xml" /><Relationship Id="rId28" Type="http://schemas.openxmlformats.org/officeDocument/2006/relationships/tags" Target="../tags/tag685.xml" /><Relationship Id="rId29" Type="http://schemas.openxmlformats.org/officeDocument/2006/relationships/tags" Target="../tags/tag686.xml" /><Relationship Id="rId3" Type="http://schemas.openxmlformats.org/officeDocument/2006/relationships/tags" Target="../tags/tag660.xml" /><Relationship Id="rId4" Type="http://schemas.openxmlformats.org/officeDocument/2006/relationships/tags" Target="../tags/tag661.xml" /><Relationship Id="rId5" Type="http://schemas.openxmlformats.org/officeDocument/2006/relationships/tags" Target="../tags/tag662.xml" /><Relationship Id="rId6" Type="http://schemas.openxmlformats.org/officeDocument/2006/relationships/tags" Target="../tags/tag663.xml" /><Relationship Id="rId7" Type="http://schemas.openxmlformats.org/officeDocument/2006/relationships/tags" Target="../tags/tag664.xml" /><Relationship Id="rId8" Type="http://schemas.openxmlformats.org/officeDocument/2006/relationships/tags" Target="../tags/tag665.xml" /><Relationship Id="rId9" Type="http://schemas.openxmlformats.org/officeDocument/2006/relationships/tags" Target="../tags/tag666.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41.xml" /><Relationship Id="rId11" Type="http://schemas.openxmlformats.org/officeDocument/2006/relationships/video" Target="../media/media2.mp4" /><Relationship Id="rId12" Type="http://schemas.microsoft.com/office/2007/relationships/media" Target="../media/media2.mp4" /><Relationship Id="rId13" Type="http://schemas.openxmlformats.org/officeDocument/2006/relationships/tags" Target="../tags/tag142.xml" /><Relationship Id="rId14" Type="http://schemas.openxmlformats.org/officeDocument/2006/relationships/tags" Target="../tags/tag143.xml" /><Relationship Id="rId15" Type="http://schemas.openxmlformats.org/officeDocument/2006/relationships/tags" Target="../tags/tag144.xml" /><Relationship Id="rId16" Type="http://schemas.openxmlformats.org/officeDocument/2006/relationships/tags" Target="../tags/tag145.xml" /><Relationship Id="rId17" Type="http://schemas.openxmlformats.org/officeDocument/2006/relationships/tags" Target="../tags/tag146.xml" /><Relationship Id="rId2" Type="http://schemas.openxmlformats.org/officeDocument/2006/relationships/tags" Target="../tags/tag135.xml" /><Relationship Id="rId3" Type="http://schemas.openxmlformats.org/officeDocument/2006/relationships/tags" Target="../tags/tag136.xml" /><Relationship Id="rId4" Type="http://schemas.openxmlformats.org/officeDocument/2006/relationships/image" Target="../media/image24.png" /><Relationship Id="rId5" Type="http://schemas.openxmlformats.org/officeDocument/2006/relationships/tags" Target="../tags/tag137.xml" /><Relationship Id="rId6" Type="http://schemas.openxmlformats.org/officeDocument/2006/relationships/tags" Target="../tags/tag138.xml" /><Relationship Id="rId7" Type="http://schemas.openxmlformats.org/officeDocument/2006/relationships/tags" Target="../tags/tag139.xml" /><Relationship Id="rId8" Type="http://schemas.openxmlformats.org/officeDocument/2006/relationships/tags" Target="../tags/tag140.xml" /><Relationship Id="rId9" Type="http://schemas.openxmlformats.org/officeDocument/2006/relationships/image" Target="../media/image25.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47.xml" /><Relationship Id="rId3" Type="http://schemas.openxmlformats.org/officeDocument/2006/relationships/tags" Target="../tags/tag148.xml" /><Relationship Id="rId4" Type="http://schemas.openxmlformats.org/officeDocument/2006/relationships/tags" Target="../tags/tag149.xml" /><Relationship Id="rId5" Type="http://schemas.openxmlformats.org/officeDocument/2006/relationships/tags" Target="../tags/tag150.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51.xml" /><Relationship Id="rId3" Type="http://schemas.openxmlformats.org/officeDocument/2006/relationships/tags" Target="../tags/tag152.xml" /><Relationship Id="rId4" Type="http://schemas.openxmlformats.org/officeDocument/2006/relationships/image" Target="../media/image26.png" /><Relationship Id="rId5" Type="http://schemas.openxmlformats.org/officeDocument/2006/relationships/tags" Target="../tags/tag153.xml" /><Relationship Id="rId6" Type="http://schemas.openxmlformats.org/officeDocument/2006/relationships/tags" Target="../tags/tag154.xml" /><Relationship Id="rId7" Type="http://schemas.openxmlformats.org/officeDocument/2006/relationships/tags" Target="../tags/tag15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56.xml" /><Relationship Id="rId3" Type="http://schemas.openxmlformats.org/officeDocument/2006/relationships/tags" Target="../tags/tag157.xml" /><Relationship Id="rId4" Type="http://schemas.openxmlformats.org/officeDocument/2006/relationships/image" Target="../media/image26.png" /><Relationship Id="rId5" Type="http://schemas.openxmlformats.org/officeDocument/2006/relationships/tags" Target="../tags/tag158.xml" /><Relationship Id="rId6" Type="http://schemas.openxmlformats.org/officeDocument/2006/relationships/tags" Target="../tags/tag159.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60.xml" /><Relationship Id="rId3" Type="http://schemas.openxmlformats.org/officeDocument/2006/relationships/tags" Target="../tags/tag161.xml" /><Relationship Id="rId4" Type="http://schemas.openxmlformats.org/officeDocument/2006/relationships/image" Target="../media/image26.png" /><Relationship Id="rId5" Type="http://schemas.openxmlformats.org/officeDocument/2006/relationships/tags" Target="../tags/tag162.xml" /><Relationship Id="rId6" Type="http://schemas.openxmlformats.org/officeDocument/2006/relationships/tags" Target="../tags/tag163.xml" /><Relationship Id="rId7" Type="http://schemas.openxmlformats.org/officeDocument/2006/relationships/tags" Target="../tags/tag164.xml" /><Relationship Id="rId8" Type="http://schemas.openxmlformats.org/officeDocument/2006/relationships/tags" Target="../tags/tag165.xml" /><Relationship Id="rId9" Type="http://schemas.openxmlformats.org/officeDocument/2006/relationships/tags" Target="../tags/tag166.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2" name="Freeform 20" title=""/>
          <p:cNvSpPr>
            <a:spLocks noEditPoints="1"/>
          </p:cNvSpPr>
          <p:nvPr>
            <p:custDataLst>
              <p:tags r:id="rId4"/>
            </p:custDataLst>
          </p:nvPr>
        </p:nvSpPr>
        <p:spPr bwMode="auto">
          <a:xfrm>
            <a:off x="6788966" y="1500758"/>
            <a:ext cx="123141" cy="121830"/>
          </a:xfrm>
          <a:custGeom>
            <a:gdLst>
              <a:gd name="T0" fmla="*/ 232 w 340"/>
              <a:gd name="T1" fmla="*/ 183 h 333"/>
              <a:gd name="T2" fmla="*/ 274 w 340"/>
              <a:gd name="T3" fmla="*/ 224 h 333"/>
              <a:gd name="T4" fmla="*/ 232 w 340"/>
              <a:gd name="T5" fmla="*/ 266 h 333"/>
              <a:gd name="T6" fmla="*/ 191 w 340"/>
              <a:gd name="T7" fmla="*/ 224 h 333"/>
              <a:gd name="T8" fmla="*/ 232 w 340"/>
              <a:gd name="T9" fmla="*/ 183 h 333"/>
              <a:gd name="T10" fmla="*/ 75 w 340"/>
              <a:gd name="T11" fmla="*/ 3 h 333"/>
              <a:gd name="T12" fmla="*/ 85 w 340"/>
              <a:gd name="T13" fmla="*/ 24 h 333"/>
              <a:gd name="T14" fmla="*/ 63 w 340"/>
              <a:gd name="T15" fmla="*/ 46 h 333"/>
              <a:gd name="T16" fmla="*/ 42 w 340"/>
              <a:gd name="T17" fmla="*/ 67 h 333"/>
              <a:gd name="T18" fmla="*/ 0 w 340"/>
              <a:gd name="T19" fmla="*/ 94 h 333"/>
              <a:gd name="T20" fmla="*/ 140 w 340"/>
              <a:gd name="T21" fmla="*/ 235 h 333"/>
              <a:gd name="T22" fmla="*/ 207 w 340"/>
              <a:gd name="T23" fmla="*/ 324 h 333"/>
              <a:gd name="T24" fmla="*/ 242 w 340"/>
              <a:gd name="T25" fmla="*/ 333 h 333"/>
              <a:gd name="T26" fmla="*/ 340 w 340"/>
              <a:gd name="T27" fmla="*/ 235 h 333"/>
              <a:gd name="T28" fmla="*/ 330 w 340"/>
              <a:gd name="T29" fmla="*/ 199 h 333"/>
              <a:gd name="T30" fmla="*/ 242 w 340"/>
              <a:gd name="T31" fmla="*/ 133 h 333"/>
              <a:gd name="T32" fmla="*/ 109 w 340"/>
              <a:gd name="T33" fmla="*/ 0 h 333"/>
              <a:gd name="T34" fmla="*/ 96 w 340"/>
              <a:gd name="T35" fmla="*/ 13 h 333"/>
              <a:gd name="T36" fmla="*/ 75 w 340"/>
              <a:gd name="T37" fmla="*/ 3 h 3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333">
                <a:moveTo>
                  <a:pt x="232" y="183"/>
                </a:moveTo>
                <a:cubicBezTo>
                  <a:pt x="255" y="183"/>
                  <a:pt x="274" y="201"/>
                  <a:pt x="274" y="224"/>
                </a:cubicBezTo>
                <a:cubicBezTo>
                  <a:pt x="274" y="247"/>
                  <a:pt x="255" y="266"/>
                  <a:pt x="232" y="266"/>
                </a:cubicBezTo>
                <a:cubicBezTo>
                  <a:pt x="210" y="266"/>
                  <a:pt x="191" y="247"/>
                  <a:pt x="191" y="224"/>
                </a:cubicBezTo>
                <a:cubicBezTo>
                  <a:pt x="191" y="201"/>
                  <a:pt x="210" y="183"/>
                  <a:pt x="232" y="183"/>
                </a:cubicBezTo>
                <a:close/>
                <a:moveTo>
                  <a:pt x="75" y="3"/>
                </a:moveTo>
                <a:lnTo>
                  <a:pt x="85" y="24"/>
                </a:lnTo>
                <a:lnTo>
                  <a:pt x="63" y="46"/>
                </a:lnTo>
                <a:lnTo>
                  <a:pt x="42" y="67"/>
                </a:lnTo>
                <a:cubicBezTo>
                  <a:pt x="30" y="79"/>
                  <a:pt x="15" y="88"/>
                  <a:pt x="0" y="94"/>
                </a:cubicBezTo>
                <a:lnTo>
                  <a:pt x="140" y="235"/>
                </a:lnTo>
                <a:lnTo>
                  <a:pt x="207" y="324"/>
                </a:lnTo>
                <a:lnTo>
                  <a:pt x="242" y="333"/>
                </a:lnTo>
                <a:lnTo>
                  <a:pt x="340" y="235"/>
                </a:lnTo>
                <a:lnTo>
                  <a:pt x="330" y="199"/>
                </a:lnTo>
                <a:lnTo>
                  <a:pt x="242" y="133"/>
                </a:lnTo>
                <a:lnTo>
                  <a:pt x="109" y="0"/>
                </a:lnTo>
                <a:lnTo>
                  <a:pt x="96" y="13"/>
                </a:lnTo>
                <a:lnTo>
                  <a:pt x="75" y="3"/>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21A3D0"/>
              </a:solidFill>
              <a:effectLst/>
              <a:uLnTx/>
              <a:uFillTx/>
              <a:latin typeface="Arial"/>
              <a:ea typeface="微软雅黑" panose="020b0503020204020204" charset="-122"/>
              <a:cs typeface="+mn-cs"/>
            </a:endParaRPr>
          </a:p>
        </p:txBody>
      </p:sp>
      <p:sp>
        <p:nvSpPr>
          <p:cNvPr id="11" name="Text Box 33" title=""/>
          <p:cNvSpPr txBox="1"/>
          <p:nvPr>
            <p:custDataLst>
              <p:tags r:id="rId5"/>
            </p:custDataLst>
          </p:nvPr>
        </p:nvSpPr>
        <p:spPr>
          <a:xfrm>
            <a:off x="971550" y="1017905"/>
            <a:ext cx="5544185" cy="337185"/>
          </a:xfrm>
          <a:prstGeom prst="rect">
            <a:avLst/>
          </a:prstGeom>
          <a:noFill/>
          <a:ln w="9525">
            <a:noFill/>
          </a:ln>
        </p:spPr>
        <p:txBody>
          <a:bodyPr wrap="square" anchor="t" anchorCtr="0">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a:ln w="15875"/>
                <a:gradFill>
                  <a:gsLst>
                    <a:gs pos="0">
                      <a:schemeClr val="accent1"/>
                    </a:gs>
                    <a:gs pos="100000">
                      <a:schemeClr val="accent6"/>
                    </a:gs>
                  </a:gsLst>
                  <a:lin ang="2700000" scaled="0"/>
                </a:gradFill>
                <a:effectLst/>
                <a:uLnTx/>
                <a:uFillTx/>
                <a:latin typeface="楷体" panose="02010609060101010101" pitchFamily="49" charset="-122"/>
                <a:ea typeface="楷体" panose="02010609060101010101" pitchFamily="49" charset="-122"/>
              </a:rPr>
              <a:t>沪粤版物理</a:t>
            </a:r>
            <a:r>
              <a:rPr kumimoji="0" lang="en-US" altLang="zh-CN" sz="1600" b="1" i="0" u="none" strike="noStrike" kern="1200" cap="none" spc="0" normalizeH="0" baseline="0" noProof="0">
                <a:ln w="15875"/>
                <a:gradFill>
                  <a:gsLst>
                    <a:gs pos="0">
                      <a:schemeClr val="accent1"/>
                    </a:gs>
                    <a:gs pos="100000">
                      <a:schemeClr val="accent6"/>
                    </a:gs>
                  </a:gsLst>
                  <a:lin ang="2700000" scaled="0"/>
                </a:gradFill>
                <a:effectLst/>
                <a:uLnTx/>
                <a:uFillTx/>
                <a:latin typeface="楷体" panose="02010609060101010101" pitchFamily="49" charset="-122"/>
                <a:ea typeface="楷体" panose="02010609060101010101" pitchFamily="49" charset="-122"/>
              </a:rPr>
              <a:t>8</a:t>
            </a:r>
            <a:r>
              <a:rPr kumimoji="0" lang="zh-CN" altLang="en-US" sz="1600" b="1" i="0" u="none" strike="noStrike" kern="1200" cap="none" spc="0" normalizeH="0" baseline="0" noProof="0">
                <a:ln w="15875"/>
                <a:gradFill>
                  <a:gsLst>
                    <a:gs pos="0">
                      <a:schemeClr val="accent1"/>
                    </a:gs>
                    <a:gs pos="100000">
                      <a:schemeClr val="accent6"/>
                    </a:gs>
                  </a:gsLst>
                  <a:lin ang="2700000" scaled="0"/>
                </a:gradFill>
                <a:effectLst/>
                <a:uLnTx/>
                <a:uFillTx/>
                <a:latin typeface="楷体" panose="02010609060101010101" pitchFamily="49" charset="-122"/>
                <a:ea typeface="楷体" panose="02010609060101010101" pitchFamily="49" charset="-122"/>
              </a:rPr>
              <a:t>年级全下培优备课课件（精做课件）</a:t>
            </a:r>
            <a:endParaRPr kumimoji="0" lang="zh-CN" altLang="en-US" sz="1600" b="1" i="0" u="none" strike="noStrike" kern="1200" cap="none" spc="0" normalizeH="0" baseline="0" noProof="0">
              <a:ln w="15875"/>
              <a:gradFill>
                <a:gsLst>
                  <a:gs pos="0">
                    <a:schemeClr val="accent1"/>
                  </a:gs>
                  <a:gs pos="100000">
                    <a:schemeClr val="accent6"/>
                  </a:gs>
                </a:gsLst>
                <a:lin ang="2700000" scaled="0"/>
              </a:gradFill>
              <a:effectLst/>
              <a:uLnTx/>
              <a:uFillTx/>
              <a:latin typeface="楷体" panose="02010609060101010101" pitchFamily="49" charset="-122"/>
              <a:ea typeface="楷体" panose="02010609060101010101" pitchFamily="49" charset="-122"/>
            </a:endParaRPr>
          </a:p>
        </p:txBody>
      </p:sp>
      <p:pic>
        <p:nvPicPr>
          <p:cNvPr id="15" name="图片 14" title=""/>
          <p:cNvPicPr>
            <a:picLocks noChangeAspect="1"/>
          </p:cNvPicPr>
          <p:nvPr>
            <p:custDataLst>
              <p:tags r:id="rId7"/>
            </p:custDataLst>
          </p:nvPr>
        </p:nvPicPr>
        <p:blipFill>
          <a:blip r:embed="rId6"/>
          <a:stretch>
            <a:fillRect/>
          </a:stretch>
        </p:blipFill>
        <p:spPr>
          <a:xfrm rot="714975">
            <a:off x="595772" y="671738"/>
            <a:ext cx="489858" cy="597027"/>
          </a:xfrm>
          <a:prstGeom prst="rect">
            <a:avLst/>
          </a:prstGeom>
        </p:spPr>
      </p:pic>
      <p:sp>
        <p:nvSpPr>
          <p:cNvPr id="5" name="Rectangle 5" title=""/>
          <p:cNvSpPr/>
          <p:nvPr>
            <p:custDataLst>
              <p:tags r:id="rId8"/>
            </p:custDataLst>
          </p:nvPr>
        </p:nvSpPr>
        <p:spPr>
          <a:xfrm>
            <a:off x="861060" y="1954848"/>
            <a:ext cx="5765800" cy="460375"/>
          </a:xfrm>
          <a:prstGeom prst="rect">
            <a:avLst/>
          </a:prstGeom>
          <a:noFill/>
          <a:ln w="9525">
            <a:noFill/>
          </a:ln>
        </p:spPr>
        <p:txBody>
          <a:bodyPr wrap="square" anchor="ctr">
            <a:spAutoFit/>
          </a:bodyPr>
          <a:lstStyle/>
          <a:p>
            <a:pPr algn="ctr">
              <a:buClrTx/>
              <a:buSzTx/>
              <a:buFontTx/>
              <a:defRPr/>
            </a:pPr>
            <a:r>
              <a:rPr lang="en-US" altLang="zh-CN"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8.2 </a:t>
            </a:r>
            <a:r>
              <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液体的压强</a:t>
            </a:r>
            <a:endPar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title=""/>
          <p:cNvSpPr txBox="1"/>
          <p:nvPr>
            <p:custDataLst>
              <p:tags r:id="rId9"/>
            </p:custDataLst>
          </p:nvPr>
        </p:nvSpPr>
        <p:spPr>
          <a:xfrm>
            <a:off x="971550" y="1424940"/>
            <a:ext cx="5815330" cy="460375"/>
          </a:xfrm>
          <a:prstGeom prst="rect">
            <a:avLst/>
          </a:prstGeom>
          <a:noFill/>
        </p:spPr>
        <p:txBody>
          <a:bodyPr wrap="square" rtlCol="0" anchor="t">
            <a:spAutoFit/>
          </a:bodyPr>
          <a:lstStyle/>
          <a:p>
            <a:pPr algn="ctr">
              <a:defRPr/>
            </a:pP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第八章</a:t>
            </a:r>
            <a:r>
              <a:rPr lang="en-US" altLang="zh-CN"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 </a:t>
            </a: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压强</a:t>
            </a:r>
            <a:endPar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endParaRPr>
          </a:p>
        </p:txBody>
      </p:sp>
      <p:pic>
        <p:nvPicPr>
          <p:cNvPr id="4" name="图片 3" title=""/>
          <p:cNvPicPr>
            <a:picLocks noChangeAspect="1"/>
          </p:cNvPicPr>
          <p:nvPr>
            <p:custDataLst>
              <p:tags r:id="rId11"/>
            </p:custDataLst>
          </p:nvPr>
        </p:nvPicPr>
        <p:blipFill>
          <a:blip r:embed="rId10">
            <a:alphaModFix amt="80000"/>
          </a:blip>
          <a:stretch>
            <a:fillRect/>
          </a:stretch>
        </p:blipFill>
        <p:spPr>
          <a:xfrm flipH="1">
            <a:off x="5436235" y="555625"/>
            <a:ext cx="2493645" cy="4648200"/>
          </a:xfrm>
          <a:prstGeom prst="rect">
            <a:avLst/>
          </a:prstGeom>
        </p:spPr>
      </p:pic>
      <p:pic>
        <p:nvPicPr>
          <p:cNvPr id="17" name="图片 16" title=""/>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t="24463"/>
          <a:stretch>
            <a:fillRect/>
          </a:stretch>
        </p:blipFill>
        <p:spPr>
          <a:xfrm>
            <a:off x="5810250" y="-92710"/>
            <a:ext cx="3333750" cy="2518410"/>
          </a:xfrm>
          <a:prstGeom prst="rect">
            <a:avLst/>
          </a:prstGeom>
        </p:spPr>
      </p:pic>
      <p:sp>
        <p:nvSpPr>
          <p:cNvPr id="14" name="TextBox 8" title=""/>
          <p:cNvSpPr txBox="1"/>
          <p:nvPr userDrawn="1">
            <p:custDataLst>
              <p:tags r:id="rId14"/>
            </p:custDataLst>
          </p:nvPr>
        </p:nvSpPr>
        <p:spPr>
          <a:xfrm>
            <a:off x="2123288" y="2715878"/>
            <a:ext cx="4215523" cy="828675"/>
          </a:xfrm>
          <a:prstGeom prst="rect">
            <a:avLst/>
          </a:prstGeom>
          <a:noFill/>
        </p:spPr>
        <p:txBody>
          <a:bodyPr wrap="square" lIns="91416" tIns="45708" rIns="91416" bIns="45708"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授课教师：</a:t>
            </a:r>
            <a:r>
              <a:rPr kumimoji="0" lang="en-US" altLang="zh-CN" sz="1600" b="0" i="0" u="sng"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Home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班</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级：</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时</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间：</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endParaRPr>
          </a:p>
        </p:txBody>
      </p:sp>
      <p:sp>
        <p:nvSpPr>
          <p:cNvPr id="3" name="日期占位符 2" title=""/>
          <p:cNvSpPr>
            <a:spLocks noGrp="1"/>
          </p:cNvSpPr>
          <p:nvPr>
            <p:ph type="dt" sz="half" idx="10"/>
            <p:custDataLst>
              <p:tags r:id="rId15"/>
            </p:custDataLst>
          </p:nvPr>
        </p:nvSpPr>
        <p:spPr>
          <a:xfrm>
            <a:off x="3059430" y="3220085"/>
            <a:ext cx="1821180" cy="245110"/>
          </a:xfrm>
        </p:spPr>
        <p:txBody>
          <a:bodyPr>
            <a:noAutofit/>
          </a:bodyPr>
          <a:lstStyle/>
          <a:p>
            <a:pPr algn="ctr"/>
            <a:fld id="{760FBDFE-C587-4B4C-A407-44438C67B59E}" type="datetime2">
              <a:rPr lang="zh-CN" altLang="en-US" sz="1600" smtClean="0">
                <a:ln w="15875"/>
                <a:gradFill>
                  <a:gsLst>
                    <a:gs pos="0">
                      <a:schemeClr val="accent1"/>
                    </a:gs>
                    <a:gs pos="100000">
                      <a:schemeClr val="accent6"/>
                    </a:gs>
                  </a:gsLst>
                  <a:lin ang="2700000" scaled="0"/>
                </a:gradFill>
                <a:effectLst/>
              </a:rPr>
              <a:t>2026年1月24日</a:t>
            </a:fld>
            <a:endParaRPr lang="zh-CN" altLang="en-US" sz="1600" smtClean="0">
              <a:ln w="15875"/>
              <a:gradFill>
                <a:gsLst>
                  <a:gs pos="0">
                    <a:schemeClr val="accent1"/>
                  </a:gs>
                  <a:gs pos="100000">
                    <a:schemeClr val="accent6"/>
                  </a:gs>
                </a:gsLst>
                <a:lin ang="2700000" scaled="0"/>
              </a:gradFill>
              <a:effectLst/>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1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841836" y="604445"/>
            <a:ext cx="7377154" cy="977265"/>
          </a:xfrm>
          <a:prstGeom prst="rect">
            <a:avLst/>
          </a:prstGeom>
          <a:noFill/>
          <a:ln w="9525">
            <a:noFill/>
          </a:ln>
        </p:spPr>
        <p:txBody>
          <a:bodyPr wrap="square" rtlCol="0" anchor="t" anchorCtr="0">
            <a:spAutoFit/>
          </a:bodyPr>
          <a:lstStyle/>
          <a:p>
            <a:pPr lvl="0" indent="457200" algn="l">
              <a:lnSpc>
                <a:spcPct val="120000"/>
              </a:lnSpc>
              <a:buClrTx/>
              <a:buSzTx/>
              <a:buFontTx/>
            </a:pPr>
            <a:r>
              <a:rPr lang="zh-CN" altLang="en-US" sz="2400">
                <a:latin typeface="Times New Roman"/>
                <a:ea typeface="微软雅黑" panose="020b0503020204020204" charset="-122"/>
                <a:cs typeface="Times New Roman" panose="02020603050405020304" charset="0"/>
                <a:sym typeface="+mn-ea"/>
              </a:rPr>
              <a:t>那么，液体内部是否有压强呢？液体压强的大小与什么因素有关呢？</a:t>
            </a:r>
            <a:endParaRPr lang="zh-CN" altLang="en-US" sz="2400">
              <a:latin typeface="Times New Roman"/>
              <a:ea typeface="微软雅黑" panose="020b0503020204020204" charset="-122"/>
              <a:cs typeface="Times New Roman" panose="02020603050405020304" charset="0"/>
              <a:sym typeface="+mn-ea"/>
            </a:endParaRPr>
          </a:p>
        </p:txBody>
      </p:sp>
      <p:grpSp>
        <p:nvGrpSpPr>
          <p:cNvPr id="12" name="组合 11" title=""/>
          <p:cNvGrpSpPr/>
          <p:nvPr>
            <p:custDataLst>
              <p:tags r:id="rId4"/>
            </p:custDataLst>
          </p:nvPr>
        </p:nvGrpSpPr>
        <p:grpSpPr>
          <a:xfrm>
            <a:off x="1924377" y="1646987"/>
            <a:ext cx="5297151" cy="3328894"/>
            <a:chOff x="3030" y="2594"/>
            <a:chExt cx="8343" cy="5243"/>
          </a:xfrm>
        </p:grpSpPr>
        <p:pic>
          <p:nvPicPr>
            <p:cNvPr id="7" name="图片 6"/>
            <p:cNvPicPr>
              <a:picLocks noChangeAspect="1"/>
            </p:cNvPicPr>
            <p:nvPr>
              <p:custDataLst>
                <p:tags r:id="rId6"/>
              </p:custDataLst>
            </p:nvPr>
          </p:nvPicPr>
          <p:blipFill>
            <a:blip r:embed="rId5">
              <a:clrChange>
                <a:clrFrom>
                  <a:srgbClr val="FFFFFF">
                    <a:alpha val="100000"/>
                  </a:srgbClr>
                </a:clrFrom>
                <a:clrTo>
                  <a:srgbClr val="FFFFFF">
                    <a:alpha val="100000"/>
                    <a:alpha val="0"/>
                  </a:srgbClr>
                </a:clrTo>
              </a:clrChange>
              <a:lum bright="-12000" contrast="18000"/>
            </a:blip>
            <a:stretch>
              <a:fillRect/>
            </a:stretch>
          </p:blipFill>
          <p:spPr>
            <a:xfrm>
              <a:off x="3030" y="2594"/>
              <a:ext cx="8343" cy="4706"/>
            </a:xfrm>
            <a:prstGeom prst="rect">
              <a:avLst/>
            </a:prstGeom>
          </p:spPr>
        </p:pic>
        <p:sp>
          <p:nvSpPr>
            <p:cNvPr id="13326" name="文本框 3"/>
            <p:cNvSpPr txBox="1">
              <a:spLocks noChangeArrowheads="1"/>
            </p:cNvSpPr>
            <p:nvPr>
              <p:custDataLst>
                <p:tags r:id="rId7"/>
              </p:custDataLst>
            </p:nvPr>
          </p:nvSpPr>
          <p:spPr bwMode="auto">
            <a:xfrm>
              <a:off x="5405" y="7112"/>
              <a:ext cx="3592" cy="725"/>
            </a:xfrm>
            <a:prstGeom prst="rect">
              <a:avLst/>
            </a:prstGeom>
            <a:noFill/>
            <a:ln w="9525">
              <a:noFill/>
              <a:miter lim="800000"/>
            </a:ln>
          </p:spPr>
          <p:txBody>
            <a:bodyPr wrap="square">
              <a:spAutoFit/>
            </a:bodyPr>
            <a:lstStyle/>
            <a:p>
              <a:r>
                <a:rPr lang="zh-CN" altLang="en-US" sz="2400" b="1">
                  <a:latin typeface="Times New Roman"/>
                  <a:ea typeface="微软雅黑" panose="020b0503020204020204" charset="-122"/>
                  <a:cs typeface="Times New Roman" panose="02020603050405020304" charset="0"/>
                </a:rPr>
                <a:t>简易</a:t>
              </a:r>
              <a:r>
                <a:rPr lang="en-US" altLang="zh-CN" sz="2400" b="1">
                  <a:latin typeface="Times New Roman"/>
                  <a:ea typeface="微软雅黑" panose="020b0503020204020204" charset="-122"/>
                  <a:cs typeface="Times New Roman" panose="02020603050405020304" charset="0"/>
                </a:rPr>
                <a:t>U</a:t>
              </a:r>
              <a:r>
                <a:rPr lang="zh-CN" altLang="en-US" sz="2400" b="1">
                  <a:latin typeface="Times New Roman"/>
                  <a:ea typeface="微软雅黑" panose="020b0503020204020204" charset="-122"/>
                  <a:cs typeface="Times New Roman" panose="02020603050405020304" charset="0"/>
                </a:rPr>
                <a:t>形压强计</a:t>
              </a:r>
              <a:endParaRPr lang="zh-CN" altLang="en-US" sz="2400">
                <a:solidFill>
                  <a:schemeClr val="bg2">
                    <a:lumMod val="25000"/>
                  </a:schemeClr>
                </a:solidFill>
                <a:latin typeface="Times New Roman"/>
                <a:ea typeface="微软雅黑" panose="020b0503020204020204" charset="-122"/>
                <a:cs typeface="Times New Roman" panose="02020603050405020304" charset="0"/>
                <a:sym typeface="+mn-ea"/>
              </a:endParaRPr>
            </a:p>
          </p:txBody>
        </p:sp>
      </p:grpSp>
      <p:sp>
        <p:nvSpPr>
          <p:cNvPr id="5" name="矩形 4" title=""/>
          <p:cNvSpPr/>
          <p:nvPr>
            <p:custDataLst>
              <p:tags r:id="rId8"/>
            </p:custDataLst>
          </p:nvPr>
        </p:nvSpPr>
        <p:spPr>
          <a:xfrm>
            <a:off x="7532639" y="2762544"/>
            <a:ext cx="395556" cy="23746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18" name="矩形标注 17" title=""/>
          <p:cNvSpPr/>
          <p:nvPr>
            <p:custDataLst>
              <p:tags r:id="rId9"/>
            </p:custDataLst>
          </p:nvPr>
        </p:nvSpPr>
        <p:spPr>
          <a:xfrm>
            <a:off x="3080569" y="1981987"/>
            <a:ext cx="1043871" cy="395951"/>
          </a:xfrm>
          <a:prstGeom prst="wedgeRectCallout">
            <a:avLst>
              <a:gd name="adj1" fmla="val -58104"/>
              <a:gd name="adj2" fmla="val 81935"/>
            </a:avLst>
          </a:prstGeom>
          <a:solidFill>
            <a:schemeClr val="accent5">
              <a:lumMod val="40000"/>
              <a:lumOff val="6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200" b="1">
                <a:latin typeface="Times New Roman"/>
                <a:ea typeface="微软雅黑" panose="020b0503020204020204" charset="-122"/>
                <a:cs typeface="Times New Roman" panose="02020603050405020304" charset="0"/>
                <a:sym typeface="+mn-ea"/>
              </a:rPr>
              <a:t>橡皮管</a:t>
            </a:r>
            <a:endParaRPr lang="zh-CN" altLang="en-US" sz="2200" b="1">
              <a:latin typeface="Times New Roman"/>
              <a:ea typeface="微软雅黑" panose="020b0503020204020204" charset="-122"/>
              <a:cs typeface="Times New Roman" panose="02020603050405020304" charset="0"/>
              <a:sym typeface="+mn-ea"/>
            </a:endParaRPr>
          </a:p>
        </p:txBody>
      </p:sp>
      <p:sp>
        <p:nvSpPr>
          <p:cNvPr id="19" name="矩形标注 18" title=""/>
          <p:cNvSpPr/>
          <p:nvPr>
            <p:custDataLst>
              <p:tags r:id="rId10"/>
            </p:custDataLst>
          </p:nvPr>
        </p:nvSpPr>
        <p:spPr>
          <a:xfrm>
            <a:off x="2738981" y="3284449"/>
            <a:ext cx="1043871" cy="395951"/>
          </a:xfrm>
          <a:prstGeom prst="wedgeRectCallout">
            <a:avLst>
              <a:gd name="adj1" fmla="val 15203"/>
              <a:gd name="adj2" fmla="val 141943"/>
            </a:avLst>
          </a:prstGeom>
          <a:solidFill>
            <a:schemeClr val="accent5">
              <a:lumMod val="40000"/>
              <a:lumOff val="6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200" b="1">
                <a:latin typeface="Times New Roman"/>
                <a:ea typeface="微软雅黑" panose="020b0503020204020204" charset="-122"/>
                <a:cs typeface="Times New Roman" panose="02020603050405020304" charset="0"/>
              </a:rPr>
              <a:t>橡皮膜</a:t>
            </a:r>
            <a:endParaRPr lang="zh-CN" altLang="en-US" sz="2200" b="1">
              <a:latin typeface="Times New Roman"/>
              <a:ea typeface="微软雅黑" panose="020b0503020204020204" charset="-122"/>
              <a:cs typeface="Times New Roman" panose="02020603050405020304" charset="0"/>
            </a:endParaRPr>
          </a:p>
        </p:txBody>
      </p:sp>
      <p:sp>
        <p:nvSpPr>
          <p:cNvPr id="20" name="矩形标注 19" title=""/>
          <p:cNvSpPr/>
          <p:nvPr>
            <p:custDataLst>
              <p:tags r:id="rId11"/>
            </p:custDataLst>
          </p:nvPr>
        </p:nvSpPr>
        <p:spPr>
          <a:xfrm>
            <a:off x="1088820" y="3718735"/>
            <a:ext cx="971880" cy="395951"/>
          </a:xfrm>
          <a:prstGeom prst="wedgeRectCallout">
            <a:avLst>
              <a:gd name="adj1" fmla="val 69825"/>
              <a:gd name="adj2" fmla="val -72658"/>
            </a:avLst>
          </a:prstGeom>
          <a:solidFill>
            <a:schemeClr val="accent5">
              <a:lumMod val="40000"/>
              <a:lumOff val="6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200" b="1">
                <a:latin typeface="Times New Roman"/>
                <a:ea typeface="微软雅黑" panose="020b0503020204020204" charset="-122"/>
                <a:cs typeface="Times New Roman" panose="02020603050405020304" charset="0"/>
                <a:sym typeface="+mn-ea"/>
              </a:rPr>
              <a:t>U形管</a:t>
            </a:r>
            <a:endParaRPr lang="zh-CN" altLang="en-US" sz="2200" b="1">
              <a:latin typeface="Times New Roman"/>
              <a:ea typeface="微软雅黑" panose="020b0503020204020204" charset="-122"/>
              <a:cs typeface="Times New Roman" panose="02020603050405020304" charset="0"/>
              <a:sym typeface="+mn-ea"/>
            </a:endParaRPr>
          </a:p>
        </p:txBody>
      </p:sp>
      <p:sp>
        <p:nvSpPr>
          <p:cNvPr id="21" name="矩形标注 20" title=""/>
          <p:cNvSpPr/>
          <p:nvPr>
            <p:custDataLst>
              <p:tags r:id="rId12"/>
            </p:custDataLst>
          </p:nvPr>
        </p:nvSpPr>
        <p:spPr>
          <a:xfrm>
            <a:off x="3885650" y="3449529"/>
            <a:ext cx="827898" cy="395951"/>
          </a:xfrm>
          <a:prstGeom prst="wedgeRectCallout">
            <a:avLst>
              <a:gd name="adj1" fmla="val -84740"/>
              <a:gd name="adj2" fmla="val 101854"/>
            </a:avLst>
          </a:prstGeom>
          <a:solidFill>
            <a:schemeClr val="accent5">
              <a:lumMod val="40000"/>
              <a:lumOff val="6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200" b="1">
                <a:latin typeface="Times New Roman"/>
                <a:ea typeface="微软雅黑" panose="020b0503020204020204" charset="-122"/>
                <a:cs typeface="Times New Roman" panose="02020603050405020304" charset="0"/>
                <a:sym typeface="+mn-ea"/>
              </a:rPr>
              <a:t>探头</a:t>
            </a:r>
            <a:endParaRPr lang="zh-CN" altLang="en-US" sz="2200" b="1">
              <a:latin typeface="Times New Roman"/>
              <a:ea typeface="微软雅黑" panose="020b0503020204020204" charset="-122"/>
              <a:cs typeface="Times New Roman" panose="02020603050405020304" charset="0"/>
              <a:sym typeface="+mn-ea"/>
            </a:endParaRPr>
          </a:p>
        </p:txBody>
      </p:sp>
      <p:pic>
        <p:nvPicPr>
          <p:cNvPr id="10" name="练习使用压强计" title="">
            <a:hlinkClick action="ppaction://media"/>
          </p:cNvPr>
          <p:cNvPicPr>
            <a:picLocks noChangeAspect="1"/>
          </p:cNvPicPr>
          <p:nvPr>
            <a:videoFile r:link="rId15"/>
            <p:custDataLst>
              <p:tags r:id="rId14"/>
            </p:custDataLst>
            <p:extLst>
              <p:ext uri="{DAA4B4D4-6D71-4841-9C94-3DE7FCFB9230}">
                <p14:media xmlns:p14="http://schemas.microsoft.com/office/powerpoint/2010/main" r:embed="rId16"/>
              </p:ext>
            </p:extLst>
          </p:nvPr>
        </p:nvPicPr>
        <p:blipFill>
          <a:blip r:embed="rId13"/>
          <a:stretch>
            <a:fillRect/>
          </a:stretch>
        </p:blipFill>
        <p:spPr>
          <a:xfrm>
            <a:off x="6896448" y="1506034"/>
            <a:ext cx="1421560" cy="1295840"/>
          </a:xfrm>
          <a:prstGeom prst="rect">
            <a:avLst/>
          </a:prstGeom>
          <a:ln w="57150">
            <a:gradFill>
              <a:lin ang="5400000" scaled="1"/>
            </a:gradFill>
          </a:ln>
        </p:spPr>
      </p:pic>
      <p:sp>
        <p:nvSpPr>
          <p:cNvPr id="11" name="AutoShape 11" title=""/>
          <p:cNvSpPr>
            <a:spLocks noChangeArrowheads="1"/>
          </p:cNvSpPr>
          <p:nvPr>
            <p:custDataLst>
              <p:tags r:id="rId17"/>
            </p:custDataLst>
          </p:nvPr>
        </p:nvSpPr>
        <p:spPr bwMode="auto">
          <a:xfrm>
            <a:off x="5346604" y="2377781"/>
            <a:ext cx="1079867" cy="444445"/>
          </a:xfrm>
          <a:prstGeom prst="wedgeRoundRectCallout">
            <a:avLst>
              <a:gd name="adj1" fmla="val -40533"/>
              <a:gd name="adj2" fmla="val 79000"/>
              <a:gd name="adj3" fmla="val 16667"/>
            </a:avLst>
          </a:prstGeom>
          <a:solidFill>
            <a:schemeClr val="bg1">
              <a:lumMod val="95000"/>
            </a:schemeClr>
          </a:solidFill>
          <a:ln w="28575">
            <a:solidFill>
              <a:srgbClr val="008080"/>
            </a:solidFill>
            <a:miter lim="800000"/>
          </a:ln>
        </p:spPr>
        <p:txBody>
          <a:bodyPr/>
          <a:lstStyle/>
          <a:p>
            <a:pPr>
              <a:lnSpc>
                <a:spcPct val="105000"/>
              </a:lnSpc>
            </a:pPr>
            <a:r>
              <a:rPr lang="zh-CN" altLang="en-US" sz="2200">
                <a:latin typeface="Times New Roman"/>
                <a:ea typeface="微软雅黑" panose="020b0503020204020204" charset="-122"/>
                <a:sym typeface="+mn-ea"/>
              </a:rPr>
              <a:t>转换法</a:t>
            </a:r>
            <a:endParaRPr lang="zh-CN" altLang="en-US" sz="2200">
              <a:latin typeface="Times New Roman"/>
              <a:ea typeface="微软雅黑" panose="020b0503020204020204" charset="-122"/>
              <a:sym typeface="+mn-ea"/>
            </a:endParaRPr>
          </a:p>
        </p:txBody>
      </p:sp>
      <p:grpSp>
        <p:nvGrpSpPr>
          <p:cNvPr id="22" name="组合 9" title=""/>
          <p:cNvGrpSpPr/>
          <p:nvPr>
            <p:custDataLst>
              <p:tags r:id="rId18"/>
            </p:custDataLst>
          </p:nvPr>
        </p:nvGrpSpPr>
        <p:grpSpPr>
          <a:xfrm>
            <a:off x="564" y="55555"/>
            <a:ext cx="5986676" cy="491490"/>
            <a:chOff x="0" y="623478"/>
            <a:chExt cx="7037043" cy="575158"/>
          </a:xfrm>
        </p:grpSpPr>
        <p:grpSp>
          <p:nvGrpSpPr>
            <p:cNvPr id="23" name="组合 10"/>
            <p:cNvGrpSpPr/>
            <p:nvPr>
              <p:custDataLst>
                <p:tags r:id="rId19"/>
              </p:custDataLst>
            </p:nvPr>
          </p:nvGrpSpPr>
          <p:grpSpPr>
            <a:xfrm>
              <a:off x="0" y="679673"/>
              <a:ext cx="501527" cy="416083"/>
              <a:chOff x="0" y="538268"/>
              <a:chExt cx="501527" cy="416083"/>
            </a:xfrm>
          </p:grpSpPr>
          <p:sp>
            <p:nvSpPr>
              <p:cNvPr id="24" name="矩形 23"/>
              <p:cNvSpPr/>
              <p:nvPr>
                <p:custDataLst>
                  <p:tags r:id="rId20"/>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25" name="矩形 24"/>
              <p:cNvSpPr/>
              <p:nvPr>
                <p:custDataLst>
                  <p:tags r:id="rId21"/>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26" name="文本框 11"/>
            <p:cNvSpPr txBox="1">
              <a:spLocks noChangeArrowheads="1"/>
            </p:cNvSpPr>
            <p:nvPr>
              <p:custDataLst>
                <p:tags r:id="rId22"/>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二、液体</a:t>
              </a:r>
              <a:r>
                <a:rPr lang="zh-CN" altLang="en-US" sz="2600" b="1">
                  <a:solidFill>
                    <a:srgbClr val="008080"/>
                  </a:solidFill>
                  <a:latin typeface="Times New Roman"/>
                  <a:sym typeface="+mn-ea"/>
                </a:rPr>
                <a:t>内部</a:t>
              </a:r>
              <a:r>
                <a:rPr lang="zh-CN" altLang="en-US" sz="2600" b="1">
                  <a:solidFill>
                    <a:srgbClr val="008080"/>
                  </a:solidFill>
                  <a:latin typeface="Times New Roman"/>
                </a:rPr>
                <a:t>压强的特点</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p:tgtEl>
                                          <p:spTgt spid="11"/>
                                        </p:tgtEl>
                                        <p:attrNameLst>
                                          <p:attrName>ppt_y</p:attrName>
                                        </p:attrNameLst>
                                      </p:cBhvr>
                                      <p:tavLst>
                                        <p:tav tm="0">
                                          <p:val>
                                            <p:strVal val="#ppt_y+#ppt_h*1.125000"/>
                                          </p:val>
                                        </p:tav>
                                        <p:tav tm="100000">
                                          <p:val>
                                            <p:strVal val="#ppt_y"/>
                                          </p:val>
                                        </p:tav>
                                      </p:tavLst>
                                    </p:anim>
                                    <p:animEffect transition="in" filter="wipe(up)">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35" fill="hold" display="0">
                  <p:stCondLst>
                    <p:cond delay="indefinite"/>
                  </p:stCondLst>
                </p:cTn>
                <p:tgtEl>
                  <p:spTgt spid="10"/>
                </p:tgtEl>
              </p:cMediaNode>
            </p:video>
          </p:childTnLst>
        </p:cTn>
      </p:par>
    </p:tnLst>
    <p:bldLst>
      <p:bldP spid="18" grpId="0" animBg="1"/>
      <p:bldP spid="19" grpId="0" animBg="1"/>
      <p:bldP spid="20" grpId="0" animBg="1"/>
      <p:bldP spid="21" grpId="0" animBg="1"/>
      <p:bldP spid="11"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1" name="Text Box 2" title=""/>
          <p:cNvSpPr txBox="1"/>
          <p:nvPr>
            <p:custDataLst>
              <p:tags r:id="rId3"/>
            </p:custDataLst>
          </p:nvPr>
        </p:nvSpPr>
        <p:spPr>
          <a:xfrm>
            <a:off x="1615805" y="670477"/>
            <a:ext cx="5911755" cy="460375"/>
          </a:xfrm>
          <a:prstGeom prst="rect">
            <a:avLst/>
          </a:prstGeom>
          <a:noFill/>
          <a:ln w="9525">
            <a:noFill/>
          </a:ln>
        </p:spPr>
        <p:txBody>
          <a:bodyPr wrap="square" anchor="t" anchorCtr="0">
            <a:spAutoFit/>
          </a:bodyPr>
          <a:lstStyle/>
          <a:p>
            <a:pPr>
              <a:spcBef>
                <a:spcPct val="50000"/>
              </a:spcBef>
            </a:pPr>
            <a:r>
              <a:rPr lang="zh-CN" altLang="en-US" sz="2400" b="1">
                <a:solidFill>
                  <a:schemeClr val="tx1"/>
                </a:solidFill>
                <a:effectLst/>
                <a:latin typeface="微软雅黑" panose="020b0503020204020204" charset="-122"/>
                <a:ea typeface="微软雅黑" panose="020b0503020204020204" charset="-122"/>
              </a:rPr>
              <a:t>【实验】探究液体的大小与哪些因素有关</a:t>
            </a:r>
            <a:endParaRPr lang="zh-CN" altLang="en-US" sz="2400" b="1">
              <a:solidFill>
                <a:schemeClr val="tx1"/>
              </a:solidFill>
              <a:effectLst/>
              <a:latin typeface="微软雅黑" panose="020b0503020204020204" charset="-122"/>
              <a:ea typeface="微软雅黑" panose="020b0503020204020204" charset="-122"/>
            </a:endParaRPr>
          </a:p>
        </p:txBody>
      </p:sp>
      <p:sp>
        <p:nvSpPr>
          <p:cNvPr id="12" name="文本框 11" title=""/>
          <p:cNvSpPr txBox="1"/>
          <p:nvPr>
            <p:custDataLst>
              <p:tags r:id="rId4"/>
            </p:custDataLst>
          </p:nvPr>
        </p:nvSpPr>
        <p:spPr>
          <a:xfrm>
            <a:off x="716756" y="1190427"/>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提出问题：</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16" name="文本框 15" title=""/>
          <p:cNvSpPr txBox="1"/>
          <p:nvPr>
            <p:custDataLst>
              <p:tags r:id="rId5"/>
            </p:custDataLst>
          </p:nvPr>
        </p:nvSpPr>
        <p:spPr>
          <a:xfrm>
            <a:off x="2309774" y="1375240"/>
            <a:ext cx="5622231" cy="460375"/>
          </a:xfrm>
          <a:prstGeom prst="rect">
            <a:avLst/>
          </a:prstGeom>
          <a:noFill/>
        </p:spPr>
        <p:txBody>
          <a:bodyPr wrap="square" rtlCol="0" anchor="t">
            <a:spAutoFit/>
          </a:bodyPr>
          <a:lstStyle/>
          <a:p>
            <a:pPr eaLnBrk="1" hangingPunct="1">
              <a:spcBef>
                <a:spcPct val="50000"/>
              </a:spcBef>
            </a:pPr>
            <a:r>
              <a:rPr lang="zh-CN" altLang="en-US" sz="2400">
                <a:latin typeface="微软雅黑" panose="020b0503020204020204" charset="-122"/>
                <a:ea typeface="微软雅黑" panose="020b0503020204020204" charset="-122"/>
                <a:sym typeface="+mn-ea"/>
              </a:rPr>
              <a:t>液体内部压强的大小与什么因素有关呢？</a:t>
            </a:r>
            <a:endParaRPr lang="zh-CN" altLang="en-US" sz="2400">
              <a:latin typeface="微软雅黑" panose="020b0503020204020204" charset="-122"/>
              <a:ea typeface="微软雅黑" panose="020b0503020204020204" charset="-122"/>
              <a:sym typeface="+mn-ea"/>
            </a:endParaRPr>
          </a:p>
        </p:txBody>
      </p:sp>
      <p:sp>
        <p:nvSpPr>
          <p:cNvPr id="34823" name="Rectangle 7" title=""/>
          <p:cNvSpPr txBox="1">
            <a:spLocks noChangeArrowheads="1"/>
          </p:cNvSpPr>
          <p:nvPr>
            <p:custDataLst>
              <p:tags r:id="rId6"/>
            </p:custDataLst>
          </p:nvPr>
        </p:nvSpPr>
        <p:spPr bwMode="auto">
          <a:xfrm>
            <a:off x="2309774" y="2525083"/>
            <a:ext cx="5336516" cy="828675"/>
          </a:xfrm>
          <a:prstGeom prst="rect">
            <a:avLst/>
          </a:prstGeom>
          <a:noFill/>
        </p:spPr>
        <p:txBody>
          <a:bodyPr wrap="square" lIns="91428" tIns="45714" rIns="91428" bIns="45714" rtlCol="0" anchor="t">
            <a:spAutoFit/>
          </a:bodyPr>
          <a:lstStyle/>
          <a:p>
            <a:pPr lvl="0" algn="l" fontAlgn="base">
              <a:buClrTx/>
              <a:buSzTx/>
              <a:buFontTx/>
            </a:pPr>
            <a:r>
              <a:rPr lang="zh-CN" altLang="en-US" sz="2400">
                <a:latin typeface="微软雅黑" panose="020b0503020204020204" charset="-122"/>
                <a:ea typeface="微软雅黑" panose="020b0503020204020204" charset="-122"/>
                <a:sym typeface="+mn-ea"/>
              </a:rPr>
              <a:t>液体内部压强的大小可能与深度有关。</a:t>
            </a:r>
            <a:endParaRPr lang="zh-CN" altLang="en-US" sz="2400">
              <a:latin typeface="微软雅黑" panose="020b0503020204020204" charset="-122"/>
              <a:ea typeface="微软雅黑" panose="020b0503020204020204" charset="-122"/>
              <a:sym typeface="+mn-ea"/>
            </a:endParaRPr>
          </a:p>
        </p:txBody>
      </p:sp>
      <p:sp>
        <p:nvSpPr>
          <p:cNvPr id="34824" name="Rectangle 8" title=""/>
          <p:cNvSpPr txBox="1">
            <a:spLocks noChangeArrowheads="1"/>
          </p:cNvSpPr>
          <p:nvPr>
            <p:custDataLst>
              <p:tags r:id="rId7"/>
            </p:custDataLst>
          </p:nvPr>
        </p:nvSpPr>
        <p:spPr bwMode="auto">
          <a:xfrm>
            <a:off x="2309774" y="3037465"/>
            <a:ext cx="5395564" cy="459105"/>
          </a:xfrm>
          <a:prstGeom prst="rect">
            <a:avLst/>
          </a:prstGeom>
          <a:noFill/>
        </p:spPr>
        <p:txBody>
          <a:bodyPr wrap="square" lIns="91428" tIns="45714" rIns="91428" bIns="45714" rtlCol="0" anchor="t">
            <a:spAutoFit/>
          </a:bodyPr>
          <a:lstStyle/>
          <a:p>
            <a:pPr lvl="0" algn="l" fontAlgn="base">
              <a:buClrTx/>
              <a:buSzTx/>
              <a:buFontTx/>
            </a:pPr>
            <a:r>
              <a:rPr lang="zh-CN" altLang="en-US" sz="2400">
                <a:latin typeface="微软雅黑" panose="020b0503020204020204" charset="-122"/>
                <a:ea typeface="微软雅黑" panose="020b0503020204020204" charset="-122"/>
                <a:sym typeface="+mn-ea"/>
              </a:rPr>
              <a:t>液体内部压强的大小可能与密度有关。</a:t>
            </a:r>
            <a:endParaRPr lang="zh-CN" altLang="en-US" sz="2400">
              <a:latin typeface="微软雅黑" panose="020b0503020204020204" charset="-122"/>
              <a:ea typeface="微软雅黑" panose="020b0503020204020204" charset="-122"/>
              <a:sym typeface="+mn-ea"/>
            </a:endParaRPr>
          </a:p>
        </p:txBody>
      </p:sp>
      <p:sp>
        <p:nvSpPr>
          <p:cNvPr id="2" name="文本框 1" title=""/>
          <p:cNvSpPr txBox="1"/>
          <p:nvPr>
            <p:custDataLst>
              <p:tags r:id="rId8"/>
            </p:custDataLst>
          </p:nvPr>
        </p:nvSpPr>
        <p:spPr>
          <a:xfrm>
            <a:off x="716756" y="2333286"/>
            <a:ext cx="1055240"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猜想：</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3" name="Rectangle 8" title=""/>
          <p:cNvSpPr txBox="1">
            <a:spLocks noChangeArrowheads="1"/>
          </p:cNvSpPr>
          <p:nvPr>
            <p:custDataLst>
              <p:tags r:id="rId9"/>
            </p:custDataLst>
          </p:nvPr>
        </p:nvSpPr>
        <p:spPr bwMode="auto">
          <a:xfrm>
            <a:off x="2309774" y="3553021"/>
            <a:ext cx="6469216" cy="828675"/>
          </a:xfrm>
          <a:prstGeom prst="rect">
            <a:avLst/>
          </a:prstGeom>
          <a:noFill/>
        </p:spPr>
        <p:txBody>
          <a:bodyPr wrap="square" lIns="91428" tIns="45714" rIns="91428" bIns="45714" rtlCol="0" anchor="t">
            <a:spAutoFit/>
          </a:bodyPr>
          <a:lstStyle/>
          <a:p>
            <a:pPr lvl="0" algn="l" fontAlgn="base">
              <a:buClrTx/>
              <a:buSzTx/>
              <a:buFontTx/>
            </a:pPr>
            <a:r>
              <a:rPr lang="zh-CN" altLang="en-US" sz="2400">
                <a:latin typeface="微软雅黑" panose="020b0503020204020204" charset="-122"/>
                <a:ea typeface="微软雅黑" panose="020b0503020204020204" charset="-122"/>
                <a:sym typeface="+mn-ea"/>
              </a:rPr>
              <a:t>液体内部压强的大小可能与液体内部方向有关。</a:t>
            </a:r>
            <a:endParaRPr lang="zh-CN" altLang="en-US" sz="2400">
              <a:latin typeface="微软雅黑" panose="020b0503020204020204" charset="-122"/>
              <a:ea typeface="微软雅黑" panose="020b0503020204020204" charset="-122"/>
              <a:sym typeface="+mn-ea"/>
            </a:endParaRPr>
          </a:p>
        </p:txBody>
      </p:sp>
      <p:grpSp>
        <p:nvGrpSpPr>
          <p:cNvPr id="8" name="组合 9" title=""/>
          <p:cNvGrpSpPr/>
          <p:nvPr>
            <p:custDataLst>
              <p:tags r:id="rId10"/>
            </p:custDataLst>
          </p:nvPr>
        </p:nvGrpSpPr>
        <p:grpSpPr>
          <a:xfrm>
            <a:off x="564" y="55555"/>
            <a:ext cx="5986676" cy="491490"/>
            <a:chOff x="0" y="623478"/>
            <a:chExt cx="7037043" cy="575158"/>
          </a:xfrm>
        </p:grpSpPr>
        <p:grpSp>
          <p:nvGrpSpPr>
            <p:cNvPr id="4" name="组合 10"/>
            <p:cNvGrpSpPr/>
            <p:nvPr>
              <p:custDataLst>
                <p:tags r:id="rId11"/>
              </p:custDataLst>
            </p:nvPr>
          </p:nvGrpSpPr>
          <p:grpSpPr>
            <a:xfrm>
              <a:off x="0" y="679673"/>
              <a:ext cx="501527" cy="416083"/>
              <a:chOff x="0" y="538268"/>
              <a:chExt cx="501527" cy="416083"/>
            </a:xfrm>
          </p:grpSpPr>
          <p:sp>
            <p:nvSpPr>
              <p:cNvPr id="5" name="矩形 4"/>
              <p:cNvSpPr/>
              <p:nvPr>
                <p:custDataLst>
                  <p:tags r:id="rId12"/>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0" name="矩形 9"/>
              <p:cNvSpPr/>
              <p:nvPr>
                <p:custDataLst>
                  <p:tags r:id="rId13"/>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6" name="文本框 11"/>
            <p:cNvSpPr txBox="1">
              <a:spLocks noChangeArrowheads="1"/>
            </p:cNvSpPr>
            <p:nvPr>
              <p:custDataLst>
                <p:tags r:id="rId14"/>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二、液体</a:t>
              </a:r>
              <a:r>
                <a:rPr lang="zh-CN" altLang="en-US" sz="2600" b="1">
                  <a:solidFill>
                    <a:srgbClr val="008080"/>
                  </a:solidFill>
                  <a:latin typeface="微软雅黑" panose="020b0503020204020204" charset="-122"/>
                  <a:sym typeface="+mn-ea"/>
                </a:rPr>
                <a:t>内部</a:t>
              </a:r>
              <a:r>
                <a:rPr lang="zh-CN" altLang="en-US" sz="2600" b="1">
                  <a:solidFill>
                    <a:srgbClr val="008080"/>
                  </a:solidFill>
                  <a:latin typeface="微软雅黑" panose="020b0503020204020204" charset="-122"/>
                </a:rPr>
                <a:t>压强的特点</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34823"/>
                                        </p:tgtEl>
                                        <p:attrNameLst>
                                          <p:attrName>style.visibility</p:attrName>
                                        </p:attrNameLst>
                                      </p:cBhvr>
                                      <p:to>
                                        <p:strVal val="visible"/>
                                      </p:to>
                                    </p:set>
                                    <p:animEffect transition="in" filter="fade">
                                      <p:cBhvr>
                                        <p:cTn id="12" dur="500"/>
                                        <p:tgtEl>
                                          <p:spTgt spid="34823"/>
                                        </p:tgtEl>
                                      </p:cBhvr>
                                    </p:animEffect>
                                    <p:anim calcmode="lin" valueType="num">
                                      <p:cBhvr>
                                        <p:cTn id="13" dur="500" fill="hold"/>
                                        <p:tgtEl>
                                          <p:spTgt spid="34823"/>
                                        </p:tgtEl>
                                        <p:attrNameLst>
                                          <p:attrName>ppt_x</p:attrName>
                                        </p:attrNameLst>
                                      </p:cBhvr>
                                      <p:tavLst>
                                        <p:tav tm="0">
                                          <p:val>
                                            <p:strVal val="#ppt_x"/>
                                          </p:val>
                                        </p:tav>
                                        <p:tav tm="100000">
                                          <p:val>
                                            <p:strVal val="#ppt_x"/>
                                          </p:val>
                                        </p:tav>
                                      </p:tavLst>
                                    </p:anim>
                                    <p:anim calcmode="lin" valueType="num">
                                      <p:cBhvr>
                                        <p:cTn id="14" dur="500" fill="hold"/>
                                        <p:tgtEl>
                                          <p:spTgt spid="348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34824"/>
                                        </p:tgtEl>
                                        <p:attrNameLst>
                                          <p:attrName>style.visibility</p:attrName>
                                        </p:attrNameLst>
                                      </p:cBhvr>
                                      <p:to>
                                        <p:strVal val="visible"/>
                                      </p:to>
                                    </p:set>
                                    <p:animEffect transition="in" filter="fade">
                                      <p:cBhvr>
                                        <p:cTn id="17" dur="500"/>
                                        <p:tgtEl>
                                          <p:spTgt spid="34824"/>
                                        </p:tgtEl>
                                      </p:cBhvr>
                                    </p:animEffect>
                                    <p:anim calcmode="lin" valueType="num">
                                      <p:cBhvr>
                                        <p:cTn id="18" dur="500" fill="hold"/>
                                        <p:tgtEl>
                                          <p:spTgt spid="34824"/>
                                        </p:tgtEl>
                                        <p:attrNameLst>
                                          <p:attrName>ppt_x</p:attrName>
                                        </p:attrNameLst>
                                      </p:cBhvr>
                                      <p:tavLst>
                                        <p:tav tm="0">
                                          <p:val>
                                            <p:strVal val="#ppt_x"/>
                                          </p:val>
                                        </p:tav>
                                        <p:tav tm="100000">
                                          <p:val>
                                            <p:strVal val="#ppt_x"/>
                                          </p:val>
                                        </p:tav>
                                      </p:tavLst>
                                    </p:anim>
                                    <p:anim calcmode="lin" valueType="num">
                                      <p:cBhvr>
                                        <p:cTn id="19" dur="500" fill="hold"/>
                                        <p:tgtEl>
                                          <p:spTgt spid="348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500"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823" grpId="0"/>
      <p:bldP spid="34824" grpId="0"/>
      <p:bldP spid="3"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2" name="矩形 11" title=""/>
          <p:cNvSpPr/>
          <p:nvPr>
            <p:custDataLst>
              <p:tags r:id="rId3"/>
            </p:custDataLst>
          </p:nvPr>
        </p:nvSpPr>
        <p:spPr>
          <a:xfrm>
            <a:off x="467544" y="585789"/>
            <a:ext cx="8057772" cy="2308324"/>
          </a:xfrm>
          <a:prstGeom prst="rect">
            <a:avLst/>
          </a:prstGeom>
        </p:spPr>
        <p:txBody>
          <a:bodyPr wrap="square">
            <a:spAutoFit/>
          </a:bodyPr>
          <a:lstStyle/>
          <a:p>
            <a:pPr algn="just" fontAlgn="auto">
              <a:lnSpc>
                <a:spcPct val="150000"/>
              </a:lnSpc>
              <a:spcAft>
                <a:spcPct val="0"/>
              </a:spcAft>
            </a:pPr>
            <a:r>
              <a:rPr lang="zh-CN" altLang="zh-CN" sz="2400" b="1" kern="100">
                <a:solidFill>
                  <a:srgbClr val="000000"/>
                </a:solidFill>
                <a:latin typeface="Times New Roman"/>
                <a:ea typeface="宋体" panose="02010600030101010101" pitchFamily="2" charset="-122"/>
                <a:cs typeface="Times New Roman" panose="02020603050405020304" charset="0"/>
              </a:rPr>
              <a:t>知识点</a:t>
            </a:r>
            <a:r>
              <a:rPr lang="en-US" altLang="zh-CN" sz="2400" b="1" kern="100">
                <a:solidFill>
                  <a:srgbClr val="000000"/>
                </a:solidFill>
                <a:latin typeface="Times New Roman"/>
                <a:ea typeface="宋体" panose="02010600030101010101" pitchFamily="2" charset="-122"/>
                <a:cs typeface="Courier New" panose="02070309020205020404"/>
              </a:rPr>
              <a:t>2 </a:t>
            </a:r>
            <a:r>
              <a:rPr lang="zh-CN" altLang="zh-CN" sz="2400" b="1" kern="100">
                <a:solidFill>
                  <a:srgbClr val="000000"/>
                </a:solidFill>
                <a:latin typeface="Times New Roman"/>
                <a:ea typeface="宋体" panose="02010600030101010101" pitchFamily="2" charset="-122"/>
                <a:cs typeface="Times New Roman" panose="02020603050405020304" charset="0"/>
              </a:rPr>
              <a:t>液体压强的大小</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3</a:t>
            </a:r>
            <a:r>
              <a:rPr lang="zh-CN" altLang="zh-CN" sz="2400" b="1" kern="100">
                <a:solidFill>
                  <a:srgbClr val="000000"/>
                </a:solidFill>
                <a:latin typeface="Times New Roman"/>
                <a:ea typeface="宋体" panose="02010600030101010101" pitchFamily="2" charset="-122"/>
                <a:cs typeface="Times New Roman" panose="02020603050405020304" charset="0"/>
              </a:rPr>
              <a:t>．比较下列各点的压强大小。</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a:t>
            </a:r>
            <a:r>
              <a:rPr lang="zh-CN" altLang="zh-CN" sz="2400" b="1" kern="100">
                <a:solidFill>
                  <a:srgbClr val="000000"/>
                </a:solidFill>
                <a:latin typeface="Times New Roman"/>
                <a:ea typeface="宋体" panose="02010600030101010101" pitchFamily="2" charset="-122"/>
                <a:cs typeface="Times New Roman" panose="02020603050405020304" charset="0"/>
              </a:rPr>
              <a:t>如图</a:t>
            </a:r>
            <a:r>
              <a:rPr lang="en-US" altLang="zh-CN" sz="2400" b="1" kern="100">
                <a:solidFill>
                  <a:srgbClr val="000000"/>
                </a:solidFill>
                <a:latin typeface="Times New Roman"/>
                <a:ea typeface="宋体" panose="02010600030101010101" pitchFamily="2" charset="-122"/>
                <a:cs typeface="Courier New" panose="02070309020205020404"/>
              </a:rPr>
              <a:t>1</a:t>
            </a:r>
            <a:r>
              <a:rPr lang="zh-CN" altLang="zh-CN" sz="2400" b="1" kern="100">
                <a:solidFill>
                  <a:srgbClr val="000000"/>
                </a:solidFill>
                <a:latin typeface="Times New Roman"/>
                <a:ea typeface="宋体" panose="02010600030101010101" pitchFamily="2" charset="-122"/>
                <a:cs typeface="Times New Roman" panose="02020603050405020304" charset="0"/>
              </a:rPr>
              <a:t>所示，平静的湖水中，</a:t>
            </a:r>
            <a:r>
              <a:rPr lang="en-US" altLang="zh-CN" sz="2400" b="1" i="1" kern="100">
                <a:solidFill>
                  <a:srgbClr val="000000"/>
                </a:solidFill>
                <a:latin typeface="Times New Roman"/>
                <a:ea typeface="宋体" panose="02010600030101010101" pitchFamily="2" charset="-122"/>
                <a:cs typeface="Courier New" panose="02070309020205020404"/>
              </a:rPr>
              <a:t>a</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i="1" kern="100">
                <a:solidFill>
                  <a:srgbClr val="000000"/>
                </a:solidFill>
                <a:latin typeface="Times New Roman"/>
                <a:ea typeface="宋体" panose="02010600030101010101" pitchFamily="2" charset="-122"/>
                <a:cs typeface="Courier New" panose="02070309020205020404"/>
              </a:rPr>
              <a:t>b</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i="1" kern="100">
                <a:solidFill>
                  <a:srgbClr val="000000"/>
                </a:solidFill>
                <a:latin typeface="Times New Roman"/>
                <a:ea typeface="宋体" panose="02010600030101010101" pitchFamily="2" charset="-122"/>
                <a:cs typeface="Courier New" panose="02070309020205020404"/>
              </a:rPr>
              <a:t>c</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i="1" kern="100">
                <a:solidFill>
                  <a:srgbClr val="000000"/>
                </a:solidFill>
                <a:latin typeface="Times New Roman"/>
                <a:ea typeface="宋体" panose="02010600030101010101" pitchFamily="2" charset="-122"/>
                <a:cs typeface="Courier New" panose="02070309020205020404"/>
              </a:rPr>
              <a:t>d</a:t>
            </a:r>
            <a:r>
              <a:rPr lang="zh-CN" altLang="zh-CN" sz="2400" b="1" kern="100">
                <a:solidFill>
                  <a:srgbClr val="000000"/>
                </a:solidFill>
                <a:latin typeface="Times New Roman"/>
                <a:ea typeface="宋体" panose="02010600030101010101" pitchFamily="2" charset="-122"/>
                <a:cs typeface="Times New Roman" panose="02020603050405020304" charset="0"/>
              </a:rPr>
              <a:t>四点中，水的压强最小的地方是</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点</a:t>
            </a:r>
            <a:r>
              <a:rPr lang="zh-CN" altLang="zh-CN" sz="2400" b="1" kern="100" smtClean="0">
                <a:solidFill>
                  <a:srgbClr val="000000"/>
                </a:solidFill>
                <a:latin typeface="Times New Roman"/>
                <a:ea typeface="宋体" panose="02010600030101010101" pitchFamily="2" charset="-122"/>
                <a:cs typeface="Times New Roman" panose="02020603050405020304" charset="0"/>
              </a:rPr>
              <a:t>。</a:t>
            </a:r>
            <a:endParaRPr lang="zh-CN" altLang="zh-CN" sz="2400" b="1" kern="100" smtClean="0">
              <a:solidFill>
                <a:srgbClr val="000000"/>
              </a:solidFill>
              <a:latin typeface="Times New Roman"/>
              <a:ea typeface="宋体" panose="02010600030101010101" pitchFamily="2" charset="-122"/>
              <a:cs typeface="Times New Roman" panose="02020603050405020304" charset="0"/>
            </a:endParaRPr>
          </a:p>
        </p:txBody>
      </p:sp>
      <p:pic>
        <p:nvPicPr>
          <p:cNvPr id="3074"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788024" y="2427734"/>
            <a:ext cx="2682074" cy="15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3131840" y="2283718"/>
            <a:ext cx="338554" cy="461665"/>
          </a:xfrm>
          <a:prstGeom prst="rect">
            <a:avLst/>
          </a:prstGeom>
        </p:spPr>
        <p:txBody>
          <a:bodyPr wrap="none">
            <a:spAutoFit/>
          </a:bodyPr>
          <a:lstStyle/>
          <a:p>
            <a:pPr fontAlgn="auto"/>
            <a:r>
              <a:rPr lang="en-US" altLang="zh-CN" sz="2400" b="1" i="1">
                <a:solidFill>
                  <a:srgbClr val="C00000"/>
                </a:solidFill>
                <a:latin typeface="Times New Roman"/>
                <a:ea typeface="宋体" panose="02010600030101010101" pitchFamily="2" charset="-122"/>
              </a:rPr>
              <a:t>a</a:t>
            </a:r>
            <a:endParaRPr lang="en-US" altLang="zh-CN" sz="2400" b="1" i="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2" name="矩形 11" title=""/>
          <p:cNvSpPr/>
          <p:nvPr>
            <p:custDataLst>
              <p:tags r:id="rId3"/>
            </p:custDataLst>
          </p:nvPr>
        </p:nvSpPr>
        <p:spPr>
          <a:xfrm>
            <a:off x="467544" y="585789"/>
            <a:ext cx="8057772" cy="1996700"/>
          </a:xfrm>
          <a:prstGeom prst="rect">
            <a:avLst/>
          </a:prstGeom>
        </p:spPr>
        <p:txBody>
          <a:bodyPr wrap="square">
            <a:spAutoFit/>
          </a:bodyPr>
          <a:lstStyle/>
          <a:p>
            <a:pPr algn="ctr" fontAlgn="auto">
              <a:lnSpc>
                <a:spcPct val="150000"/>
              </a:lnSpc>
              <a:spcAft>
                <a:spcPct val="0"/>
              </a:spcAft>
            </a:pP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fontAlgn="auto">
              <a:lnSpc>
                <a:spcPct val="150000"/>
              </a:lnSpc>
            </a:pPr>
            <a:r>
              <a:rPr lang="en-US" altLang="zh-CN" sz="2400" b="1">
                <a:solidFill>
                  <a:srgbClr val="000000"/>
                </a:solidFill>
                <a:latin typeface="Times New Roman"/>
                <a:ea typeface="宋体" panose="02010600030101010101" pitchFamily="2" charset="-122"/>
              </a:rPr>
              <a:t>(2)</a:t>
            </a:r>
            <a:r>
              <a:rPr lang="zh-CN" altLang="zh-CN" sz="2400" b="1">
                <a:solidFill>
                  <a:srgbClr val="000000"/>
                </a:solidFill>
                <a:latin typeface="Times New Roman"/>
                <a:ea typeface="宋体" panose="02010600030101010101" pitchFamily="2" charset="-122"/>
                <a:cs typeface="Times New Roman" panose="02020603050405020304" charset="0"/>
              </a:rPr>
              <a:t>如图</a:t>
            </a:r>
            <a:r>
              <a:rPr lang="en-US" altLang="zh-CN" sz="2400" b="1">
                <a:solidFill>
                  <a:srgbClr val="000000"/>
                </a:solidFill>
                <a:latin typeface="Times New Roman"/>
                <a:ea typeface="宋体" panose="02010600030101010101" pitchFamily="2" charset="-122"/>
              </a:rPr>
              <a:t>2</a:t>
            </a:r>
            <a:r>
              <a:rPr lang="zh-CN" altLang="zh-CN" sz="2400" b="1">
                <a:solidFill>
                  <a:srgbClr val="000000"/>
                </a:solidFill>
                <a:latin typeface="Times New Roman"/>
                <a:ea typeface="宋体" panose="02010600030101010101" pitchFamily="2" charset="-122"/>
                <a:cs typeface="Times New Roman" panose="02020603050405020304" charset="0"/>
              </a:rPr>
              <a:t>所示的容器中，水和盐水的液面相平，</a:t>
            </a:r>
            <a:r>
              <a:rPr lang="en-US" altLang="zh-CN" sz="2400" b="1" i="1">
                <a:solidFill>
                  <a:srgbClr val="000000"/>
                </a:solidFill>
                <a:latin typeface="Times New Roman"/>
                <a:ea typeface="宋体" panose="02010600030101010101" pitchFamily="2" charset="-122"/>
              </a:rPr>
              <a:t>A</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i="1">
                <a:solidFill>
                  <a:srgbClr val="000000"/>
                </a:solidFill>
                <a:latin typeface="Times New Roman"/>
                <a:ea typeface="宋体" panose="02010600030101010101" pitchFamily="2" charset="-122"/>
              </a:rPr>
              <a:t>B</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i="1">
                <a:solidFill>
                  <a:srgbClr val="000000"/>
                </a:solidFill>
                <a:latin typeface="Times New Roman"/>
                <a:ea typeface="宋体" panose="02010600030101010101" pitchFamily="2" charset="-122"/>
              </a:rPr>
              <a:t>C</a:t>
            </a:r>
            <a:r>
              <a:rPr lang="zh-CN" altLang="zh-CN" sz="2400" b="1">
                <a:solidFill>
                  <a:srgbClr val="000000"/>
                </a:solidFill>
                <a:latin typeface="Times New Roman"/>
                <a:ea typeface="宋体" panose="02010600030101010101" pitchFamily="2" charset="-122"/>
                <a:cs typeface="Times New Roman" panose="02020603050405020304" charset="0"/>
              </a:rPr>
              <a:t>三点的位置中，</a:t>
            </a:r>
            <a:r>
              <a:rPr lang="en-US" altLang="zh-CN" sz="2400" b="1">
                <a:solidFill>
                  <a:srgbClr val="000000"/>
                </a:solidFill>
                <a:latin typeface="Times New Roman"/>
                <a:ea typeface="宋体" panose="02010600030101010101" pitchFamily="2" charset="-122"/>
              </a:rPr>
              <a:t>__________</a:t>
            </a:r>
            <a:r>
              <a:rPr lang="zh-CN" altLang="zh-CN" sz="2400" b="1">
                <a:solidFill>
                  <a:srgbClr val="000000"/>
                </a:solidFill>
                <a:latin typeface="Times New Roman"/>
                <a:ea typeface="宋体" panose="02010600030101010101" pitchFamily="2" charset="-122"/>
                <a:cs typeface="Times New Roman" panose="02020603050405020304" charset="0"/>
              </a:rPr>
              <a:t>点的压强最大，</a:t>
            </a:r>
            <a:r>
              <a:rPr lang="en-US" altLang="zh-CN" sz="2400" b="1">
                <a:solidFill>
                  <a:srgbClr val="000000"/>
                </a:solidFill>
                <a:latin typeface="Times New Roman"/>
                <a:ea typeface="宋体" panose="02010600030101010101" pitchFamily="2" charset="-122"/>
              </a:rPr>
              <a:t>__________</a:t>
            </a:r>
            <a:r>
              <a:rPr lang="zh-CN" altLang="zh-CN" sz="2400" b="1">
                <a:solidFill>
                  <a:srgbClr val="000000"/>
                </a:solidFill>
                <a:latin typeface="Times New Roman"/>
                <a:ea typeface="宋体" panose="02010600030101010101" pitchFamily="2" charset="-122"/>
                <a:cs typeface="Times New Roman" panose="02020603050405020304" charset="0"/>
              </a:rPr>
              <a:t>点的压强最小。</a:t>
            </a:r>
            <a:r>
              <a:rPr lang="en-US" altLang="zh-CN" sz="2400" b="1">
                <a:solidFill>
                  <a:srgbClr val="000000"/>
                </a:solidFill>
                <a:latin typeface="Times New Roman"/>
                <a:ea typeface="仿宋_GB2312"/>
              </a:rPr>
              <a:t>(6</a:t>
            </a:r>
            <a:r>
              <a:rPr lang="zh-CN" altLang="zh-CN" sz="2400" b="1">
                <a:solidFill>
                  <a:srgbClr val="000000"/>
                </a:solidFill>
                <a:latin typeface="Times New Roman"/>
                <a:ea typeface="仿宋_GB2312"/>
                <a:cs typeface="Times New Roman" panose="02020603050405020304" charset="0"/>
              </a:rPr>
              <a:t>分</a:t>
            </a:r>
            <a:r>
              <a:rPr lang="en-US" altLang="zh-CN" sz="2400" b="1">
                <a:solidFill>
                  <a:srgbClr val="000000"/>
                </a:solidFill>
                <a:latin typeface="Times New Roman"/>
                <a:ea typeface="仿宋_GB2312"/>
              </a:rPr>
              <a:t>)</a:t>
            </a:r>
            <a:endParaRPr lang="en-US" altLang="zh-CN" sz="2400" b="1" kern="100">
              <a:solidFill>
                <a:srgbClr val="000000"/>
              </a:solidFill>
              <a:effectLst/>
              <a:latin typeface="Times New Roman"/>
              <a:ea typeface="仿宋_GB2312"/>
              <a:cs typeface="Times New Roman" panose="02020603050405020304" charset="0"/>
            </a:endParaRPr>
          </a:p>
        </p:txBody>
      </p:sp>
      <p:pic>
        <p:nvPicPr>
          <p:cNvPr id="4098"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67544" y="2787774"/>
            <a:ext cx="1985115" cy="158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2987824" y="1419622"/>
            <a:ext cx="389850" cy="461665"/>
          </a:xfrm>
          <a:prstGeom prst="rect">
            <a:avLst/>
          </a:prstGeom>
        </p:spPr>
        <p:txBody>
          <a:bodyPr wrap="none">
            <a:spAutoFit/>
          </a:bodyPr>
          <a:lstStyle/>
          <a:p>
            <a:pPr fontAlgn="auto"/>
            <a:r>
              <a:rPr lang="en-US" altLang="zh-CN" sz="2400" b="1" i="1">
                <a:solidFill>
                  <a:srgbClr val="C00000"/>
                </a:solidFill>
                <a:latin typeface="Times New Roman"/>
                <a:ea typeface="宋体" panose="02010600030101010101" pitchFamily="2" charset="-122"/>
              </a:rPr>
              <a:t>C</a:t>
            </a:r>
            <a:endParaRPr lang="en-US" altLang="zh-CN" sz="2400" b="1" i="1">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6280174" y="1421708"/>
            <a:ext cx="389850" cy="461665"/>
          </a:xfrm>
          <a:prstGeom prst="rect">
            <a:avLst/>
          </a:prstGeom>
        </p:spPr>
        <p:txBody>
          <a:bodyPr wrap="none">
            <a:spAutoFit/>
          </a:bodyPr>
          <a:lstStyle/>
          <a:p>
            <a:pPr fontAlgn="auto"/>
            <a:r>
              <a:rPr lang="en-US" altLang="zh-CN" sz="2400" b="1" i="1">
                <a:solidFill>
                  <a:srgbClr val="C00000"/>
                </a:solidFill>
                <a:latin typeface="Times New Roman"/>
                <a:ea typeface="宋体" panose="02010600030101010101" pitchFamily="2" charset="-122"/>
              </a:rPr>
              <a:t>A</a:t>
            </a:r>
            <a:endParaRPr lang="en-US" altLang="zh-CN" sz="2400" b="1" i="1">
              <a:solidFill>
                <a:srgbClr val="C00000"/>
              </a:solidFill>
              <a:latin typeface="Times New Roman"/>
              <a:ea typeface="宋体" panose="02010600030101010101" pitchFamily="2" charset="-122"/>
            </a:endParaRPr>
          </a:p>
        </p:txBody>
      </p:sp>
      <p:sp>
        <p:nvSpPr>
          <p:cNvPr id="4" name="矩形 3" title=""/>
          <p:cNvSpPr/>
          <p:nvPr>
            <p:custDataLst>
              <p:tags r:id="rId8"/>
            </p:custDataLst>
          </p:nvPr>
        </p:nvSpPr>
        <p:spPr>
          <a:xfrm>
            <a:off x="2843808" y="2211710"/>
            <a:ext cx="5472608" cy="2308324"/>
          </a:xfrm>
          <a:prstGeom prst="rect">
            <a:avLst/>
          </a:prstGeom>
        </p:spPr>
        <p:txBody>
          <a:bodyPr wrap="square">
            <a:spAutoFit/>
          </a:bodyPr>
          <a:lstStyle/>
          <a:p>
            <a:pPr lvl="0" fontAlgn="auto">
              <a:lnSpc>
                <a:spcPct val="150000"/>
              </a:lnSpc>
            </a:pPr>
            <a:r>
              <a:rPr lang="zh-CN" altLang="zh-CN" sz="2400" b="1">
                <a:solidFill>
                  <a:srgbClr val="C00000"/>
                </a:solidFill>
                <a:latin typeface="Times New Roman"/>
                <a:ea typeface="宋体" panose="02010600030101010101" pitchFamily="2" charset="-122"/>
              </a:rPr>
              <a:t>方法点睛：比较液体内部压强的大小时，应抓住</a:t>
            </a:r>
            <a:r>
              <a:rPr lang="en-US" altLang="zh-CN" sz="2400" b="1">
                <a:solidFill>
                  <a:srgbClr val="C00000"/>
                </a:solidFill>
                <a:latin typeface="Times New Roman"/>
                <a:ea typeface="宋体" panose="02010600030101010101" pitchFamily="2" charset="-122"/>
              </a:rPr>
              <a:t>“</a:t>
            </a:r>
            <a:r>
              <a:rPr lang="zh-CN" altLang="zh-CN" sz="2400" b="1">
                <a:solidFill>
                  <a:srgbClr val="C00000"/>
                </a:solidFill>
                <a:latin typeface="Times New Roman"/>
                <a:ea typeface="宋体" panose="02010600030101010101" pitchFamily="2" charset="-122"/>
              </a:rPr>
              <a:t>液体密度</a:t>
            </a:r>
            <a:r>
              <a:rPr lang="en-US" altLang="zh-CN" sz="2400" b="1">
                <a:solidFill>
                  <a:srgbClr val="C00000"/>
                </a:solidFill>
                <a:latin typeface="Times New Roman"/>
                <a:ea typeface="宋体" panose="02010600030101010101" pitchFamily="2" charset="-122"/>
              </a:rPr>
              <a:t>”</a:t>
            </a:r>
            <a:r>
              <a:rPr lang="zh-CN" altLang="zh-CN" sz="2400" b="1">
                <a:solidFill>
                  <a:srgbClr val="C00000"/>
                </a:solidFill>
                <a:latin typeface="Times New Roman"/>
                <a:ea typeface="宋体" panose="02010600030101010101" pitchFamily="2" charset="-122"/>
              </a:rPr>
              <a:t>和</a:t>
            </a:r>
            <a:r>
              <a:rPr lang="en-US" altLang="zh-CN" sz="2400" b="1">
                <a:solidFill>
                  <a:srgbClr val="C00000"/>
                </a:solidFill>
                <a:latin typeface="Times New Roman"/>
                <a:ea typeface="宋体" panose="02010600030101010101" pitchFamily="2" charset="-122"/>
              </a:rPr>
              <a:t>“</a:t>
            </a:r>
            <a:r>
              <a:rPr lang="zh-CN" altLang="zh-CN" sz="2400" b="1">
                <a:solidFill>
                  <a:srgbClr val="C00000"/>
                </a:solidFill>
                <a:latin typeface="Times New Roman"/>
                <a:ea typeface="宋体" panose="02010600030101010101" pitchFamily="2" charset="-122"/>
              </a:rPr>
              <a:t>液体深度</a:t>
            </a:r>
            <a:r>
              <a:rPr lang="en-US" altLang="zh-CN" sz="2400" b="1">
                <a:solidFill>
                  <a:srgbClr val="C00000"/>
                </a:solidFill>
                <a:latin typeface="Times New Roman"/>
                <a:ea typeface="宋体" panose="02010600030101010101" pitchFamily="2" charset="-122"/>
              </a:rPr>
              <a:t>”</a:t>
            </a:r>
            <a:r>
              <a:rPr lang="zh-CN" altLang="zh-CN" sz="2400" b="1">
                <a:solidFill>
                  <a:srgbClr val="C00000"/>
                </a:solidFill>
                <a:latin typeface="Times New Roman"/>
                <a:ea typeface="宋体" panose="02010600030101010101" pitchFamily="2" charset="-122"/>
              </a:rPr>
              <a:t>两个影响因素，结合液体内部压强的计算公式 </a:t>
            </a:r>
            <a:r>
              <a:rPr lang="en-US" altLang="zh-CN" sz="2400" b="1" i="1">
                <a:solidFill>
                  <a:srgbClr val="C00000"/>
                </a:solidFill>
                <a:latin typeface="Times New Roman"/>
                <a:ea typeface="宋体" panose="02010600030101010101" pitchFamily="2" charset="-122"/>
              </a:rPr>
              <a:t>p</a:t>
            </a:r>
            <a:r>
              <a:rPr lang="zh-CN" altLang="zh-CN" sz="2400" b="1">
                <a:solidFill>
                  <a:srgbClr val="C00000"/>
                </a:solidFill>
                <a:latin typeface="Times New Roman"/>
                <a:ea typeface="宋体" panose="02010600030101010101" pitchFamily="2" charset="-122"/>
              </a:rPr>
              <a:t>＝ </a:t>
            </a:r>
            <a:r>
              <a:rPr lang="en-US" altLang="zh-CN" sz="2400" b="1" i="1" err="1">
                <a:solidFill>
                  <a:srgbClr val="C00000"/>
                </a:solidFill>
                <a:latin typeface="Times New Roman"/>
                <a:ea typeface="宋体" panose="02010600030101010101" pitchFamily="2" charset="-122"/>
              </a:rPr>
              <a:t>ρgh</a:t>
            </a:r>
            <a:r>
              <a:rPr lang="en-US" altLang="zh-CN" sz="2400" b="1">
                <a:solidFill>
                  <a:srgbClr val="C00000"/>
                </a:solidFill>
                <a:latin typeface="Times New Roman"/>
                <a:ea typeface="宋体" panose="02010600030101010101" pitchFamily="2" charset="-122"/>
              </a:rPr>
              <a:t> </a:t>
            </a:r>
            <a:r>
              <a:rPr lang="zh-CN" altLang="zh-CN" sz="2400" b="1">
                <a:solidFill>
                  <a:srgbClr val="C00000"/>
                </a:solidFill>
                <a:latin typeface="Times New Roman"/>
                <a:ea typeface="宋体" panose="02010600030101010101" pitchFamily="2" charset="-122"/>
              </a:rPr>
              <a:t>进行分析判断。</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716756" y="1609526"/>
            <a:ext cx="6020962" cy="1198880"/>
          </a:xfrm>
          <a:prstGeom prst="rect">
            <a:avLst/>
          </a:prstGeom>
          <a:noFill/>
        </p:spPr>
        <p:txBody>
          <a:bodyPr wrap="square" rtlCol="0" anchor="t">
            <a:spAutoFit/>
          </a:bodyPr>
          <a:lstStyle/>
          <a:p>
            <a:pPr lvl="0" indent="0" algn="l" fontAlgn="auto">
              <a:lnSpc>
                <a:spcPct val="150000"/>
              </a:lnSpc>
              <a:spcBef>
                <a:spcPct val="0"/>
              </a:spcBef>
              <a:buClrTx/>
              <a:buSzTx/>
              <a:buFontTx/>
            </a:pPr>
            <a:r>
              <a:rPr lang="zh-CN" altLang="en-US" sz="2400" b="0">
                <a:latin typeface="微软雅黑" panose="020b0503020204020204" charset="-122"/>
                <a:ea typeface="微软雅黑" panose="020b0503020204020204" charset="-122"/>
                <a:sym typeface="+mn-ea"/>
              </a:rPr>
              <a:t>当一个物理量被猜测与多个因素有关，应该用什么方法去研究？</a:t>
            </a:r>
            <a:endParaRPr lang="zh-CN" altLang="en-US" sz="2400" b="0">
              <a:latin typeface="微软雅黑" panose="020b0503020204020204" charset="-122"/>
              <a:ea typeface="微软雅黑" panose="020b0503020204020204" charset="-122"/>
              <a:sym typeface="+mn-ea"/>
            </a:endParaRPr>
          </a:p>
        </p:txBody>
      </p:sp>
      <p:sp>
        <p:nvSpPr>
          <p:cNvPr id="34827" name="AutoShape 11" title=""/>
          <p:cNvSpPr>
            <a:spLocks noChangeArrowheads="1"/>
          </p:cNvSpPr>
          <p:nvPr>
            <p:custDataLst>
              <p:tags r:id="rId4"/>
            </p:custDataLst>
          </p:nvPr>
        </p:nvSpPr>
        <p:spPr bwMode="auto">
          <a:xfrm>
            <a:off x="5723748" y="1165081"/>
            <a:ext cx="1666034" cy="444445"/>
          </a:xfrm>
          <a:prstGeom prst="wedgeRoundRectCallout">
            <a:avLst>
              <a:gd name="adj1" fmla="val -40548"/>
              <a:gd name="adj2" fmla="val 84142"/>
              <a:gd name="adj3" fmla="val 16667"/>
            </a:avLst>
          </a:prstGeom>
          <a:solidFill>
            <a:schemeClr val="bg1">
              <a:lumMod val="95000"/>
            </a:schemeClr>
          </a:solidFill>
          <a:ln w="28575">
            <a:solidFill>
              <a:srgbClr val="008080"/>
            </a:solidFill>
            <a:miter lim="800000"/>
          </a:ln>
        </p:spPr>
        <p:txBody>
          <a:bodyPr/>
          <a:lstStyle/>
          <a:p>
            <a:pPr>
              <a:lnSpc>
                <a:spcPct val="105000"/>
              </a:lnSpc>
            </a:pPr>
            <a:r>
              <a:rPr lang="zh-CN" altLang="en-US" sz="2200">
                <a:latin typeface="微软雅黑" panose="020b0503020204020204" charset="-122"/>
                <a:ea typeface="微软雅黑" panose="020b0503020204020204" charset="-122"/>
                <a:sym typeface="+mn-ea"/>
              </a:rPr>
              <a:t>控制变量法</a:t>
            </a:r>
            <a:endParaRPr lang="zh-CN" altLang="en-US" sz="2200">
              <a:latin typeface="微软雅黑" panose="020b0503020204020204" charset="-122"/>
              <a:ea typeface="微软雅黑" panose="020b0503020204020204" charset="-122"/>
              <a:sym typeface="+mn-ea"/>
            </a:endParaRPr>
          </a:p>
        </p:txBody>
      </p:sp>
      <p:sp>
        <p:nvSpPr>
          <p:cNvPr id="12" name="文本框 11" title=""/>
          <p:cNvSpPr txBox="1"/>
          <p:nvPr>
            <p:custDataLst>
              <p:tags r:id="rId5"/>
            </p:custDataLst>
          </p:nvPr>
        </p:nvSpPr>
        <p:spPr>
          <a:xfrm>
            <a:off x="716756" y="822172"/>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设计实验：</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6" name="文本框 5" title=""/>
          <p:cNvSpPr txBox="1"/>
          <p:nvPr>
            <p:custDataLst>
              <p:tags r:id="rId6"/>
            </p:custDataLst>
          </p:nvPr>
        </p:nvSpPr>
        <p:spPr>
          <a:xfrm>
            <a:off x="716756" y="3230481"/>
            <a:ext cx="5869215" cy="977265"/>
          </a:xfrm>
          <a:prstGeom prst="rect">
            <a:avLst/>
          </a:prstGeom>
          <a:noFill/>
        </p:spPr>
        <p:txBody>
          <a:bodyPr wrap="square" rtlCol="0" anchor="t">
            <a:spAutoFit/>
          </a:bodyPr>
          <a:lstStyle/>
          <a:p>
            <a:pPr lvl="0" algn="l">
              <a:lnSpc>
                <a:spcPct val="120000"/>
              </a:lnSpc>
              <a:spcBef>
                <a:spcPct val="50000"/>
              </a:spcBef>
              <a:buClrTx/>
              <a:buSzTx/>
              <a:buFontTx/>
            </a:pPr>
            <a:r>
              <a:rPr lang="zh-CN" altLang="en-US" sz="2400">
                <a:latin typeface="微软雅黑" panose="020b0503020204020204" charset="-122"/>
                <a:ea typeface="微软雅黑" panose="020b0503020204020204" charset="-122"/>
                <a:sym typeface="+mn-ea"/>
              </a:rPr>
              <a:t>说一说你的实验方案？展示你的实验表格。</a:t>
            </a:r>
            <a:endParaRPr lang="zh-CN" altLang="en-US" sz="2400">
              <a:latin typeface="微软雅黑" panose="020b0503020204020204" charset="-122"/>
              <a:ea typeface="微软雅黑" panose="020b0503020204020204" charset="-122"/>
              <a:sym typeface="+mn-ea"/>
            </a:endParaRPr>
          </a:p>
        </p:txBody>
      </p:sp>
      <p:grpSp>
        <p:nvGrpSpPr>
          <p:cNvPr id="8" name="组合 9" title=""/>
          <p:cNvGrpSpPr/>
          <p:nvPr>
            <p:custDataLst>
              <p:tags r:id="rId7"/>
            </p:custDataLst>
          </p:nvPr>
        </p:nvGrpSpPr>
        <p:grpSpPr>
          <a:xfrm>
            <a:off x="564" y="55555"/>
            <a:ext cx="5986676" cy="491490"/>
            <a:chOff x="0" y="623478"/>
            <a:chExt cx="7037043" cy="575158"/>
          </a:xfrm>
        </p:grpSpPr>
        <p:grpSp>
          <p:nvGrpSpPr>
            <p:cNvPr id="2" name="组合 10"/>
            <p:cNvGrpSpPr/>
            <p:nvPr>
              <p:custDataLst>
                <p:tags r:id="rId8"/>
              </p:custDataLst>
            </p:nvPr>
          </p:nvGrpSpPr>
          <p:grpSpPr>
            <a:xfrm>
              <a:off x="0" y="679673"/>
              <a:ext cx="501527" cy="416083"/>
              <a:chOff x="0" y="538268"/>
              <a:chExt cx="501527" cy="416083"/>
            </a:xfrm>
          </p:grpSpPr>
          <p:sp>
            <p:nvSpPr>
              <p:cNvPr id="5" name="矩形 4"/>
              <p:cNvSpPr/>
              <p:nvPr>
                <p:custDataLst>
                  <p:tags r:id="rId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0" name="矩形 9"/>
              <p:cNvSpPr/>
              <p:nvPr>
                <p:custDataLst>
                  <p:tags r:id="rId1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1" name="文本框 11"/>
            <p:cNvSpPr txBox="1">
              <a:spLocks noChangeArrowheads="1"/>
            </p:cNvSpPr>
            <p:nvPr>
              <p:custDataLst>
                <p:tags r:id="rId11"/>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二、液体</a:t>
              </a:r>
              <a:r>
                <a:rPr lang="zh-CN" altLang="en-US" sz="2600" b="1">
                  <a:solidFill>
                    <a:srgbClr val="008080"/>
                  </a:solidFill>
                  <a:latin typeface="微软雅黑" panose="020b0503020204020204" charset="-122"/>
                  <a:sym typeface="+mn-ea"/>
                </a:rPr>
                <a:t>内部</a:t>
              </a:r>
              <a:r>
                <a:rPr lang="zh-CN" altLang="en-US" sz="2600" b="1">
                  <a:solidFill>
                    <a:srgbClr val="008080"/>
                  </a:solidFill>
                  <a:latin typeface="微软雅黑" panose="020b0503020204020204" charset="-122"/>
                </a:rPr>
                <a:t>压强的特点</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additive="base">
                                        <p:cTn id="7" dur="500"/>
                                        <p:tgtEl>
                                          <p:spTgt spid="34827"/>
                                        </p:tgtEl>
                                        <p:attrNameLst>
                                          <p:attrName>ppt_y</p:attrName>
                                        </p:attrNameLst>
                                      </p:cBhvr>
                                      <p:tavLst>
                                        <p:tav tm="0">
                                          <p:val>
                                            <p:strVal val="#ppt_y+#ppt_h*1.125000"/>
                                          </p:val>
                                        </p:tav>
                                        <p:tav tm="100000">
                                          <p:val>
                                            <p:strVal val="#ppt_y"/>
                                          </p:val>
                                        </p:tav>
                                      </p:tavLst>
                                    </p:anim>
                                    <p:animEffect transition="in" filter="wipe(up)">
                                      <p:cBhvr>
                                        <p:cTn id="8" dur="500"/>
                                        <p:tgtEl>
                                          <p:spTgt spid="34827"/>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animBg="1"/>
      <p:bldP spid="6"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716756" y="519950"/>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Times New Roman"/>
                <a:ea typeface="微软雅黑" panose="020b0503020204020204" charset="-122"/>
                <a:sym typeface="+mn-ea"/>
              </a:rPr>
              <a:t>进行实验：</a:t>
            </a:r>
            <a:endParaRPr lang="zh-CN" altLang="en-US" sz="2400">
              <a:solidFill>
                <a:schemeClr val="tx1"/>
              </a:solidFill>
              <a:effectLst/>
              <a:latin typeface="Times New Roman"/>
              <a:ea typeface="微软雅黑" panose="020b0503020204020204" charset="-122"/>
              <a:sym typeface="+mn-ea"/>
            </a:endParaRPr>
          </a:p>
        </p:txBody>
      </p:sp>
      <p:sp>
        <p:nvSpPr>
          <p:cNvPr id="3" name="文本框 2" title=""/>
          <p:cNvSpPr txBox="1"/>
          <p:nvPr>
            <p:custDataLst>
              <p:tags r:id="rId4"/>
            </p:custDataLst>
          </p:nvPr>
        </p:nvSpPr>
        <p:spPr>
          <a:xfrm>
            <a:off x="669137" y="1203811"/>
            <a:ext cx="8129536" cy="2861310"/>
          </a:xfrm>
          <a:prstGeom prst="rect">
            <a:avLst/>
          </a:prstGeom>
          <a:noFill/>
        </p:spPr>
        <p:txBody>
          <a:bodyPr wrap="square" rtlCol="0">
            <a:spAutoFit/>
          </a:bodyPr>
          <a:lstStyle/>
          <a:p>
            <a:pPr indent="0" algn="l" fontAlgn="auto">
              <a:lnSpc>
                <a:spcPct val="150000"/>
              </a:lnSpc>
              <a:buClrTx/>
              <a:buSzTx/>
            </a:pPr>
            <a:r>
              <a:rPr lang="en-US" altLang="zh-CN" sz="2000">
                <a:latin typeface="Times New Roman"/>
                <a:ea typeface="微软雅黑" panose="020b0503020204020204" charset="-122"/>
                <a:cs typeface="Times New Roman" panose="02020603050405020304" charset="0"/>
              </a:rPr>
              <a:t>(1)</a:t>
            </a:r>
            <a:r>
              <a:rPr lang="zh-CN" altLang="en-US" sz="2000">
                <a:latin typeface="Times New Roman"/>
                <a:ea typeface="微软雅黑" panose="020b0503020204020204" charset="-122"/>
                <a:cs typeface="Times New Roman" panose="02020603050405020304" charset="0"/>
              </a:rPr>
              <a:t>将压强计的金属盒依次放入水中的不同深度处</a:t>
            </a:r>
            <a:r>
              <a:rPr lang="en-US" altLang="zh-CN" sz="2000">
                <a:latin typeface="Times New Roman"/>
                <a:ea typeface="微软雅黑" panose="020b0503020204020204" charset="-122"/>
                <a:cs typeface="Times New Roman" panose="02020603050405020304" charset="0"/>
              </a:rPr>
              <a:t>(</a:t>
            </a:r>
            <a:r>
              <a:rPr lang="zh-CN" altLang="en-US" sz="2000">
                <a:latin typeface="Times New Roman"/>
                <a:ea typeface="微软雅黑" panose="020b0503020204020204" charset="-122"/>
                <a:cs typeface="Times New Roman" panose="02020603050405020304" charset="0"/>
              </a:rPr>
              <a:t>如</a:t>
            </a:r>
            <a:r>
              <a:rPr lang="en-US" altLang="zh-CN" sz="2000">
                <a:latin typeface="Times New Roman"/>
                <a:ea typeface="微软雅黑" panose="020b0503020204020204" charset="-122"/>
                <a:cs typeface="Times New Roman" panose="02020603050405020304" charset="0"/>
              </a:rPr>
              <a:t>5cm</a:t>
            </a:r>
            <a:r>
              <a:rPr lang="zh-CN" altLang="en-US" sz="2000">
                <a:latin typeface="Times New Roman"/>
                <a:ea typeface="微软雅黑" panose="020b0503020204020204" charset="-122"/>
                <a:cs typeface="Times New Roman" panose="02020603050405020304" charset="0"/>
              </a:rPr>
              <a:t>、</a:t>
            </a:r>
            <a:r>
              <a:rPr lang="en-US" altLang="zh-CN" sz="2000">
                <a:latin typeface="Times New Roman"/>
                <a:ea typeface="微软雅黑" panose="020b0503020204020204" charset="-122"/>
                <a:cs typeface="Times New Roman" panose="02020603050405020304" charset="0"/>
              </a:rPr>
              <a:t>10cm)</a:t>
            </a:r>
            <a:r>
              <a:rPr lang="zh-CN" altLang="en-US" sz="2000">
                <a:latin typeface="Times New Roman"/>
                <a:ea typeface="微软雅黑" panose="020b0503020204020204" charset="-122"/>
                <a:cs typeface="Times New Roman" panose="02020603050405020304" charset="0"/>
              </a:rPr>
              <a:t>，研究液体压强与深度有什么关系。</a:t>
            </a:r>
            <a:endParaRPr lang="zh-CN" altLang="en-US" sz="2000">
              <a:latin typeface="Times New Roman"/>
              <a:ea typeface="微软雅黑" panose="020b0503020204020204" charset="-122"/>
              <a:cs typeface="Times New Roman" panose="02020603050405020304" charset="0"/>
            </a:endParaRPr>
          </a:p>
          <a:p>
            <a:pPr indent="0" algn="l" fontAlgn="auto">
              <a:lnSpc>
                <a:spcPct val="150000"/>
              </a:lnSpc>
              <a:buClrTx/>
              <a:buSzTx/>
            </a:pPr>
            <a:r>
              <a:rPr lang="en-US" altLang="zh-CN" sz="2000">
                <a:latin typeface="Times New Roman"/>
                <a:ea typeface="微软雅黑" panose="020b0503020204020204" charset="-122"/>
                <a:cs typeface="Times New Roman" panose="02020603050405020304" charset="0"/>
                <a:sym typeface="+mn-ea"/>
              </a:rPr>
              <a:t>(2)</a:t>
            </a:r>
            <a:r>
              <a:rPr lang="zh-CN" altLang="en-US" sz="2000">
                <a:latin typeface="Times New Roman"/>
                <a:ea typeface="微软雅黑" panose="020b0503020204020204" charset="-122"/>
                <a:cs typeface="Times New Roman" panose="02020603050405020304" charset="0"/>
                <a:sym typeface="+mn-ea"/>
              </a:rPr>
              <a:t>保持金属盒的深度不变，转动金属盒的方向，观察</a:t>
            </a:r>
            <a:r>
              <a:rPr lang="en-US" altLang="zh-CN" sz="2000">
                <a:latin typeface="Times New Roman"/>
                <a:ea typeface="微软雅黑" panose="020b0503020204020204" charset="-122"/>
                <a:cs typeface="Times New Roman" panose="02020603050405020304" charset="0"/>
                <a:sym typeface="+mn-ea"/>
              </a:rPr>
              <a:t>U</a:t>
            </a:r>
            <a:r>
              <a:rPr lang="zh-CN" altLang="en-US" sz="2000">
                <a:latin typeface="Times New Roman"/>
                <a:ea typeface="微软雅黑" panose="020b0503020204020204" charset="-122"/>
                <a:cs typeface="Times New Roman" panose="02020603050405020304" charset="0"/>
                <a:sym typeface="+mn-ea"/>
              </a:rPr>
              <a:t>形管两侧水面的高度差的变化情况。</a:t>
            </a:r>
            <a:endParaRPr lang="en-US" altLang="zh-CN" sz="2000">
              <a:latin typeface="Times New Roman"/>
              <a:ea typeface="微软雅黑" panose="020b0503020204020204" charset="-122"/>
              <a:cs typeface="Times New Roman" panose="02020603050405020304" charset="0"/>
              <a:sym typeface="+mn-ea"/>
            </a:endParaRPr>
          </a:p>
          <a:p>
            <a:pPr indent="0" algn="l" fontAlgn="auto">
              <a:lnSpc>
                <a:spcPct val="150000"/>
              </a:lnSpc>
              <a:buClrTx/>
              <a:buSzTx/>
            </a:pPr>
            <a:r>
              <a:rPr lang="en-US" altLang="zh-CN" sz="2000">
                <a:latin typeface="Times New Roman"/>
                <a:ea typeface="微软雅黑" panose="020b0503020204020204" charset="-122"/>
                <a:cs typeface="Times New Roman" panose="02020603050405020304" charset="0"/>
                <a:sym typeface="+mn-ea"/>
              </a:rPr>
              <a:t>(3)</a:t>
            </a:r>
            <a:r>
              <a:rPr lang="zh-CN" altLang="en-US" sz="2000">
                <a:latin typeface="Times New Roman"/>
                <a:ea typeface="微软雅黑" panose="020b0503020204020204" charset="-122"/>
                <a:cs typeface="Times New Roman" panose="02020603050405020304" charset="0"/>
                <a:sym typeface="+mn-ea"/>
              </a:rPr>
              <a:t>将金属盒分别放入清水和盐水中的同一深度处，观察</a:t>
            </a:r>
            <a:r>
              <a:rPr lang="en-US" altLang="zh-CN" sz="2000">
                <a:latin typeface="Times New Roman"/>
                <a:ea typeface="微软雅黑" panose="020b0503020204020204" charset="-122"/>
                <a:cs typeface="Times New Roman" panose="02020603050405020304" charset="0"/>
                <a:sym typeface="+mn-ea"/>
              </a:rPr>
              <a:t>U</a:t>
            </a:r>
            <a:r>
              <a:rPr lang="zh-CN" altLang="en-US" sz="2000">
                <a:latin typeface="Times New Roman"/>
                <a:ea typeface="微软雅黑" panose="020b0503020204020204" charset="-122"/>
                <a:cs typeface="Times New Roman" panose="02020603050405020304" charset="0"/>
                <a:sym typeface="+mn-ea"/>
              </a:rPr>
              <a:t>形管两侧水面的高度差。</a:t>
            </a:r>
            <a:endParaRPr lang="zh-CN" altLang="en-US" sz="2000">
              <a:latin typeface="Times New Roman"/>
              <a:ea typeface="微软雅黑" panose="020b0503020204020204" charset="-122"/>
              <a:cs typeface="Times New Roman" panose="02020603050405020304" charset="0"/>
            </a:endParaRPr>
          </a:p>
        </p:txBody>
      </p:sp>
      <p:pic>
        <p:nvPicPr>
          <p:cNvPr id="2" name="探究液体内部的压强" title="">
            <a:hlinkClick action="ppaction://media"/>
          </p:cNvPr>
          <p:cNvPicPr>
            <a:picLocks noChangeAspect="1"/>
          </p:cNvPicPr>
          <p:nvPr>
            <a:videoFile r:link="rId7"/>
            <p:custDataLst>
              <p:tags r:id="rId6"/>
            </p:custDataLst>
            <p:extLst>
              <p:ext uri="{DAA4B4D4-6D71-4841-9C94-3DE7FCFB9230}">
                <p14:media xmlns:p14="http://schemas.microsoft.com/office/powerpoint/2010/main" r:embed="rId8"/>
              </p:ext>
            </p:extLst>
          </p:nvPr>
        </p:nvPicPr>
        <p:blipFill>
          <a:blip r:embed="rId5"/>
          <a:stretch>
            <a:fillRect/>
          </a:stretch>
        </p:blipFill>
        <p:spPr>
          <a:xfrm>
            <a:off x="6050098" y="3673022"/>
            <a:ext cx="2239990" cy="1259844"/>
          </a:xfrm>
          <a:prstGeom prst="rect">
            <a:avLst/>
          </a:prstGeom>
          <a:ln w="57150">
            <a:gradFill>
              <a:lin ang="5400000" scaled="1"/>
            </a:gradFill>
          </a:ln>
        </p:spPr>
      </p:pic>
      <p:grpSp>
        <p:nvGrpSpPr>
          <p:cNvPr id="8" name="组合 9" title=""/>
          <p:cNvGrpSpPr/>
          <p:nvPr>
            <p:custDataLst>
              <p:tags r:id="rId9"/>
            </p:custDataLst>
          </p:nvPr>
        </p:nvGrpSpPr>
        <p:grpSpPr>
          <a:xfrm>
            <a:off x="564" y="55555"/>
            <a:ext cx="5986676" cy="491490"/>
            <a:chOff x="0" y="623478"/>
            <a:chExt cx="7037043" cy="575158"/>
          </a:xfrm>
        </p:grpSpPr>
        <p:grpSp>
          <p:nvGrpSpPr>
            <p:cNvPr id="4" name="组合 10"/>
            <p:cNvGrpSpPr/>
            <p:nvPr>
              <p:custDataLst>
                <p:tags r:id="rId10"/>
              </p:custDataLst>
            </p:nvPr>
          </p:nvGrpSpPr>
          <p:grpSpPr>
            <a:xfrm>
              <a:off x="0" y="679673"/>
              <a:ext cx="501527" cy="416083"/>
              <a:chOff x="0" y="538268"/>
              <a:chExt cx="501527" cy="416083"/>
            </a:xfrm>
          </p:grpSpPr>
          <p:sp>
            <p:nvSpPr>
              <p:cNvPr id="5" name="矩形 4"/>
              <p:cNvSpPr/>
              <p:nvPr>
                <p:custDataLst>
                  <p:tags r:id="rId11"/>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0" name="矩形 9"/>
              <p:cNvSpPr/>
              <p:nvPr>
                <p:custDataLst>
                  <p:tags r:id="rId12"/>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11" name="文本框 11"/>
            <p:cNvSpPr txBox="1">
              <a:spLocks noChangeArrowheads="1"/>
            </p:cNvSpPr>
            <p:nvPr>
              <p:custDataLst>
                <p:tags r:id="rId13"/>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二、液体</a:t>
              </a:r>
              <a:r>
                <a:rPr lang="zh-CN" altLang="en-US" sz="2600" b="1">
                  <a:solidFill>
                    <a:srgbClr val="008080"/>
                  </a:solidFill>
                  <a:latin typeface="Times New Roman"/>
                  <a:sym typeface="+mn-ea"/>
                </a:rPr>
                <a:t>内部</a:t>
              </a:r>
              <a:r>
                <a:rPr lang="zh-CN" altLang="en-US" sz="2600" b="1">
                  <a:solidFill>
                    <a:srgbClr val="008080"/>
                  </a:solidFill>
                  <a:latin typeface="Times New Roman"/>
                </a:rPr>
                <a:t>压强的特点</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video fullScrn="1">
              <p:cMediaNode>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2" name="矩形 11" title=""/>
          <p:cNvSpPr/>
          <p:nvPr>
            <p:custDataLst>
              <p:tags r:id="rId3"/>
            </p:custDataLst>
          </p:nvPr>
        </p:nvSpPr>
        <p:spPr>
          <a:xfrm>
            <a:off x="438438" y="699542"/>
            <a:ext cx="7966790" cy="2245808"/>
          </a:xfrm>
          <a:prstGeom prst="rect">
            <a:avLst/>
          </a:prstGeom>
        </p:spPr>
        <p:txBody>
          <a:bodyPr wrap="square">
            <a:spAutoFit/>
          </a:bodyPr>
          <a:lstStyle/>
          <a:p>
            <a:pPr algn="just" fontAlgn="base" latinLnBrk="1">
              <a:lnSpc>
                <a:spcPct val="150000"/>
              </a:lnSpc>
              <a:spcAft>
                <a:spcPct val="0"/>
              </a:spcAft>
            </a:pPr>
            <a:r>
              <a:rPr lang="en-US" altLang="zh-CN" sz="2400" b="1">
                <a:solidFill>
                  <a:srgbClr val="000000"/>
                </a:solidFill>
                <a:latin typeface="Times New Roman"/>
                <a:ea typeface="宋体" panose="02010600030101010101" pitchFamily="2" charset="-122"/>
              </a:rPr>
              <a:t>4.(</a:t>
            </a:r>
            <a:r>
              <a:rPr lang="zh-CN" altLang="zh-CN" sz="2400" b="1">
                <a:solidFill>
                  <a:srgbClr val="000000"/>
                </a:solidFill>
                <a:latin typeface="Times New Roman"/>
                <a:ea typeface="宋体" panose="02010600030101010101" pitchFamily="2" charset="-122"/>
                <a:cs typeface="Times New Roman" panose="02020603050405020304" charset="0"/>
              </a:rPr>
              <a:t>立德树人</a:t>
            </a:r>
            <a:r>
              <a:rPr lang="en-US" altLang="zh-CN" sz="2400" b="1">
                <a:solidFill>
                  <a:srgbClr val="000000"/>
                </a:solidFill>
                <a:latin typeface="Times New Roman"/>
                <a:ea typeface="宋体" panose="02010600030101010101" pitchFamily="2" charset="-122"/>
              </a:rPr>
              <a:t>·</a:t>
            </a:r>
            <a:r>
              <a:rPr lang="zh-CN" altLang="zh-CN" sz="2400" b="1">
                <a:solidFill>
                  <a:srgbClr val="000000"/>
                </a:solidFill>
                <a:latin typeface="Times New Roman"/>
                <a:ea typeface="宋体" panose="02010600030101010101" pitchFamily="2" charset="-122"/>
                <a:cs typeface="Times New Roman" panose="02020603050405020304" charset="0"/>
              </a:rPr>
              <a:t>国家科技进展</a:t>
            </a:r>
            <a:r>
              <a:rPr lang="en-US" altLang="zh-CN" sz="2400" b="1">
                <a:solidFill>
                  <a:srgbClr val="000000"/>
                </a:solidFill>
                <a:latin typeface="Times New Roman"/>
                <a:ea typeface="宋体" panose="02010600030101010101" pitchFamily="2" charset="-122"/>
              </a:rPr>
              <a:t>)(</a:t>
            </a:r>
            <a:r>
              <a:rPr lang="zh-CN" altLang="zh-CN" sz="2400" b="1">
                <a:solidFill>
                  <a:srgbClr val="000000"/>
                </a:solidFill>
                <a:latin typeface="Times New Roman"/>
                <a:ea typeface="宋体" panose="02010600030101010101" pitchFamily="2" charset="-122"/>
                <a:cs typeface="Times New Roman" panose="02020603050405020304" charset="0"/>
              </a:rPr>
              <a:t>合肥模拟</a:t>
            </a:r>
            <a:r>
              <a:rPr lang="en-US" altLang="zh-CN" sz="2400" b="1">
                <a:solidFill>
                  <a:srgbClr val="000000"/>
                </a:solidFill>
                <a:latin typeface="Times New Roman"/>
                <a:ea typeface="宋体" panose="02010600030101010101" pitchFamily="2" charset="-122"/>
              </a:rPr>
              <a:t>)</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a:solidFill>
                  <a:srgbClr val="000000"/>
                </a:solidFill>
                <a:latin typeface="Times New Roman"/>
                <a:ea typeface="宋体" panose="02010600030101010101" pitchFamily="2" charset="-122"/>
                <a:cs typeface="Times New Roman" panose="02020603050405020304" charset="0"/>
              </a:rPr>
              <a:t>奋斗者</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a:solidFill>
                  <a:srgbClr val="000000"/>
                </a:solidFill>
                <a:latin typeface="Times New Roman"/>
                <a:ea typeface="宋体" panose="02010600030101010101" pitchFamily="2" charset="-122"/>
                <a:cs typeface="Times New Roman" panose="02020603050405020304" charset="0"/>
              </a:rPr>
              <a:t>号上的观察窗口设计最大能承受海水的压强为</a:t>
            </a:r>
            <a:r>
              <a:rPr lang="en-US" altLang="zh-CN" sz="2400" b="1">
                <a:solidFill>
                  <a:srgbClr val="000000"/>
                </a:solidFill>
                <a:latin typeface="Times New Roman"/>
                <a:ea typeface="宋体" panose="02010600030101010101" pitchFamily="2" charset="-122"/>
              </a:rPr>
              <a:t>1.2</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10</a:t>
            </a:r>
            <a:r>
              <a:rPr lang="en-US" altLang="zh-CN" sz="2400" b="1" baseline="30000">
                <a:solidFill>
                  <a:srgbClr val="000000"/>
                </a:solidFill>
                <a:latin typeface="Times New Roman"/>
                <a:ea typeface="宋体" panose="02010600030101010101" pitchFamily="2" charset="-122"/>
              </a:rPr>
              <a:t>8</a:t>
            </a:r>
            <a:r>
              <a:rPr lang="en-US" altLang="zh-CN" sz="2400" b="1">
                <a:solidFill>
                  <a:srgbClr val="000000"/>
                </a:solidFill>
                <a:latin typeface="Times New Roman"/>
                <a:ea typeface="宋体" panose="02010600030101010101" pitchFamily="2" charset="-122"/>
              </a:rPr>
              <a:t> Pa</a:t>
            </a:r>
            <a:r>
              <a:rPr lang="zh-CN" altLang="zh-CN" sz="2400" b="1">
                <a:solidFill>
                  <a:srgbClr val="000000"/>
                </a:solidFill>
                <a:latin typeface="Times New Roman"/>
                <a:ea typeface="宋体" panose="02010600030101010101" pitchFamily="2" charset="-122"/>
                <a:cs typeface="Times New Roman" panose="02020603050405020304" charset="0"/>
              </a:rPr>
              <a:t>，海水密度近似取</a:t>
            </a:r>
            <a:r>
              <a:rPr lang="en-US" altLang="zh-CN" sz="2400" b="1">
                <a:solidFill>
                  <a:srgbClr val="000000"/>
                </a:solidFill>
                <a:latin typeface="Times New Roman"/>
                <a:ea typeface="宋体" panose="02010600030101010101" pitchFamily="2" charset="-122"/>
              </a:rPr>
              <a:t>1.0</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10</a:t>
            </a:r>
            <a:r>
              <a:rPr lang="en-US" altLang="zh-CN" sz="2400" b="1" baseline="30000">
                <a:solidFill>
                  <a:srgbClr val="000000"/>
                </a:solidFill>
                <a:latin typeface="Times New Roman"/>
                <a:ea typeface="宋体" panose="02010600030101010101" pitchFamily="2" charset="-122"/>
              </a:rPr>
              <a:t>3</a:t>
            </a:r>
            <a:r>
              <a:rPr lang="en-US" altLang="zh-CN" sz="2400" b="1">
                <a:solidFill>
                  <a:srgbClr val="000000"/>
                </a:solidFill>
                <a:latin typeface="Times New Roman"/>
                <a:ea typeface="宋体" panose="02010600030101010101" pitchFamily="2" charset="-122"/>
              </a:rPr>
              <a:t> kg/m</a:t>
            </a:r>
            <a:r>
              <a:rPr lang="en-US" altLang="zh-CN" sz="2400" b="1" baseline="30000">
                <a:solidFill>
                  <a:srgbClr val="000000"/>
                </a:solidFill>
                <a:latin typeface="Times New Roman"/>
                <a:ea typeface="宋体" panose="02010600030101010101" pitchFamily="2" charset="-122"/>
              </a:rPr>
              <a:t>3</a:t>
            </a:r>
            <a:r>
              <a:rPr lang="zh-CN" altLang="zh-CN" sz="2400" b="1">
                <a:solidFill>
                  <a:srgbClr val="000000"/>
                </a:solidFill>
                <a:latin typeface="Times New Roman"/>
                <a:ea typeface="宋体" panose="02010600030101010101" pitchFamily="2" charset="-122"/>
                <a:cs typeface="Times New Roman" panose="02020603050405020304" charset="0"/>
              </a:rPr>
              <a:t>，则该窗口可以承受</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a:solidFill>
                  <a:srgbClr val="000000"/>
                </a:solidFill>
                <a:latin typeface="Times New Roman"/>
                <a:ea typeface="宋体" panose="02010600030101010101" pitchFamily="2" charset="-122"/>
                <a:cs typeface="Times New Roman" panose="02020603050405020304" charset="0"/>
              </a:rPr>
              <a:t>奋斗者</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a:solidFill>
                  <a:srgbClr val="000000"/>
                </a:solidFill>
                <a:latin typeface="Times New Roman"/>
                <a:ea typeface="宋体" panose="02010600030101010101" pitchFamily="2" charset="-122"/>
                <a:cs typeface="Times New Roman" panose="02020603050405020304" charset="0"/>
              </a:rPr>
              <a:t>号最大下潜深度为</a:t>
            </a:r>
            <a:r>
              <a:rPr lang="en-US" altLang="zh-CN" sz="2400" b="1">
                <a:solidFill>
                  <a:srgbClr val="000000"/>
                </a:solidFill>
                <a:latin typeface="Times New Roman"/>
                <a:ea typeface="宋体" panose="02010600030101010101" pitchFamily="2" charset="-122"/>
              </a:rPr>
              <a:t>______________m</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a:t>
            </a:r>
            <a:r>
              <a:rPr lang="en-US" altLang="zh-CN" sz="2400" b="1" i="1">
                <a:solidFill>
                  <a:srgbClr val="000000"/>
                </a:solidFill>
                <a:latin typeface="Times New Roman"/>
                <a:ea typeface="宋体" panose="02010600030101010101" pitchFamily="2" charset="-122"/>
              </a:rPr>
              <a:t>g</a:t>
            </a:r>
            <a:r>
              <a:rPr lang="zh-CN" altLang="zh-CN" sz="2400" b="1">
                <a:solidFill>
                  <a:srgbClr val="000000"/>
                </a:solidFill>
                <a:latin typeface="Times New Roman"/>
                <a:ea typeface="宋体" panose="02010600030101010101" pitchFamily="2" charset="-122"/>
                <a:cs typeface="Times New Roman" panose="02020603050405020304" charset="0"/>
              </a:rPr>
              <a:t>取</a:t>
            </a:r>
            <a:r>
              <a:rPr lang="en-US" altLang="zh-CN" sz="2400" b="1">
                <a:solidFill>
                  <a:srgbClr val="000000"/>
                </a:solidFill>
                <a:latin typeface="Times New Roman"/>
                <a:ea typeface="宋体" panose="02010600030101010101" pitchFamily="2" charset="-122"/>
              </a:rPr>
              <a:t>10 N/kg)</a:t>
            </a:r>
            <a:r>
              <a:rPr lang="en-US" altLang="zh-CN" sz="2400" b="1">
                <a:solidFill>
                  <a:srgbClr val="000000"/>
                </a:solidFill>
                <a:latin typeface="Times New Roman"/>
                <a:ea typeface="仿宋_GB2312"/>
              </a:rPr>
              <a:t>(2</a:t>
            </a:r>
            <a:r>
              <a:rPr lang="zh-CN" altLang="zh-CN" sz="2400" b="1">
                <a:solidFill>
                  <a:srgbClr val="000000"/>
                </a:solidFill>
                <a:latin typeface="Times New Roman"/>
                <a:ea typeface="仿宋_GB2312"/>
                <a:cs typeface="Times New Roman" panose="02020603050405020304" charset="0"/>
              </a:rPr>
              <a:t>分</a:t>
            </a:r>
            <a:r>
              <a:rPr lang="en-US" altLang="zh-CN" sz="2400" b="1">
                <a:solidFill>
                  <a:srgbClr val="000000"/>
                </a:solidFill>
                <a:latin typeface="Times New Roman"/>
                <a:ea typeface="仿宋_GB2312"/>
              </a:rPr>
              <a:t>)</a:t>
            </a:r>
            <a:endParaRPr lang="en-US" altLang="zh-CN" sz="2400" b="1" kern="100">
              <a:solidFill>
                <a:srgbClr val="000000"/>
              </a:solidFill>
              <a:effectLst/>
              <a:latin typeface="Times New Roman"/>
              <a:ea typeface="仿宋_GB2312"/>
              <a:cs typeface="Times New Roman" panose="02020603050405020304" charset="0"/>
            </a:endParaRPr>
          </a:p>
        </p:txBody>
      </p:sp>
      <p:sp>
        <p:nvSpPr>
          <p:cNvPr id="2" name="矩形 1" title=""/>
          <p:cNvSpPr/>
          <p:nvPr>
            <p:custDataLst>
              <p:tags r:id="rId4"/>
            </p:custDataLst>
          </p:nvPr>
        </p:nvSpPr>
        <p:spPr>
          <a:xfrm>
            <a:off x="2915816" y="2427734"/>
            <a:ext cx="1289135" cy="461665"/>
          </a:xfrm>
          <a:prstGeom prst="rect">
            <a:avLst/>
          </a:prstGeom>
        </p:spPr>
        <p:txBody>
          <a:bodyPr wrap="none">
            <a:spAutoFit/>
          </a:bodyPr>
          <a:lstStyle/>
          <a:p>
            <a:pPr fontAlgn="auto"/>
            <a:r>
              <a:rPr lang="en-US" altLang="zh-CN" sz="2400" b="1">
                <a:solidFill>
                  <a:srgbClr val="C00000"/>
                </a:solidFill>
                <a:latin typeface="Times New Roman"/>
                <a:ea typeface="宋体" panose="02010600030101010101" pitchFamily="2" charset="-122"/>
              </a:rPr>
              <a:t>1.2×10</a:t>
            </a:r>
            <a:r>
              <a:rPr lang="en-US" altLang="zh-CN" sz="2400" b="1" baseline="30000">
                <a:solidFill>
                  <a:srgbClr val="C00000"/>
                </a:solidFill>
                <a:latin typeface="Times New Roman"/>
                <a:ea typeface="宋体" panose="02010600030101010101" pitchFamily="2" charset="-122"/>
              </a:rPr>
              <a:t>4</a:t>
            </a:r>
            <a:endParaRPr lang="en-US" altLang="zh-CN" sz="2400" b="1" baseline="30000">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6" name="表格 5" title=""/>
          <p:cNvGraphicFramePr>
            <a:graphicFrameLocks noGrp="1"/>
          </p:cNvGraphicFramePr>
          <p:nvPr>
            <p:custDataLst>
              <p:tags r:id="rId3"/>
            </p:custDataLst>
          </p:nvPr>
        </p:nvGraphicFramePr>
        <p:xfrm>
          <a:off x="721200" y="1397462"/>
          <a:ext cx="7738745" cy="1739900"/>
        </p:xfrm>
        <a:graphic>
          <a:graphicData uri="http://schemas.openxmlformats.org/drawingml/2006/table">
            <a:tbl>
              <a:tblPr firstRow="1" bandRow="1">
                <a:tableStyleId>{F8B58294-7C98-454F-8B8E-5373267BDF32}</a:tableStyleId>
              </a:tblPr>
              <a:tblGrid>
                <a:gridCol w="1800225"/>
                <a:gridCol w="1979295"/>
                <a:gridCol w="1979930"/>
                <a:gridCol w="1979295"/>
              </a:tblGrid>
              <a:tr h="459740">
                <a:tc>
                  <a:txBody>
                    <a:bodyPr vert="horz" wrap="square"/>
                    <a:lstStyle/>
                    <a:p>
                      <a:pPr algn="ctr" fontAlgn="auto">
                        <a:lnSpc>
                          <a:spcPct val="110000"/>
                        </a:lnSpc>
                        <a:buClrTx/>
                        <a:buSzTx/>
                        <a:buFontTx/>
                        <a:buNone/>
                      </a:pPr>
                      <a:r>
                        <a:rPr lang="zh-CN" altLang="en-US" sz="2200" b="0" i="0" baseline="0">
                          <a:solidFill>
                            <a:schemeClr val="tx1"/>
                          </a:solidFill>
                          <a:latin typeface="微软雅黑" panose="020b0503020204020204" charset="-122"/>
                          <a:ea typeface="微软雅黑" panose="020b0503020204020204" charset="-122"/>
                          <a:cs typeface="微软雅黑" panose="020b0503020204020204" charset="-122"/>
                          <a:sym typeface="+mn-ea"/>
                        </a:rPr>
                        <a:t>液体种类</a:t>
                      </a:r>
                      <a:endParaRPr lang="zh-CN" altLang="en-US" sz="22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R w="12700">
                      <a:solidFill>
                        <a:schemeClr val="tx1"/>
                      </a:solidFill>
                      <a:prstDash val="solid"/>
                    </a:lnR>
                    <a:lnB w="12700">
                      <a:solidFill>
                        <a:schemeClr val="tx1"/>
                      </a:solidFill>
                      <a:prstDash val="solid"/>
                    </a:lnB>
                    <a:solidFill>
                      <a:schemeClr val="bg2">
                        <a:lumMod val="75000"/>
                      </a:schemeClr>
                    </a:solidFill>
                  </a:tcPr>
                </a:tc>
                <a:tc>
                  <a:txBody>
                    <a:bodyPr vert="horz" wrap="square"/>
                    <a:lstStyle/>
                    <a:p>
                      <a:pPr algn="ctr" fontAlgn="auto">
                        <a:lnSpc>
                          <a:spcPct val="110000"/>
                        </a:lnSpc>
                        <a:buClrTx/>
                        <a:buSzTx/>
                        <a:buFontTx/>
                        <a:buNone/>
                      </a:pPr>
                      <a:r>
                        <a:rPr lang="zh-CN" altLang="en-US" sz="2200" b="0" i="0" baseline="0">
                          <a:solidFill>
                            <a:schemeClr val="tx1"/>
                          </a:solidFill>
                          <a:latin typeface="微软雅黑" panose="020b0503020204020204" charset="-122"/>
                          <a:ea typeface="微软雅黑" panose="020b0503020204020204" charset="-122"/>
                          <a:cs typeface="微软雅黑" panose="020b0503020204020204" charset="-122"/>
                          <a:sym typeface="+mn-ea"/>
                        </a:rPr>
                        <a:t>深度</a:t>
                      </a:r>
                      <a:endParaRPr lang="zh-CN" altLang="en-US" sz="22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R w="12700">
                      <a:solidFill>
                        <a:schemeClr val="tx1"/>
                      </a:solidFill>
                      <a:prstDash val="solid"/>
                    </a:lnR>
                    <a:lnB w="12700">
                      <a:solidFill>
                        <a:schemeClr val="tx1"/>
                      </a:solidFill>
                      <a:prstDash val="solid"/>
                    </a:lnB>
                    <a:solidFill>
                      <a:schemeClr val="bg2">
                        <a:lumMod val="75000"/>
                      </a:schemeClr>
                    </a:solidFill>
                  </a:tcPr>
                </a:tc>
                <a:tc>
                  <a:txBody>
                    <a:bodyPr vert="horz" wrap="square"/>
                    <a:lstStyle/>
                    <a:p>
                      <a:pPr algn="ctr" fontAlgn="auto">
                        <a:lnSpc>
                          <a:spcPct val="110000"/>
                        </a:lnSpc>
                        <a:buClrTx/>
                        <a:buSzTx/>
                        <a:buFontTx/>
                        <a:buNone/>
                      </a:pPr>
                      <a:r>
                        <a:rPr lang="zh-CN" altLang="en-US" sz="2200" b="0" i="0" baseline="0">
                          <a:solidFill>
                            <a:schemeClr val="tx1"/>
                          </a:solidFill>
                          <a:latin typeface="微软雅黑" panose="020b0503020204020204" charset="-122"/>
                          <a:ea typeface="微软雅黑" panose="020b0503020204020204" charset="-122"/>
                          <a:cs typeface="微软雅黑" panose="020b0503020204020204" charset="-122"/>
                          <a:sym typeface="+mn-ea"/>
                        </a:rPr>
                        <a:t>探头方向</a:t>
                      </a:r>
                      <a:endParaRPr lang="zh-CN" altLang="en-US" sz="22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R w="12700">
                      <a:solidFill>
                        <a:schemeClr val="tx1"/>
                      </a:solidFill>
                      <a:prstDash val="solid"/>
                    </a:lnR>
                    <a:lnB w="12700">
                      <a:solidFill>
                        <a:schemeClr val="tx1"/>
                      </a:solidFill>
                      <a:prstDash val="solid"/>
                    </a:lnB>
                    <a:solidFill>
                      <a:schemeClr val="bg2">
                        <a:lumMod val="75000"/>
                      </a:schemeClr>
                    </a:solidFill>
                  </a:tcPr>
                </a:tc>
                <a:tc>
                  <a:txBody>
                    <a:bodyPr vert="horz" wrap="square"/>
                    <a:lstStyle/>
                    <a:p>
                      <a:pPr algn="ctr" fontAlgn="auto">
                        <a:lnSpc>
                          <a:spcPct val="110000"/>
                        </a:lnSpc>
                        <a:buClrTx/>
                        <a:buSzTx/>
                        <a:buFontTx/>
                        <a:buNone/>
                      </a:pPr>
                      <a:r>
                        <a:rPr lang="zh-CN" altLang="en-US" sz="2200" b="0" i="0" baseline="0">
                          <a:solidFill>
                            <a:schemeClr val="tx1"/>
                          </a:solidFill>
                          <a:latin typeface="微软雅黑" panose="020b0503020204020204" charset="-122"/>
                          <a:ea typeface="微软雅黑" panose="020b0503020204020204" charset="-122"/>
                          <a:cs typeface="微软雅黑" panose="020b0503020204020204" charset="-122"/>
                          <a:sym typeface="+mn-ea"/>
                        </a:rPr>
                        <a:t>高度差</a:t>
                      </a:r>
                      <a:endParaRPr lang="zh-CN" altLang="en-US" sz="22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B w="12700">
                      <a:solidFill>
                        <a:schemeClr val="tx1"/>
                      </a:solidFill>
                      <a:prstDash val="solid"/>
                    </a:lnB>
                    <a:solidFill>
                      <a:schemeClr val="bg2">
                        <a:lumMod val="75000"/>
                      </a:schemeClr>
                    </a:solidFill>
                  </a:tcPr>
                </a:tc>
              </a:tr>
              <a:tr h="426720">
                <a:tc>
                  <a:txBody>
                    <a:bodyPr vert="horz" wrap="square"/>
                    <a:lstStyle/>
                    <a:p>
                      <a:pPr algn="ctr" fontAlgn="auto">
                        <a:lnSpc>
                          <a:spcPct val="110000"/>
                        </a:lnSpc>
                        <a:buClrTx/>
                        <a:buSzTx/>
                        <a:buFontTx/>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nchor="ctr">
                    <a:lnR w="12700">
                      <a:solidFill>
                        <a:schemeClr val="tx1"/>
                      </a:solidFill>
                      <a:prstDash val="solid"/>
                    </a:lnR>
                    <a:lnT w="12700">
                      <a:solidFill>
                        <a:schemeClr val="tx1"/>
                      </a:solidFill>
                      <a:prstDash val="solid"/>
                    </a:lnT>
                    <a:lnB w="12700">
                      <a:solidFill>
                        <a:schemeClr val="tx1"/>
                      </a:solidFill>
                      <a:prstDash val="solid"/>
                    </a:lnB>
                    <a:solidFill>
                      <a:schemeClr val="bg1">
                        <a:lumMod val="95000"/>
                      </a:schemeClr>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lumMod val="95000"/>
                      </a:schemeClr>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lumMod val="95000"/>
                      </a:schemeClr>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T w="12700">
                      <a:solidFill>
                        <a:schemeClr val="tx1"/>
                      </a:solidFill>
                      <a:prstDash val="solid"/>
                    </a:lnT>
                    <a:lnB w="12700">
                      <a:solidFill>
                        <a:schemeClr val="tx1"/>
                      </a:solidFill>
                      <a:prstDash val="solid"/>
                    </a:lnB>
                    <a:solidFill>
                      <a:schemeClr val="bg1">
                        <a:lumMod val="95000"/>
                      </a:schemeClr>
                    </a:solidFill>
                  </a:tcPr>
                </a:tc>
              </a:tr>
              <a:tr h="426720">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nchor="ctr">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T w="12700">
                      <a:solidFill>
                        <a:schemeClr val="tx1"/>
                      </a:solidFill>
                      <a:prstDash val="solid"/>
                    </a:lnT>
                    <a:lnB w="12700">
                      <a:solidFill>
                        <a:schemeClr val="tx1"/>
                      </a:solidFill>
                      <a:prstDash val="solid"/>
                    </a:lnB>
                    <a:solidFill>
                      <a:schemeClr val="accent1">
                        <a:lumMod val="40000"/>
                        <a:lumOff val="60000"/>
                      </a:schemeClr>
                    </a:solidFill>
                  </a:tcPr>
                </a:tc>
              </a:tr>
              <a:tr h="426720">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nchor="ctr">
                    <a:lnR w="12700">
                      <a:solidFill>
                        <a:schemeClr val="tx1"/>
                      </a:solidFill>
                      <a:prstDash val="solid"/>
                    </a:lnR>
                    <a:lnT w="12700">
                      <a:solidFill>
                        <a:schemeClr val="tx1"/>
                      </a:solidFill>
                      <a:prstDash val="solid"/>
                    </a:lnT>
                    <a:lnB w="12700" cmpd="sng">
                      <a:solidFill>
                        <a:schemeClr val="tx1"/>
                      </a:solidFill>
                      <a:prstDash val="solid"/>
                    </a:lnB>
                    <a:solidFill>
                      <a:schemeClr val="bg2"/>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nchor="ct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solidFill>
                      <a:schemeClr val="bg2"/>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solidFill>
                      <a:schemeClr val="bg2"/>
                    </a:solidFill>
                  </a:tcPr>
                </a:tc>
                <a:tc>
                  <a:txBody>
                    <a:bodyPr vert="horz" wrap="square"/>
                    <a:lstStyle/>
                    <a:p>
                      <a:pPr algn="ctr" fontAlgn="auto">
                        <a:lnSpc>
                          <a:spcPct val="110000"/>
                        </a:lnSpc>
                        <a:buClrTx/>
                        <a:buSzTx/>
                        <a:buFontTx/>
                        <a:buNone/>
                      </a:pPr>
                      <a:endParaRPr lang="zh-CN" altLang="en-US" sz="2000" b="0" i="0" baseline="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91428" marR="91428" marT="45714" marB="45714">
                    <a:lnL w="12700">
                      <a:solidFill>
                        <a:schemeClr val="tx1"/>
                      </a:solidFill>
                      <a:prstDash val="solid"/>
                    </a:lnL>
                    <a:lnT w="12700">
                      <a:solidFill>
                        <a:schemeClr val="tx1"/>
                      </a:solidFill>
                      <a:prstDash val="solid"/>
                    </a:lnT>
                    <a:lnB w="12700" cmpd="sng">
                      <a:solidFill>
                        <a:schemeClr val="tx1"/>
                      </a:solidFill>
                      <a:prstDash val="solid"/>
                    </a:lnB>
                    <a:solidFill>
                      <a:schemeClr val="bg2"/>
                    </a:solidFill>
                  </a:tcPr>
                </a:tc>
              </a:tr>
            </a:tbl>
          </a:graphicData>
        </a:graphic>
      </p:graphicFrame>
      <p:sp>
        <p:nvSpPr>
          <p:cNvPr id="12" name="文本框 11" title=""/>
          <p:cNvSpPr txBox="1"/>
          <p:nvPr>
            <p:custDataLst>
              <p:tags r:id="rId4"/>
            </p:custDataLst>
          </p:nvPr>
        </p:nvSpPr>
        <p:spPr>
          <a:xfrm>
            <a:off x="688819" y="519950"/>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实验记录：</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11" name="文本框 10" title=""/>
          <p:cNvSpPr txBox="1"/>
          <p:nvPr>
            <p:custDataLst>
              <p:tags r:id="rId5"/>
            </p:custDataLst>
          </p:nvPr>
        </p:nvSpPr>
        <p:spPr bwMode="auto">
          <a:xfrm>
            <a:off x="727550" y="3369529"/>
            <a:ext cx="7732710" cy="977265"/>
          </a:xfrm>
          <a:prstGeom prst="rect">
            <a:avLst/>
          </a:prstGeom>
          <a:noFill/>
          <a:ln w="25400">
            <a:noFill/>
            <a:miter lim="800000"/>
          </a:ln>
        </p:spPr>
        <p:txBody>
          <a:bodyPr wrap="square" rtlCol="0">
            <a:spAutoFit/>
          </a:bodyPr>
          <a:lstStyle>
            <a:defPPr>
              <a:defRPr lang="zh-CN"/>
            </a:defPPr>
            <a:lvl1pPr>
              <a:lnSpc>
                <a:spcPct val="130000"/>
              </a:lnSpc>
              <a:defRPr sz="2800">
                <a:solidFill>
                  <a:srgbClr val="000000"/>
                </a:solidFill>
                <a:latin typeface="微软雅黑" panose="020b0503020204020204" charset="-122"/>
                <a:ea typeface="微软雅黑" panose="020b0503020204020204" charset="-122"/>
              </a:defRPr>
            </a:lvl1pPr>
          </a:lstStyle>
          <a:p>
            <a:pPr marL="0" lvl="0" indent="457200" algn="l" eaLnBrk="1" latinLnBrk="0" hangingPunct="1">
              <a:lnSpc>
                <a:spcPct val="120000"/>
              </a:lnSpc>
              <a:buClrTx/>
              <a:buSzTx/>
            </a:pPr>
            <a:r>
              <a:rPr lang="zh-CN" altLang="en-US" sz="2400" b="1">
                <a:solidFill>
                  <a:srgbClr val="008080"/>
                </a:solidFill>
                <a:sym typeface="+mn-ea"/>
              </a:rPr>
              <a:t>思考：</a:t>
            </a:r>
            <a:r>
              <a:rPr lang="zh-CN" altLang="en-US" sz="2400">
                <a:sym typeface="+mn-ea"/>
              </a:rPr>
              <a:t>液体内部压强的大小与深度，方向，液体密度各有什么关系？</a:t>
            </a:r>
            <a:endParaRPr lang="zh-CN" altLang="en-US" sz="2400">
              <a:sym typeface="+mn-ea"/>
            </a:endParaRPr>
          </a:p>
        </p:txBody>
      </p:sp>
      <p:grpSp>
        <p:nvGrpSpPr>
          <p:cNvPr id="8" name="组合 9" title=""/>
          <p:cNvGrpSpPr/>
          <p:nvPr>
            <p:custDataLst>
              <p:tags r:id="rId6"/>
            </p:custDataLst>
          </p:nvPr>
        </p:nvGrpSpPr>
        <p:grpSpPr>
          <a:xfrm>
            <a:off x="564" y="55555"/>
            <a:ext cx="5986676" cy="491490"/>
            <a:chOff x="0" y="623478"/>
            <a:chExt cx="7037043" cy="575158"/>
          </a:xfrm>
        </p:grpSpPr>
        <p:grpSp>
          <p:nvGrpSpPr>
            <p:cNvPr id="3" name="组合 10"/>
            <p:cNvGrpSpPr/>
            <p:nvPr>
              <p:custDataLst>
                <p:tags r:id="rId7"/>
              </p:custDataLst>
            </p:nvPr>
          </p:nvGrpSpPr>
          <p:grpSpPr>
            <a:xfrm>
              <a:off x="0" y="679673"/>
              <a:ext cx="501527" cy="416083"/>
              <a:chOff x="0" y="538268"/>
              <a:chExt cx="501527" cy="416083"/>
            </a:xfrm>
          </p:grpSpPr>
          <p:sp>
            <p:nvSpPr>
              <p:cNvPr id="5" name="矩形 4"/>
              <p:cNvSpPr/>
              <p:nvPr>
                <p:custDataLst>
                  <p:tags r:id="rId8"/>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0" name="矩形 9"/>
              <p:cNvSpPr/>
              <p:nvPr>
                <p:custDataLst>
                  <p:tags r:id="rId9"/>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2" name="文本框 11"/>
            <p:cNvSpPr txBox="1">
              <a:spLocks noChangeArrowheads="1"/>
            </p:cNvSpPr>
            <p:nvPr>
              <p:custDataLst>
                <p:tags r:id="rId10"/>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二、液体</a:t>
              </a:r>
              <a:r>
                <a:rPr lang="zh-CN" altLang="en-US" sz="2600" b="1">
                  <a:solidFill>
                    <a:srgbClr val="008080"/>
                  </a:solidFill>
                  <a:latin typeface="微软雅黑" panose="020b0503020204020204" charset="-122"/>
                  <a:sym typeface="+mn-ea"/>
                </a:rPr>
                <a:t>内部</a:t>
              </a:r>
              <a:r>
                <a:rPr lang="zh-CN" altLang="en-US" sz="2600" b="1">
                  <a:solidFill>
                    <a:srgbClr val="008080"/>
                  </a:solidFill>
                  <a:latin typeface="微软雅黑" panose="020b0503020204020204" charset="-122"/>
                </a:rPr>
                <a:t>压强的特点</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681835" y="519950"/>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实验结论：</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2" name="文本框 1" title=""/>
          <p:cNvSpPr txBox="1"/>
          <p:nvPr>
            <p:custDataLst>
              <p:tags r:id="rId4"/>
            </p:custDataLst>
          </p:nvPr>
        </p:nvSpPr>
        <p:spPr>
          <a:xfrm>
            <a:off x="681835" y="1289526"/>
            <a:ext cx="7519377" cy="1753235"/>
          </a:xfrm>
          <a:prstGeom prst="rect">
            <a:avLst/>
          </a:prstGeom>
          <a:noFill/>
        </p:spPr>
        <p:txBody>
          <a:bodyPr wrap="square" rtlCol="0" anchor="t">
            <a:spAutoFit/>
          </a:bodyPr>
          <a:lstStyle/>
          <a:p>
            <a:pPr indent="0"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1.</a:t>
            </a:r>
            <a:r>
              <a:rPr lang="zh-CN" altLang="en-US" sz="2400" b="1">
                <a:latin typeface="微软雅黑" panose="020b0503020204020204" charset="-122"/>
                <a:ea typeface="微软雅黑" panose="020b0503020204020204" charset="-122"/>
                <a:cs typeface="微软雅黑" panose="020b0503020204020204" charset="-122"/>
                <a:sym typeface="+mn-ea"/>
              </a:rPr>
              <a:t>同种液体内部同一深度，向各个方向的压强都相等。</a:t>
            </a:r>
            <a:endParaRPr lang="en-US" altLang="zh-CN" sz="24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2.</a:t>
            </a:r>
            <a:r>
              <a:rPr lang="zh-CN" altLang="en-US" sz="2400" b="1">
                <a:latin typeface="微软雅黑" panose="020b0503020204020204" charset="-122"/>
                <a:ea typeface="微软雅黑" panose="020b0503020204020204" charset="-122"/>
                <a:cs typeface="微软雅黑" panose="020b0503020204020204" charset="-122"/>
                <a:sym typeface="+mn-ea"/>
              </a:rPr>
              <a:t>同种液体内部压强，</a:t>
            </a:r>
            <a:r>
              <a:rPr lang="zh-CN" altLang="en-US" sz="2400" b="1">
                <a:solidFill>
                  <a:srgbClr val="008080"/>
                </a:solidFill>
                <a:latin typeface="微软雅黑" panose="020b0503020204020204" charset="-122"/>
                <a:ea typeface="微软雅黑" panose="020b0503020204020204" charset="-122"/>
                <a:cs typeface="微软雅黑" panose="020b0503020204020204" charset="-122"/>
                <a:sym typeface="+mn-ea"/>
              </a:rPr>
              <a:t>深度</a:t>
            </a:r>
            <a:r>
              <a:rPr lang="zh-CN" altLang="en-US" sz="2400" b="1">
                <a:latin typeface="微软雅黑" panose="020b0503020204020204" charset="-122"/>
                <a:ea typeface="微软雅黑" panose="020b0503020204020204" charset="-122"/>
                <a:cs typeface="微软雅黑" panose="020b0503020204020204" charset="-122"/>
                <a:sym typeface="+mn-ea"/>
              </a:rPr>
              <a:t>越深，压强越大。</a:t>
            </a:r>
            <a:endParaRPr lang="zh-CN" altLang="en-US" sz="24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3.</a:t>
            </a:r>
            <a:r>
              <a:rPr lang="zh-CN" altLang="en-US" sz="2400" b="1">
                <a:latin typeface="微软雅黑" panose="020b0503020204020204" charset="-122"/>
                <a:ea typeface="微软雅黑" panose="020b0503020204020204" charset="-122"/>
                <a:cs typeface="微软雅黑" panose="020b0503020204020204" charset="-122"/>
                <a:sym typeface="+mn-ea"/>
              </a:rPr>
              <a:t>在同一深度，</a:t>
            </a:r>
            <a:r>
              <a:rPr lang="zh-CN" altLang="en-US" sz="2400" b="1">
                <a:solidFill>
                  <a:srgbClr val="008080"/>
                </a:solidFill>
                <a:latin typeface="微软雅黑" panose="020b0503020204020204" charset="-122"/>
                <a:ea typeface="微软雅黑" panose="020b0503020204020204" charset="-122"/>
                <a:cs typeface="微软雅黑" panose="020b0503020204020204" charset="-122"/>
                <a:sym typeface="+mn-ea"/>
              </a:rPr>
              <a:t>液体密度</a:t>
            </a:r>
            <a:r>
              <a:rPr lang="zh-CN" altLang="en-US" sz="2400" b="1">
                <a:latin typeface="微软雅黑" panose="020b0503020204020204" charset="-122"/>
                <a:ea typeface="微软雅黑" panose="020b0503020204020204" charset="-122"/>
                <a:cs typeface="微软雅黑" panose="020b0503020204020204" charset="-122"/>
                <a:sym typeface="+mn-ea"/>
              </a:rPr>
              <a:t>越大，液体内部压强越大。</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5"/>
            </p:custDataLst>
          </p:nvPr>
        </p:nvSpPr>
        <p:spPr>
          <a:xfrm>
            <a:off x="681835" y="2961858"/>
            <a:ext cx="1909844"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交流与评估：</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4" name="文本框 3" title=""/>
          <p:cNvSpPr txBox="1"/>
          <p:nvPr>
            <p:custDataLst>
              <p:tags r:id="rId6"/>
            </p:custDataLst>
          </p:nvPr>
        </p:nvSpPr>
        <p:spPr>
          <a:xfrm>
            <a:off x="681835" y="3711117"/>
            <a:ext cx="4911754" cy="829945"/>
          </a:xfrm>
          <a:prstGeom prst="rect">
            <a:avLst/>
          </a:prstGeom>
          <a:noFill/>
        </p:spPr>
        <p:txBody>
          <a:bodyPr wrap="square" rtlCol="0" anchor="t">
            <a:spAutoFit/>
          </a:bodyPr>
          <a:lstStyle/>
          <a:p>
            <a:r>
              <a:rPr lang="zh-CN" altLang="en-US" sz="2400">
                <a:latin typeface="微软雅黑" panose="020b0503020204020204" charset="-122"/>
                <a:ea typeface="微软雅黑" panose="020b0503020204020204" charset="-122"/>
                <a:sym typeface="+mn-ea"/>
              </a:rPr>
              <a:t>说一说你在实验过程中遇到的问题。</a:t>
            </a:r>
            <a:endParaRPr lang="zh-CN" altLang="en-US" sz="2400">
              <a:latin typeface="微软雅黑" panose="020b0503020204020204" charset="-122"/>
              <a:ea typeface="微软雅黑" panose="020b0503020204020204" charset="-122"/>
              <a:sym typeface="+mn-ea"/>
            </a:endParaRPr>
          </a:p>
        </p:txBody>
      </p:sp>
      <p:grpSp>
        <p:nvGrpSpPr>
          <p:cNvPr id="8" name="组合 9" title=""/>
          <p:cNvGrpSpPr/>
          <p:nvPr>
            <p:custDataLst>
              <p:tags r:id="rId7"/>
            </p:custDataLst>
          </p:nvPr>
        </p:nvGrpSpPr>
        <p:grpSpPr>
          <a:xfrm>
            <a:off x="564" y="55555"/>
            <a:ext cx="5986676" cy="491490"/>
            <a:chOff x="0" y="623478"/>
            <a:chExt cx="7037043" cy="575158"/>
          </a:xfrm>
        </p:grpSpPr>
        <p:grpSp>
          <p:nvGrpSpPr>
            <p:cNvPr id="5" name="组合 10"/>
            <p:cNvGrpSpPr/>
            <p:nvPr>
              <p:custDataLst>
                <p:tags r:id="rId8"/>
              </p:custDataLst>
            </p:nvPr>
          </p:nvGrpSpPr>
          <p:grpSpPr>
            <a:xfrm>
              <a:off x="0" y="679673"/>
              <a:ext cx="501527" cy="416083"/>
              <a:chOff x="0" y="538268"/>
              <a:chExt cx="501527" cy="416083"/>
            </a:xfrm>
          </p:grpSpPr>
          <p:sp>
            <p:nvSpPr>
              <p:cNvPr id="6" name="矩形 5"/>
              <p:cNvSpPr/>
              <p:nvPr>
                <p:custDataLst>
                  <p:tags r:id="rId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0" name="矩形 9"/>
              <p:cNvSpPr/>
              <p:nvPr>
                <p:custDataLst>
                  <p:tags r:id="rId1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1" name="文本框 11"/>
            <p:cNvSpPr txBox="1">
              <a:spLocks noChangeArrowheads="1"/>
            </p:cNvSpPr>
            <p:nvPr>
              <p:custDataLst>
                <p:tags r:id="rId11"/>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二、液体</a:t>
              </a:r>
              <a:r>
                <a:rPr lang="zh-CN" altLang="en-US" sz="2600" b="1">
                  <a:solidFill>
                    <a:srgbClr val="008080"/>
                  </a:solidFill>
                  <a:latin typeface="微软雅黑" panose="020b0503020204020204" charset="-122"/>
                  <a:sym typeface="+mn-ea"/>
                </a:rPr>
                <a:t>内部</a:t>
              </a:r>
              <a:r>
                <a:rPr lang="zh-CN" altLang="en-US" sz="2600" b="1">
                  <a:solidFill>
                    <a:srgbClr val="008080"/>
                  </a:solidFill>
                  <a:latin typeface="微软雅黑" panose="020b0503020204020204" charset="-122"/>
                </a:rPr>
                <a:t>压强的特点</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500"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500"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4" name="矩形 13" title=""/>
          <p:cNvSpPr/>
          <p:nvPr>
            <p:custDataLst>
              <p:tags r:id="rId3"/>
            </p:custDataLst>
          </p:nvPr>
        </p:nvSpPr>
        <p:spPr>
          <a:xfrm>
            <a:off x="395536" y="483518"/>
            <a:ext cx="7885551" cy="2799805"/>
          </a:xfrm>
          <a:prstGeom prst="rect">
            <a:avLst/>
          </a:prstGeom>
        </p:spPr>
        <p:txBody>
          <a:bodyPr wrap="square">
            <a:spAutoFit/>
          </a:bodyPr>
          <a:lstStyle/>
          <a:p>
            <a:pPr algn="just" fontAlgn="base" latinLnBrk="1">
              <a:lnSpc>
                <a:spcPct val="150000"/>
              </a:lnSpc>
              <a:spcAft>
                <a:spcPct val="0"/>
              </a:spcAft>
            </a:pPr>
            <a:r>
              <a:rPr lang="en-US" altLang="zh-CN" sz="2400" b="1">
                <a:solidFill>
                  <a:srgbClr val="000000"/>
                </a:solidFill>
                <a:latin typeface="Times New Roman"/>
                <a:ea typeface="宋体" panose="02010600030101010101" pitchFamily="2" charset="-122"/>
              </a:rPr>
              <a:t>5</a:t>
            </a:r>
            <a:r>
              <a:rPr lang="zh-CN" altLang="zh-CN" sz="2400" b="1">
                <a:solidFill>
                  <a:srgbClr val="000000"/>
                </a:solidFill>
                <a:latin typeface="Times New Roman"/>
                <a:ea typeface="宋体" panose="02010600030101010101" pitchFamily="2" charset="-122"/>
                <a:cs typeface="Times New Roman" panose="02020603050405020304" charset="0"/>
              </a:rPr>
              <a:t>．如图所示，放在水平桌面上的容器，其顶部到底部的高度</a:t>
            </a:r>
            <a:r>
              <a:rPr lang="en-US" altLang="zh-CN" sz="2400" b="1" i="1">
                <a:solidFill>
                  <a:srgbClr val="000000"/>
                </a:solidFill>
                <a:latin typeface="Times New Roman"/>
                <a:ea typeface="宋体" panose="02010600030101010101" pitchFamily="2" charset="-122"/>
              </a:rPr>
              <a:t>h</a:t>
            </a:r>
            <a:r>
              <a:rPr lang="en-US" altLang="zh-CN" sz="2400" b="1" baseline="-25000">
                <a:solidFill>
                  <a:srgbClr val="000000"/>
                </a:solidFill>
                <a:latin typeface="Times New Roman"/>
                <a:ea typeface="宋体" panose="02010600030101010101" pitchFamily="2" charset="-122"/>
              </a:rPr>
              <a:t>2</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0.6 m</a:t>
            </a:r>
            <a:r>
              <a:rPr lang="zh-CN" altLang="zh-CN" sz="2400" b="1">
                <a:solidFill>
                  <a:srgbClr val="000000"/>
                </a:solidFill>
                <a:latin typeface="Times New Roman"/>
                <a:ea typeface="宋体" panose="02010600030101010101" pitchFamily="2" charset="-122"/>
                <a:cs typeface="Times New Roman" panose="02020603050405020304" charset="0"/>
              </a:rPr>
              <a:t>；侧壁上有一开口弯管，弯管内的液面高度</a:t>
            </a:r>
            <a:r>
              <a:rPr lang="en-US" altLang="zh-CN" sz="2400" b="1" i="1">
                <a:solidFill>
                  <a:srgbClr val="000000"/>
                </a:solidFill>
                <a:latin typeface="Times New Roman"/>
                <a:ea typeface="宋体" panose="02010600030101010101" pitchFamily="2" charset="-122"/>
              </a:rPr>
              <a:t>h</a:t>
            </a:r>
            <a:r>
              <a:rPr lang="en-US" altLang="zh-CN" sz="2400" b="1" baseline="-25000">
                <a:solidFill>
                  <a:srgbClr val="000000"/>
                </a:solidFill>
                <a:latin typeface="Times New Roman"/>
                <a:ea typeface="宋体" panose="02010600030101010101" pitchFamily="2" charset="-122"/>
              </a:rPr>
              <a:t>1</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0.8 m</a:t>
            </a:r>
            <a:r>
              <a:rPr lang="zh-CN" altLang="zh-CN" sz="2400" b="1">
                <a:solidFill>
                  <a:srgbClr val="000000"/>
                </a:solidFill>
                <a:latin typeface="Times New Roman"/>
                <a:ea typeface="宋体" panose="02010600030101010101" pitchFamily="2" charset="-122"/>
                <a:cs typeface="Times New Roman" panose="02020603050405020304" charset="0"/>
              </a:rPr>
              <a:t>，容器中的液体密度为</a:t>
            </a:r>
            <a:r>
              <a:rPr lang="en-US" altLang="zh-CN" sz="2400" b="1">
                <a:solidFill>
                  <a:srgbClr val="000000"/>
                </a:solidFill>
                <a:latin typeface="Times New Roman"/>
                <a:ea typeface="宋体" panose="02010600030101010101" pitchFamily="2" charset="-122"/>
              </a:rPr>
              <a:t>1.2</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10</a:t>
            </a:r>
            <a:r>
              <a:rPr lang="en-US" altLang="zh-CN" sz="2400" b="1" baseline="30000">
                <a:solidFill>
                  <a:srgbClr val="000000"/>
                </a:solidFill>
                <a:latin typeface="Times New Roman"/>
                <a:ea typeface="宋体" panose="02010600030101010101" pitchFamily="2" charset="-122"/>
              </a:rPr>
              <a:t>3</a:t>
            </a:r>
            <a:r>
              <a:rPr lang="en-US" altLang="zh-CN" sz="2400" b="1">
                <a:solidFill>
                  <a:srgbClr val="000000"/>
                </a:solidFill>
                <a:latin typeface="Times New Roman"/>
                <a:ea typeface="宋体" panose="02010600030101010101" pitchFamily="2" charset="-122"/>
              </a:rPr>
              <a:t> kg/m</a:t>
            </a:r>
            <a:r>
              <a:rPr lang="en-US" altLang="zh-CN" sz="2400" b="1" baseline="30000">
                <a:solidFill>
                  <a:srgbClr val="000000"/>
                </a:solidFill>
                <a:latin typeface="Times New Roman"/>
                <a:ea typeface="宋体" panose="02010600030101010101" pitchFamily="2" charset="-122"/>
              </a:rPr>
              <a:t>3</a:t>
            </a:r>
            <a:r>
              <a:rPr lang="zh-CN" altLang="zh-CN" sz="2400" b="1">
                <a:solidFill>
                  <a:srgbClr val="000000"/>
                </a:solidFill>
                <a:latin typeface="Times New Roman"/>
                <a:ea typeface="宋体" panose="02010600030101010101" pitchFamily="2" charset="-122"/>
                <a:cs typeface="Times New Roman" panose="02020603050405020304" charset="0"/>
              </a:rPr>
              <a:t>，则液体对容器顶部</a:t>
            </a:r>
            <a:r>
              <a:rPr lang="en-US" altLang="zh-CN" sz="2400" b="1" i="1">
                <a:solidFill>
                  <a:srgbClr val="000000"/>
                </a:solidFill>
                <a:latin typeface="Times New Roman"/>
                <a:ea typeface="宋体" panose="02010600030101010101" pitchFamily="2" charset="-122"/>
              </a:rPr>
              <a:t>A</a:t>
            </a:r>
            <a:r>
              <a:rPr lang="zh-CN" altLang="zh-CN" sz="2400" b="1">
                <a:solidFill>
                  <a:srgbClr val="000000"/>
                </a:solidFill>
                <a:latin typeface="Times New Roman"/>
                <a:ea typeface="宋体" panose="02010600030101010101" pitchFamily="2" charset="-122"/>
                <a:cs typeface="Times New Roman" panose="02020603050405020304" charset="0"/>
              </a:rPr>
              <a:t>点的压强为</a:t>
            </a:r>
            <a:r>
              <a:rPr lang="en-US" altLang="zh-CN" sz="2400" b="1">
                <a:solidFill>
                  <a:srgbClr val="000000"/>
                </a:solidFill>
                <a:latin typeface="Times New Roman"/>
                <a:ea typeface="宋体" panose="02010600030101010101" pitchFamily="2" charset="-122"/>
              </a:rPr>
              <a:t>__________________Pa</a:t>
            </a:r>
            <a:r>
              <a:rPr lang="zh-CN" altLang="zh-CN" sz="2400" b="1">
                <a:solidFill>
                  <a:srgbClr val="000000"/>
                </a:solidFill>
                <a:latin typeface="Times New Roman"/>
                <a:ea typeface="宋体" panose="02010600030101010101" pitchFamily="2" charset="-122"/>
                <a:cs typeface="Times New Roman" panose="02020603050405020304" charset="0"/>
              </a:rPr>
              <a:t>，对容器</a:t>
            </a:r>
            <a:r>
              <a:rPr lang="en-US" altLang="zh-CN" sz="2400" b="1" i="1">
                <a:solidFill>
                  <a:srgbClr val="000000"/>
                </a:solidFill>
                <a:latin typeface="Times New Roman"/>
                <a:ea typeface="宋体" panose="02010600030101010101" pitchFamily="2" charset="-122"/>
              </a:rPr>
              <a:t>B</a:t>
            </a:r>
            <a:r>
              <a:rPr lang="zh-CN" altLang="zh-CN" sz="2400" b="1">
                <a:solidFill>
                  <a:srgbClr val="000000"/>
                </a:solidFill>
                <a:latin typeface="Times New Roman"/>
                <a:ea typeface="宋体" panose="02010600030101010101" pitchFamily="2" charset="-122"/>
                <a:cs typeface="Times New Roman" panose="02020603050405020304" charset="0"/>
              </a:rPr>
              <a:t>点的压强为</a:t>
            </a:r>
            <a:r>
              <a:rPr lang="en-US" altLang="zh-CN" sz="2400" b="1">
                <a:solidFill>
                  <a:srgbClr val="000000"/>
                </a:solidFill>
                <a:latin typeface="Times New Roman"/>
                <a:ea typeface="宋体" panose="02010600030101010101" pitchFamily="2" charset="-122"/>
              </a:rPr>
              <a:t>__________Pa</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a:t>
            </a:r>
            <a:r>
              <a:rPr lang="en-US" altLang="zh-CN" sz="2400" b="1" i="1">
                <a:solidFill>
                  <a:srgbClr val="000000"/>
                </a:solidFill>
                <a:latin typeface="Times New Roman"/>
                <a:ea typeface="宋体" panose="02010600030101010101" pitchFamily="2" charset="-122"/>
              </a:rPr>
              <a:t>g</a:t>
            </a:r>
            <a:r>
              <a:rPr lang="zh-CN" altLang="zh-CN" sz="2400" b="1">
                <a:solidFill>
                  <a:srgbClr val="000000"/>
                </a:solidFill>
                <a:latin typeface="Times New Roman"/>
                <a:ea typeface="宋体" panose="02010600030101010101" pitchFamily="2" charset="-122"/>
                <a:cs typeface="Times New Roman" panose="02020603050405020304" charset="0"/>
              </a:rPr>
              <a:t>取</a:t>
            </a:r>
            <a:r>
              <a:rPr lang="en-US" altLang="zh-CN" sz="2400" b="1">
                <a:solidFill>
                  <a:srgbClr val="000000"/>
                </a:solidFill>
                <a:latin typeface="Times New Roman"/>
                <a:ea typeface="宋体" panose="02010600030101010101" pitchFamily="2" charset="-122"/>
              </a:rPr>
              <a:t>10 N/kg)</a:t>
            </a:r>
            <a:r>
              <a:rPr lang="en-US" altLang="zh-CN" sz="2400" b="1">
                <a:solidFill>
                  <a:srgbClr val="000000"/>
                </a:solidFill>
                <a:latin typeface="Times New Roman"/>
                <a:ea typeface="仿宋_GB2312"/>
              </a:rPr>
              <a:t>(4</a:t>
            </a:r>
            <a:r>
              <a:rPr lang="zh-CN" altLang="zh-CN" sz="2400" b="1">
                <a:solidFill>
                  <a:srgbClr val="000000"/>
                </a:solidFill>
                <a:latin typeface="Times New Roman"/>
                <a:ea typeface="仿宋_GB2312"/>
                <a:cs typeface="Times New Roman" panose="02020603050405020304" charset="0"/>
              </a:rPr>
              <a:t>分</a:t>
            </a:r>
            <a:r>
              <a:rPr lang="en-US" altLang="zh-CN" sz="2400" b="1">
                <a:solidFill>
                  <a:srgbClr val="000000"/>
                </a:solidFill>
                <a:latin typeface="Times New Roman"/>
                <a:ea typeface="仿宋_GB2312"/>
              </a:rPr>
              <a:t>)</a:t>
            </a:r>
            <a:endParaRPr lang="en-US" altLang="zh-CN" sz="2400" b="1" kern="100">
              <a:solidFill>
                <a:srgbClr val="000000"/>
              </a:solidFill>
              <a:effectLst/>
              <a:latin typeface="Times New Roman"/>
              <a:ea typeface="仿宋_GB2312"/>
              <a:cs typeface="Times New Roman" panose="02020603050405020304" charset="0"/>
            </a:endParaRPr>
          </a:p>
        </p:txBody>
      </p:sp>
      <p:pic>
        <p:nvPicPr>
          <p:cNvPr id="5122"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96682" y="3275305"/>
            <a:ext cx="2175518" cy="120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4338311" y="2211710"/>
            <a:ext cx="1289135" cy="461665"/>
          </a:xfrm>
          <a:prstGeom prst="rect">
            <a:avLst/>
          </a:prstGeom>
        </p:spPr>
        <p:txBody>
          <a:bodyPr wrap="none">
            <a:spAutoFit/>
          </a:bodyPr>
          <a:lstStyle/>
          <a:p>
            <a:pPr fontAlgn="auto"/>
            <a:r>
              <a:rPr lang="en-US" altLang="zh-CN" sz="2400" b="1">
                <a:solidFill>
                  <a:srgbClr val="C00000"/>
                </a:solidFill>
                <a:latin typeface="Times New Roman"/>
                <a:ea typeface="宋体" panose="02010600030101010101" pitchFamily="2" charset="-122"/>
              </a:rPr>
              <a:t>2.4×10</a:t>
            </a:r>
            <a:r>
              <a:rPr lang="en-US" altLang="zh-CN" sz="2400" b="1" baseline="30000">
                <a:solidFill>
                  <a:srgbClr val="C00000"/>
                </a:solidFill>
                <a:latin typeface="Times New Roman"/>
                <a:ea typeface="宋体" panose="02010600030101010101" pitchFamily="2" charset="-122"/>
              </a:rPr>
              <a:t>3</a:t>
            </a:r>
            <a:endParaRPr lang="en-US" altLang="zh-CN" sz="2400" b="1" baseline="30000">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2483768" y="2787774"/>
            <a:ext cx="1598515" cy="461665"/>
          </a:xfrm>
          <a:prstGeom prst="rect">
            <a:avLst/>
          </a:prstGeom>
        </p:spPr>
        <p:txBody>
          <a:bodyPr wrap="none">
            <a:spAutoFit/>
          </a:bodyPr>
          <a:lstStyle/>
          <a:p>
            <a:pPr fontAlgn="auto"/>
            <a:r>
              <a:rPr lang="en-US" altLang="zh-CN" sz="2400" b="1">
                <a:solidFill>
                  <a:srgbClr val="C00000"/>
                </a:solidFill>
                <a:latin typeface="Times New Roman"/>
                <a:ea typeface="宋体" panose="02010600030101010101" pitchFamily="2" charset="-122"/>
              </a:rPr>
              <a:t>9.6×10</a:t>
            </a:r>
            <a:r>
              <a:rPr lang="en-US" altLang="zh-CN" sz="2400" b="1" baseline="30000">
                <a:solidFill>
                  <a:srgbClr val="C00000"/>
                </a:solidFill>
                <a:latin typeface="Times New Roman"/>
                <a:ea typeface="宋体" panose="02010600030101010101" pitchFamily="2" charset="-122"/>
              </a:rPr>
              <a:t>3</a:t>
            </a:r>
            <a:r>
              <a:rPr lang="zh-CN" altLang="zh-CN" sz="2400" b="1">
                <a:solidFill>
                  <a:srgbClr val="C00000"/>
                </a:solidFill>
                <a:latin typeface="Times New Roman"/>
                <a:ea typeface="宋体" panose="02010600030101010101" pitchFamily="2" charset="-122"/>
              </a:rPr>
              <a:t>　</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4" name="图片 3" title=""/>
          <p:cNvPicPr>
            <a:picLocks noChangeAspect="1"/>
          </p:cNvPicPr>
          <p:nvPr>
            <p:custDataLst>
              <p:tags r:id="rId4"/>
            </p:custDataLst>
          </p:nvPr>
        </p:nvPicPr>
        <p:blipFill>
          <a:blip r:embed="rId3">
            <a:clrChange>
              <a:clrFrom>
                <a:srgbClr val="FEFEFE">
                  <a:alpha val="100000"/>
                </a:srgbClr>
              </a:clrFrom>
              <a:clrTo>
                <a:srgbClr val="FEFEFE">
                  <a:alpha val="100000"/>
                  <a:alpha val="0"/>
                </a:srgbClr>
              </a:clrTo>
            </a:clrChange>
            <a:lum bright="-6000" contrast="12000"/>
          </a:blip>
          <a:srcRect l="6420" r="10438" b="11337"/>
          <a:stretch>
            <a:fillRect/>
          </a:stretch>
        </p:blipFill>
        <p:spPr>
          <a:xfrm>
            <a:off x="6704702" y="822223"/>
            <a:ext cx="2132067" cy="4066038"/>
          </a:xfrm>
          <a:prstGeom prst="rect">
            <a:avLst/>
          </a:prstGeom>
        </p:spPr>
      </p:pic>
      <p:sp>
        <p:nvSpPr>
          <p:cNvPr id="5" name="文本框 4" title=""/>
          <p:cNvSpPr txBox="1"/>
          <p:nvPr>
            <p:custDataLst>
              <p:tags r:id="rId5"/>
            </p:custDataLst>
          </p:nvPr>
        </p:nvSpPr>
        <p:spPr>
          <a:xfrm>
            <a:off x="954217" y="822223"/>
            <a:ext cx="5510485" cy="2968625"/>
          </a:xfrm>
          <a:prstGeom prst="rect">
            <a:avLst/>
          </a:prstGeom>
          <a:noFill/>
        </p:spPr>
        <p:txBody>
          <a:bodyPr wrap="square" rtlCol="0" anchor="t">
            <a:spAutoFit/>
          </a:bodyPr>
          <a:lstStyle/>
          <a:p>
            <a:pPr marL="0" indent="455930" algn="l" eaLnBrk="0" latinLnBrk="0" hangingPunct="0">
              <a:lnSpc>
                <a:spcPct val="130000"/>
              </a:lnSpc>
              <a:buClrTx/>
              <a:buSzTx/>
              <a:buFontTx/>
            </a:pPr>
            <a:r>
              <a:rPr lang="zh-CN" altLang="en-US" sz="2400">
                <a:latin typeface="Times New Roman"/>
                <a:ea typeface="微软雅黑" panose="020b0503020204020204" charset="-122"/>
                <a:cs typeface="Times New Roman" panose="02020603050405020304" charset="0"/>
              </a:rPr>
              <a:t>帕斯卡在1648年表演了一个著名的实验：他用一个密闭的装满水的桶，在桶盖上插入一根细长的管子，从楼房的阳台上向细管子里灌水。结果只用了几杯水，就把桶压裂了，桶里的水就从裂缝中流了出来。</a:t>
            </a:r>
            <a:endParaRPr lang="zh-CN" altLang="en-US" sz="2400">
              <a:latin typeface="Times New Roman"/>
              <a:ea typeface="微软雅黑" panose="020b0503020204020204" charset="-122"/>
              <a:cs typeface="Times New Roman" panose="02020603050405020304" charset="0"/>
            </a:endParaRPr>
          </a:p>
        </p:txBody>
      </p:sp>
      <p:grpSp>
        <p:nvGrpSpPr>
          <p:cNvPr id="8" name="组合 9" title=""/>
          <p:cNvGrpSpPr/>
          <p:nvPr>
            <p:custDataLst>
              <p:tags r:id="rId6"/>
            </p:custDataLst>
          </p:nvPr>
        </p:nvGrpSpPr>
        <p:grpSpPr>
          <a:xfrm>
            <a:off x="564" y="55555"/>
            <a:ext cx="3873022" cy="491490"/>
            <a:chOff x="0" y="623478"/>
            <a:chExt cx="4552547" cy="575158"/>
          </a:xfrm>
        </p:grpSpPr>
        <p:grpSp>
          <p:nvGrpSpPr>
            <p:cNvPr id="2" name="组合 10"/>
            <p:cNvGrpSpPr/>
            <p:nvPr>
              <p:custDataLst>
                <p:tags r:id="rId7"/>
              </p:custDataLst>
            </p:nvPr>
          </p:nvGrpSpPr>
          <p:grpSpPr>
            <a:xfrm>
              <a:off x="0" y="679673"/>
              <a:ext cx="501527" cy="416083"/>
              <a:chOff x="0" y="538268"/>
              <a:chExt cx="501527" cy="416083"/>
            </a:xfrm>
          </p:grpSpPr>
          <p:sp>
            <p:nvSpPr>
              <p:cNvPr id="3" name="矩形 2"/>
              <p:cNvSpPr/>
              <p:nvPr>
                <p:custDataLst>
                  <p:tags r:id="rId8"/>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2" name="矩形 11"/>
              <p:cNvSpPr/>
              <p:nvPr>
                <p:custDataLst>
                  <p:tags r:id="rId9"/>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6" name="文本框 11"/>
            <p:cNvSpPr txBox="1">
              <a:spLocks noChangeArrowheads="1"/>
            </p:cNvSpPr>
            <p:nvPr>
              <p:custDataLst>
                <p:tags r:id="rId10"/>
              </p:custDataLst>
            </p:nvPr>
          </p:nvSpPr>
          <p:spPr bwMode="auto">
            <a:xfrm>
              <a:off x="508243" y="623478"/>
              <a:ext cx="4044304"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一、液体的压强</a:t>
              </a:r>
              <a:endParaRPr lang="zh-CN" altLang="en-US" sz="2600" b="1">
                <a:solidFill>
                  <a:srgbClr val="008080"/>
                </a:solidFill>
                <a:latin typeface="Times New Roman"/>
              </a:endParaRPr>
            </a:p>
          </p:txBody>
        </p:sp>
      </p:gr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矩形 4" title=""/>
          <p:cNvSpPr>
            <a:spLocks noChangeArrowheads="1"/>
          </p:cNvSpPr>
          <p:nvPr>
            <p:custDataLst>
              <p:tags r:id="rId3"/>
            </p:custDataLst>
          </p:nvPr>
        </p:nvSpPr>
        <p:spPr bwMode="auto">
          <a:xfrm>
            <a:off x="721835" y="771430"/>
            <a:ext cx="770096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b="1">
                <a:solidFill>
                  <a:srgbClr val="008080"/>
                </a:solidFill>
                <a:latin typeface="Times New Roman"/>
                <a:ea typeface="微软雅黑" panose="020b0503020204020204" charset="-122"/>
              </a:rPr>
              <a:t>思考：</a:t>
            </a:r>
            <a:r>
              <a:rPr lang="zh-CN" altLang="en-US">
                <a:solidFill>
                  <a:schemeClr val="tx1"/>
                </a:solidFill>
                <a:latin typeface="Times New Roman"/>
                <a:ea typeface="微软雅黑" panose="020b0503020204020204" charset="-122"/>
              </a:rPr>
              <a:t>回顾帕斯卡实验中如此大</a:t>
            </a:r>
            <a:r>
              <a:rPr lang="zh-CN" altLang="en-US" smtClean="0">
                <a:solidFill>
                  <a:schemeClr val="tx1"/>
                </a:solidFill>
                <a:latin typeface="Times New Roman"/>
                <a:ea typeface="微软雅黑" panose="020b0503020204020204" charset="-122"/>
              </a:rPr>
              <a:t>的压强是</a:t>
            </a:r>
            <a:r>
              <a:rPr lang="zh-CN" altLang="en-US">
                <a:solidFill>
                  <a:schemeClr val="tx1"/>
                </a:solidFill>
                <a:latin typeface="Times New Roman"/>
                <a:ea typeface="微软雅黑" panose="020b0503020204020204" charset="-122"/>
              </a:rPr>
              <a:t>怎样产生的呢？</a:t>
            </a:r>
            <a:endParaRPr lang="zh-CN" altLang="en-US">
              <a:solidFill>
                <a:schemeClr val="tx1"/>
              </a:solidFill>
              <a:latin typeface="Times New Roman"/>
              <a:ea typeface="微软雅黑" panose="020b0503020204020204" charset="-122"/>
            </a:endParaRPr>
          </a:p>
        </p:txBody>
      </p:sp>
      <p:pic>
        <p:nvPicPr>
          <p:cNvPr id="4" name="图片 3" title=""/>
          <p:cNvPicPr>
            <a:picLocks noChangeAspect="1"/>
          </p:cNvPicPr>
          <p:nvPr>
            <p:custDataLst>
              <p:tags r:id="rId5"/>
            </p:custDataLst>
          </p:nvPr>
        </p:nvPicPr>
        <p:blipFill>
          <a:blip r:embed="rId4">
            <a:clrChange>
              <a:clrFrom>
                <a:srgbClr val="FEFEFE">
                  <a:alpha val="100000"/>
                </a:srgbClr>
              </a:clrFrom>
              <a:clrTo>
                <a:srgbClr val="FEFEFE">
                  <a:alpha val="100000"/>
                  <a:alpha val="0"/>
                </a:srgbClr>
              </a:clrTo>
            </a:clrChange>
            <a:lum bright="-6000" contrast="12000"/>
          </a:blip>
          <a:srcRect l="6420" r="10438" b="11337"/>
          <a:stretch>
            <a:fillRect/>
          </a:stretch>
        </p:blipFill>
        <p:spPr>
          <a:xfrm>
            <a:off x="7036766" y="1454605"/>
            <a:ext cx="1800003" cy="3433656"/>
          </a:xfrm>
          <a:prstGeom prst="rect">
            <a:avLst/>
          </a:prstGeom>
        </p:spPr>
      </p:pic>
      <p:sp>
        <p:nvSpPr>
          <p:cNvPr id="2" name="文本框 1" title=""/>
          <p:cNvSpPr txBox="1"/>
          <p:nvPr>
            <p:custDataLst>
              <p:tags r:id="rId6"/>
            </p:custDataLst>
          </p:nvPr>
        </p:nvSpPr>
        <p:spPr>
          <a:xfrm>
            <a:off x="930090" y="1766352"/>
            <a:ext cx="5630485" cy="2009775"/>
          </a:xfrm>
          <a:prstGeom prst="rect">
            <a:avLst/>
          </a:prstGeom>
          <a:noFill/>
          <a:ln w="9525">
            <a:noFill/>
          </a:ln>
        </p:spPr>
        <p:txBody>
          <a:bodyPr wrap="square" rtlCol="0" anchor="t" anchorCtr="0">
            <a:spAutoFit/>
          </a:bodyPr>
          <a:lstStyle/>
          <a:p>
            <a:pPr lvl="0" indent="457200" algn="l" fontAlgn="auto">
              <a:lnSpc>
                <a:spcPct val="130000"/>
              </a:lnSpc>
              <a:spcBef>
                <a:spcPct val="0"/>
              </a:spcBef>
              <a:buClrTx/>
              <a:buSzTx/>
              <a:buFont typeface="Wingdings" panose="05000000000000000000" charset="0"/>
            </a:pPr>
            <a:r>
              <a:rPr lang="zh-CN" altLang="en-US" sz="2400">
                <a:solidFill>
                  <a:srgbClr val="FF0000"/>
                </a:solidFill>
                <a:latin typeface="Times New Roman"/>
                <a:ea typeface="微软雅黑" panose="020b0503020204020204" charset="-122"/>
                <a:cs typeface="Times New Roman" panose="02020603050405020304" charset="0"/>
                <a:sym typeface="+mn-ea"/>
              </a:rPr>
              <a:t>原来由于细管子的容积较小，几杯水灌进去，其深度</a:t>
            </a:r>
            <a:r>
              <a:rPr lang="zh-CN" altLang="en-US" sz="2400" i="1">
                <a:solidFill>
                  <a:srgbClr val="FF0000"/>
                </a:solidFill>
                <a:latin typeface="Times New Roman"/>
                <a:ea typeface="微软雅黑" panose="020b0503020204020204" charset="-122"/>
                <a:cs typeface="Times New Roman" panose="02020603050405020304" charset="0"/>
                <a:sym typeface="+mn-ea"/>
              </a:rPr>
              <a:t>h</a:t>
            </a:r>
            <a:r>
              <a:rPr lang="en-US" altLang="zh-CN" sz="2400" i="1">
                <a:solidFill>
                  <a:srgbClr val="FF0000"/>
                </a:solidFill>
                <a:latin typeface="Times New Roman"/>
                <a:ea typeface="微软雅黑" panose="020b0503020204020204" charset="-122"/>
                <a:cs typeface="Times New Roman" panose="02020603050405020304" charset="0"/>
                <a:sym typeface="+mn-ea"/>
              </a:rPr>
              <a:t> </a:t>
            </a:r>
            <a:r>
              <a:rPr lang="zh-CN" altLang="en-US" sz="2400">
                <a:solidFill>
                  <a:srgbClr val="FF0000"/>
                </a:solidFill>
                <a:latin typeface="Times New Roman"/>
                <a:ea typeface="微软雅黑" panose="020b0503020204020204" charset="-122"/>
                <a:cs typeface="Times New Roman" panose="02020603050405020304" charset="0"/>
                <a:sym typeface="+mn-ea"/>
              </a:rPr>
              <a:t>就很大了，能对水桶产生很大的压强。这个很大的压强就在各个方向产生很大的压力，把桶压裂了。</a:t>
            </a:r>
            <a:endParaRPr lang="zh-CN" altLang="en-US" sz="2400">
              <a:solidFill>
                <a:srgbClr val="FF0000"/>
              </a:solidFill>
              <a:latin typeface="Times New Roman"/>
              <a:ea typeface="微软雅黑" panose="020b0503020204020204" charset="-122"/>
              <a:cs typeface="Times New Roman" panose="02020603050405020304" charset="0"/>
              <a:sym typeface="+mn-ea"/>
            </a:endParaRPr>
          </a:p>
        </p:txBody>
      </p:sp>
      <p:grpSp>
        <p:nvGrpSpPr>
          <p:cNvPr id="8" name="组合 9" title=""/>
          <p:cNvGrpSpPr/>
          <p:nvPr>
            <p:custDataLst>
              <p:tags r:id="rId7"/>
            </p:custDataLst>
          </p:nvPr>
        </p:nvGrpSpPr>
        <p:grpSpPr>
          <a:xfrm>
            <a:off x="564" y="55555"/>
            <a:ext cx="5986676" cy="491490"/>
            <a:chOff x="0" y="623478"/>
            <a:chExt cx="7037043" cy="575158"/>
          </a:xfrm>
        </p:grpSpPr>
        <p:grpSp>
          <p:nvGrpSpPr>
            <p:cNvPr id="3" name="组合 10"/>
            <p:cNvGrpSpPr/>
            <p:nvPr>
              <p:custDataLst>
                <p:tags r:id="rId8"/>
              </p:custDataLst>
            </p:nvPr>
          </p:nvGrpSpPr>
          <p:grpSpPr>
            <a:xfrm>
              <a:off x="0" y="679673"/>
              <a:ext cx="501527" cy="416083"/>
              <a:chOff x="0" y="538268"/>
              <a:chExt cx="501527" cy="416083"/>
            </a:xfrm>
          </p:grpSpPr>
          <p:sp>
            <p:nvSpPr>
              <p:cNvPr id="5" name="矩形 4"/>
              <p:cNvSpPr/>
              <p:nvPr>
                <p:custDataLst>
                  <p:tags r:id="rId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0" name="矩形 9"/>
              <p:cNvSpPr/>
              <p:nvPr>
                <p:custDataLst>
                  <p:tags r:id="rId1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11" name="文本框 11"/>
            <p:cNvSpPr txBox="1">
              <a:spLocks noChangeArrowheads="1"/>
            </p:cNvSpPr>
            <p:nvPr>
              <p:custDataLst>
                <p:tags r:id="rId11"/>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二、液体</a:t>
              </a:r>
              <a:r>
                <a:rPr lang="zh-CN" altLang="en-US" sz="2600" b="1">
                  <a:solidFill>
                    <a:srgbClr val="008080"/>
                  </a:solidFill>
                  <a:latin typeface="Times New Roman"/>
                  <a:sym typeface="+mn-ea"/>
                </a:rPr>
                <a:t>内部</a:t>
              </a:r>
              <a:r>
                <a:rPr lang="zh-CN" altLang="en-US" sz="2600" b="1">
                  <a:solidFill>
                    <a:srgbClr val="008080"/>
                  </a:solidFill>
                  <a:latin typeface="Times New Roman"/>
                </a:rPr>
                <a:t>压强的特点</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1" name="矩形 20" title=""/>
          <p:cNvSpPr/>
          <p:nvPr>
            <p:custDataLst>
              <p:tags r:id="rId3"/>
            </p:custDataLst>
          </p:nvPr>
        </p:nvSpPr>
        <p:spPr bwMode="auto">
          <a:xfrm>
            <a:off x="688184" y="690795"/>
            <a:ext cx="7766996" cy="97726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lvl="0" indent="457200" algn="l" fontAlgn="auto">
              <a:lnSpc>
                <a:spcPct val="120000"/>
              </a:lnSpc>
              <a:buClrTx/>
              <a:buSzTx/>
              <a:buFont typeface="Arial" panose="020b0604020202020204" pitchFamily="34" charset="0"/>
            </a:pPr>
            <a:r>
              <a:rPr lang="zh-CN" altLang="en-US" b="1">
                <a:solidFill>
                  <a:schemeClr val="accent1">
                    <a:lumMod val="75000"/>
                  </a:schemeClr>
                </a:solidFill>
                <a:latin typeface="微软雅黑" panose="020b0503020204020204" charset="-122"/>
                <a:ea typeface="微软雅黑" panose="020b0503020204020204" charset="-122"/>
                <a:sym typeface="+mn-ea"/>
              </a:rPr>
              <a:t>思考：</a:t>
            </a:r>
            <a:r>
              <a:rPr lang="zh-CN" altLang="en-US">
                <a:latin typeface="微软雅黑" panose="020b0503020204020204" charset="-122"/>
                <a:ea typeface="微软雅黑" panose="020b0503020204020204" charset="-122"/>
                <a:sym typeface="+mn-ea"/>
              </a:rPr>
              <a:t>拦河大坝都要修成上窄下宽的形状，你知道是为什么吗？</a:t>
            </a:r>
            <a:endParaRPr lang="zh-CN" altLang="en-US">
              <a:latin typeface="微软雅黑" panose="020b0503020204020204" charset="-122"/>
              <a:ea typeface="微软雅黑" panose="020b0503020204020204" charset="-122"/>
              <a:sym typeface="+mn-ea"/>
            </a:endParaRPr>
          </a:p>
        </p:txBody>
      </p:sp>
      <p:pic>
        <p:nvPicPr>
          <p:cNvPr id="101" name="图片 100" title=""/>
          <p:cNvPicPr>
            <a:picLocks noChangeAspect="1"/>
          </p:cNvPicPr>
          <p:nvPr>
            <p:custDataLst>
              <p:tags r:id="rId5"/>
            </p:custDataLst>
          </p:nvPr>
        </p:nvPicPr>
        <p:blipFill>
          <a:blip r:embed="rId4">
            <a:clrChange>
              <a:clrFrom>
                <a:srgbClr val="FFFFCB"/>
              </a:clrFrom>
              <a:clrTo>
                <a:srgbClr val="FFFFCB">
                  <a:alpha val="0"/>
                </a:srgbClr>
              </a:clrTo>
            </a:clrChange>
          </a:blip>
          <a:srcRect l="3125" b="4331"/>
          <a:stretch>
            <a:fillRect/>
          </a:stretch>
        </p:blipFill>
        <p:spPr bwMode="auto">
          <a:xfrm>
            <a:off x="5597398" y="2072384"/>
            <a:ext cx="3048259" cy="1968892"/>
          </a:xfrm>
          <a:prstGeom prst="rect">
            <a:avLst/>
          </a:prstGeom>
          <a:noFill/>
          <a:ln w="12700">
            <a:noFill/>
          </a:ln>
          <a:effectLst/>
        </p:spPr>
        <p:style>
          <a:lnRef idx="0">
            <a:scrgbClr r="0" g="0" b="0"/>
          </a:lnRef>
          <a:fillRef idx="4294967295">
            <a:schemeClr val="lt1"/>
          </a:fillRef>
          <a:effectRef idx="0">
            <a:scrgbClr r="0" g="0" b="0"/>
          </a:effectRef>
          <a:fontRef idx="major"/>
        </p:style>
      </p:pic>
      <p:sp>
        <p:nvSpPr>
          <p:cNvPr id="2" name="文本框 1" title=""/>
          <p:cNvSpPr txBox="1"/>
          <p:nvPr>
            <p:custDataLst>
              <p:tags r:id="rId6"/>
            </p:custDataLst>
          </p:nvPr>
        </p:nvSpPr>
        <p:spPr>
          <a:xfrm>
            <a:off x="599930" y="1812066"/>
            <a:ext cx="4804452" cy="2489200"/>
          </a:xfrm>
          <a:prstGeom prst="rect">
            <a:avLst/>
          </a:prstGeom>
          <a:noFill/>
          <a:ln w="9525">
            <a:noFill/>
          </a:ln>
        </p:spPr>
        <p:txBody>
          <a:bodyPr wrap="square" rtlCol="0" anchor="t" anchorCtr="0">
            <a:spAutoFit/>
          </a:bodyPr>
          <a:lstStyle/>
          <a:p>
            <a:pPr lvl="0" indent="457200" algn="l">
              <a:lnSpc>
                <a:spcPct val="130000"/>
              </a:lnSpc>
              <a:spcBef>
                <a:spcPct val="0"/>
              </a:spcBef>
              <a:buClrTx/>
              <a:buSzTx/>
              <a:buFont typeface="Wingdings" panose="05000000000000000000" charset="0"/>
            </a:pPr>
            <a:r>
              <a:rPr lang="zh-CN" altLang="en-US" sz="2400">
                <a:solidFill>
                  <a:srgbClr val="FF0000"/>
                </a:solidFill>
                <a:latin typeface="微软雅黑" panose="020b0503020204020204" charset="-122"/>
                <a:ea typeface="微软雅黑" panose="020b0503020204020204" charset="-122"/>
                <a:cs typeface="Times New Roman" panose="02020603050405020304" charset="0"/>
                <a:sym typeface="+mn-ea"/>
              </a:rPr>
              <a:t>液体深度越深，压强越大。所以，水对堤坝下部的压强比上部大。因此，在设计堤坝时，堤坝下部应当比上部更为厚实，这样既能保证堤坝坚固，又节省了材料。</a:t>
            </a:r>
            <a:endParaRPr lang="zh-CN" altLang="en-US" sz="2400">
              <a:solidFill>
                <a:srgbClr val="FF0000"/>
              </a:solidFill>
              <a:latin typeface="微软雅黑" panose="020b0503020204020204" charset="-122"/>
              <a:ea typeface="微软雅黑" panose="020b0503020204020204" charset="-122"/>
              <a:cs typeface="Times New Roman" panose="02020603050405020304" charset="0"/>
              <a:sym typeface="+mn-ea"/>
            </a:endParaRPr>
          </a:p>
        </p:txBody>
      </p:sp>
      <p:grpSp>
        <p:nvGrpSpPr>
          <p:cNvPr id="8" name="组合 9" title=""/>
          <p:cNvGrpSpPr/>
          <p:nvPr>
            <p:custDataLst>
              <p:tags r:id="rId7"/>
            </p:custDataLst>
          </p:nvPr>
        </p:nvGrpSpPr>
        <p:grpSpPr>
          <a:xfrm>
            <a:off x="564" y="55555"/>
            <a:ext cx="5986676" cy="491490"/>
            <a:chOff x="0" y="623478"/>
            <a:chExt cx="7037043" cy="575158"/>
          </a:xfrm>
        </p:grpSpPr>
        <p:grpSp>
          <p:nvGrpSpPr>
            <p:cNvPr id="3" name="组合 10"/>
            <p:cNvGrpSpPr/>
            <p:nvPr>
              <p:custDataLst>
                <p:tags r:id="rId8"/>
              </p:custDataLst>
            </p:nvPr>
          </p:nvGrpSpPr>
          <p:grpSpPr>
            <a:xfrm>
              <a:off x="0" y="679673"/>
              <a:ext cx="501527" cy="416083"/>
              <a:chOff x="0" y="538268"/>
              <a:chExt cx="501527" cy="416083"/>
            </a:xfrm>
          </p:grpSpPr>
          <p:sp>
            <p:nvSpPr>
              <p:cNvPr id="5" name="矩形 4"/>
              <p:cNvSpPr/>
              <p:nvPr>
                <p:custDataLst>
                  <p:tags r:id="rId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0" name="矩形 9"/>
              <p:cNvSpPr/>
              <p:nvPr>
                <p:custDataLst>
                  <p:tags r:id="rId1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1" name="文本框 11"/>
            <p:cNvSpPr txBox="1">
              <a:spLocks noChangeArrowheads="1"/>
            </p:cNvSpPr>
            <p:nvPr>
              <p:custDataLst>
                <p:tags r:id="rId11"/>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二、液体</a:t>
              </a:r>
              <a:r>
                <a:rPr lang="zh-CN" altLang="en-US" sz="2600" b="1">
                  <a:solidFill>
                    <a:srgbClr val="008080"/>
                  </a:solidFill>
                  <a:latin typeface="微软雅黑" panose="020b0503020204020204" charset="-122"/>
                  <a:sym typeface="+mn-ea"/>
                </a:rPr>
                <a:t>内部</a:t>
              </a:r>
              <a:r>
                <a:rPr lang="zh-CN" altLang="en-US" sz="2600" b="1">
                  <a:solidFill>
                    <a:srgbClr val="008080"/>
                  </a:solidFill>
                  <a:latin typeface="微软雅黑" panose="020b0503020204020204" charset="-122"/>
                </a:rPr>
                <a:t>压强的特点</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2" name="图片 11" title=""/>
          <p:cNvPicPr>
            <a:picLocks noChangeAspect="1"/>
          </p:cNvPicPr>
          <p:nvPr>
            <p:custDataLst>
              <p:tags r:id="rId4"/>
            </p:custDataLst>
          </p:nvPr>
        </p:nvPicPr>
        <p:blipFill>
          <a:blip r:embed="rId3">
            <a:lum bright="-12000" contrast="6000"/>
          </a:blip>
          <a:stretch>
            <a:fillRect/>
          </a:stretch>
        </p:blipFill>
        <p:spPr>
          <a:xfrm>
            <a:off x="888820" y="1789209"/>
            <a:ext cx="1012700" cy="972065"/>
          </a:xfrm>
          <a:prstGeom prst="rect">
            <a:avLst/>
          </a:prstGeom>
        </p:spPr>
      </p:pic>
      <p:grpSp>
        <p:nvGrpSpPr>
          <p:cNvPr id="10" name="组合 9" title=""/>
          <p:cNvGrpSpPr/>
          <p:nvPr>
            <p:custDataLst>
              <p:tags r:id="rId5"/>
            </p:custDataLst>
          </p:nvPr>
        </p:nvGrpSpPr>
        <p:grpSpPr>
          <a:xfrm>
            <a:off x="2928188" y="1372066"/>
            <a:ext cx="871112" cy="1633653"/>
            <a:chOff x="5062" y="2248"/>
            <a:chExt cx="1372" cy="2573"/>
          </a:xfrm>
        </p:grpSpPr>
        <p:sp>
          <p:nvSpPr>
            <p:cNvPr id="33" name="文本框 6163"/>
            <p:cNvSpPr txBox="1">
              <a:spLocks noChangeArrowheads="1"/>
            </p:cNvSpPr>
            <p:nvPr>
              <p:custDataLst>
                <p:tags r:id="rId6"/>
              </p:custDataLst>
            </p:nvPr>
          </p:nvSpPr>
          <p:spPr bwMode="auto">
            <a:xfrm>
              <a:off x="5960" y="4169"/>
              <a:ext cx="474" cy="652"/>
            </a:xfrm>
            <a:prstGeom prst="rect">
              <a:avLst/>
            </a:prstGeom>
            <a:noFill/>
            <a:ln w="9525">
              <a:noFill/>
              <a:miter lim="800000"/>
            </a:ln>
          </p:spPr>
          <p:txBody>
            <a:bodyPr>
              <a:spAutoFit/>
            </a:bodyPr>
            <a:lstStyle/>
            <a:p>
              <a:pPr>
                <a:spcBef>
                  <a:spcPct val="50000"/>
                </a:spcBef>
              </a:pPr>
              <a:r>
                <a:rPr lang="en-US" altLang="zh-CN" sz="2100" i="1">
                  <a:latin typeface="Times New Roman"/>
                  <a:ea typeface="微软雅黑" panose="020b0503020204020204" charset="-122"/>
                  <a:cs typeface="Times New Roman" panose="02020603050405020304" charset="0"/>
                </a:rPr>
                <a:t>S</a:t>
              </a:r>
              <a:endParaRPr lang="en-US" altLang="zh-CN" sz="2100" i="1">
                <a:latin typeface="Times New Roman"/>
                <a:ea typeface="微软雅黑" panose="020b0503020204020204" charset="-122"/>
                <a:cs typeface="Times New Roman" panose="02020603050405020304" charset="0"/>
              </a:endParaRPr>
            </a:p>
          </p:txBody>
        </p:sp>
        <p:sp>
          <p:nvSpPr>
            <p:cNvPr id="34" name="文本框 6162"/>
            <p:cNvSpPr txBox="1">
              <a:spLocks noChangeArrowheads="1"/>
            </p:cNvSpPr>
            <p:nvPr>
              <p:custDataLst>
                <p:tags r:id="rId7"/>
              </p:custDataLst>
            </p:nvPr>
          </p:nvSpPr>
          <p:spPr bwMode="auto">
            <a:xfrm>
              <a:off x="5344" y="2248"/>
              <a:ext cx="474" cy="652"/>
            </a:xfrm>
            <a:prstGeom prst="rect">
              <a:avLst/>
            </a:prstGeom>
            <a:noFill/>
            <a:ln w="9525">
              <a:noFill/>
              <a:miter lim="800000"/>
            </a:ln>
          </p:spPr>
          <p:txBody>
            <a:bodyPr>
              <a:spAutoFit/>
            </a:bodyPr>
            <a:lstStyle/>
            <a:p>
              <a:pPr>
                <a:spcBef>
                  <a:spcPct val="50000"/>
                </a:spcBef>
              </a:pPr>
              <a:r>
                <a:rPr lang="en-US" altLang="zh-CN" sz="2100" i="1">
                  <a:latin typeface="Times New Roman"/>
                  <a:ea typeface="微软雅黑" panose="020b0503020204020204" charset="-122"/>
                  <a:cs typeface="Times New Roman" panose="02020603050405020304" charset="0"/>
                </a:rPr>
                <a:t>ρ</a:t>
              </a:r>
              <a:endParaRPr lang="en-US" altLang="zh-CN" sz="2100" i="1">
                <a:latin typeface="Times New Roman"/>
                <a:ea typeface="微软雅黑" panose="020b0503020204020204" charset="-122"/>
                <a:cs typeface="Times New Roman" panose="02020603050405020304" charset="0"/>
              </a:endParaRPr>
            </a:p>
          </p:txBody>
        </p:sp>
        <p:sp>
          <p:nvSpPr>
            <p:cNvPr id="35" name="直接连接符 6167"/>
            <p:cNvSpPr>
              <a:spLocks noChangeShapeType="1"/>
            </p:cNvSpPr>
            <p:nvPr>
              <p:custDataLst>
                <p:tags r:id="rId8"/>
              </p:custDataLst>
            </p:nvPr>
          </p:nvSpPr>
          <p:spPr bwMode="auto">
            <a:xfrm flipH="1">
              <a:off x="5602" y="3115"/>
              <a:ext cx="0" cy="1113"/>
            </a:xfrm>
            <a:prstGeom prst="line">
              <a:avLst/>
            </a:prstGeom>
            <a:noFill/>
            <a:ln w="19050">
              <a:solidFill>
                <a:schemeClr val="tx1"/>
              </a:solidFill>
              <a:round/>
              <a:headEnd type="triangle" w="med" len="med"/>
              <a:tailEnd type="triangle" w="med" len="med"/>
            </a:ln>
          </p:spPr>
          <p:txBody>
            <a:bodyPr/>
            <a:lstStyle/>
            <a:p>
              <a:endParaRPr lang="zh-CN" altLang="en-US" sz="2100">
                <a:latin typeface="微软雅黑" panose="020b0503020204020204" charset="-122"/>
                <a:ea typeface="微软雅黑" panose="020b0503020204020204" charset="-122"/>
              </a:endParaRPr>
            </a:p>
          </p:txBody>
        </p:sp>
        <p:cxnSp>
          <p:nvCxnSpPr>
            <p:cNvPr id="14" name="直接连接符 13"/>
            <p:cNvCxnSpPr/>
            <p:nvPr>
              <p:custDataLst>
                <p:tags r:id="rId9"/>
              </p:custDataLst>
            </p:nvPr>
          </p:nvCxnSpPr>
          <p:spPr>
            <a:xfrm>
              <a:off x="5418" y="3115"/>
              <a:ext cx="47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直接连接符 16"/>
            <p:cNvCxnSpPr/>
            <p:nvPr>
              <p:custDataLst>
                <p:tags r:id="rId10"/>
              </p:custDataLst>
            </p:nvPr>
          </p:nvCxnSpPr>
          <p:spPr>
            <a:xfrm>
              <a:off x="5367" y="4221"/>
              <a:ext cx="708" cy="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0" name="文本框 19"/>
            <p:cNvSpPr txBox="1"/>
            <p:nvPr>
              <p:custDataLst>
                <p:tags r:id="rId11"/>
              </p:custDataLst>
            </p:nvPr>
          </p:nvSpPr>
          <p:spPr>
            <a:xfrm>
              <a:off x="5062" y="3398"/>
              <a:ext cx="635" cy="652"/>
            </a:xfrm>
            <a:prstGeom prst="rect">
              <a:avLst/>
            </a:prstGeom>
            <a:noFill/>
          </p:spPr>
          <p:txBody>
            <a:bodyPr wrap="square" rtlCol="0">
              <a:spAutoFit/>
            </a:bodyPr>
            <a:lstStyle/>
            <a:p>
              <a:r>
                <a:rPr lang="en-US" altLang="zh-CN" sz="2100" i="1">
                  <a:latin typeface="Times New Roman"/>
                  <a:ea typeface="微软雅黑" panose="020b0503020204020204" charset="-122"/>
                  <a:cs typeface="Times New Roman" panose="02020603050405020304" charset="0"/>
                </a:rPr>
                <a:t>h</a:t>
              </a:r>
              <a:endParaRPr lang="en-US" altLang="zh-CN" sz="2100" i="1">
                <a:latin typeface="Times New Roman"/>
                <a:ea typeface="微软雅黑" panose="020b0503020204020204" charset="-122"/>
                <a:cs typeface="Times New Roman" panose="02020603050405020304" charset="0"/>
              </a:endParaRPr>
            </a:p>
          </p:txBody>
        </p:sp>
      </p:grpSp>
      <p:sp>
        <p:nvSpPr>
          <p:cNvPr id="18" name="TextBox 3" title=""/>
          <p:cNvSpPr txBox="1">
            <a:spLocks noChangeArrowheads="1"/>
          </p:cNvSpPr>
          <p:nvPr>
            <p:custDataLst>
              <p:tags r:id="rId12"/>
            </p:custDataLst>
          </p:nvPr>
        </p:nvSpPr>
        <p:spPr bwMode="auto">
          <a:xfrm>
            <a:off x="4284455" y="1004456"/>
            <a:ext cx="4754880" cy="460375"/>
          </a:xfrm>
          <a:prstGeom prst="rect">
            <a:avLst/>
          </a:prstGeom>
          <a:noFill/>
          <a:ln w="9525">
            <a:noFill/>
            <a:miter lim="800000"/>
          </a:ln>
        </p:spPr>
        <p:txBody>
          <a:bodyPr wrap="none">
            <a:spAutoFit/>
          </a:bodyPr>
          <a:lstStyle/>
          <a:p>
            <a:r>
              <a:rPr lang="en-US" altLang="zh-CN" sz="2400" i="1">
                <a:latin typeface="Times New Roman"/>
                <a:ea typeface="微软雅黑" panose="020b0503020204020204" charset="-122"/>
                <a:cs typeface="Times New Roman" panose="02020603050405020304" charset="0"/>
              </a:rPr>
              <a:t>S  </a:t>
            </a:r>
            <a:r>
              <a:rPr lang="zh-CN" altLang="en-US" sz="2400">
                <a:latin typeface="Times New Roman"/>
                <a:ea typeface="微软雅黑" panose="020b0503020204020204" charset="-122"/>
                <a:cs typeface="Times New Roman" panose="02020603050405020304" charset="0"/>
              </a:rPr>
              <a:t>平面上方的液柱对平面的压力：</a:t>
            </a:r>
            <a:endParaRPr lang="zh-CN" altLang="en-US" sz="2400">
              <a:latin typeface="Times New Roman"/>
              <a:ea typeface="微软雅黑" panose="020b0503020204020204" charset="-122"/>
              <a:cs typeface="Times New Roman" panose="02020603050405020304" charset="0"/>
            </a:endParaRPr>
          </a:p>
        </p:txBody>
      </p:sp>
      <p:sp>
        <p:nvSpPr>
          <p:cNvPr id="19" name="文本框 18" title=""/>
          <p:cNvSpPr txBox="1"/>
          <p:nvPr>
            <p:custDataLst>
              <p:tags r:id="rId13"/>
            </p:custDataLst>
          </p:nvPr>
        </p:nvSpPr>
        <p:spPr>
          <a:xfrm>
            <a:off x="4284455" y="1626679"/>
            <a:ext cx="3430481" cy="460375"/>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F</a:t>
            </a:r>
            <a:r>
              <a:rPr lang="en-US" altLang="zh-CN" sz="2400">
                <a:latin typeface="Times New Roman"/>
                <a:ea typeface="微软雅黑" panose="020b0503020204020204" charset="-122"/>
                <a:cs typeface="Times New Roman" panose="02020603050405020304" charset="0"/>
              </a:rPr>
              <a:t>=</a:t>
            </a:r>
            <a:r>
              <a:rPr lang="en-US" altLang="zh-CN" sz="2400" i="1">
                <a:latin typeface="Times New Roman"/>
                <a:ea typeface="微软雅黑" panose="020b0503020204020204" charset="-122"/>
                <a:cs typeface="Times New Roman" panose="02020603050405020304" charset="0"/>
              </a:rPr>
              <a:t>G</a:t>
            </a:r>
            <a:r>
              <a:rPr lang="en-US" altLang="zh-CN" sz="2400">
                <a:latin typeface="Times New Roman"/>
                <a:ea typeface="微软雅黑" panose="020b0503020204020204" charset="-122"/>
                <a:cs typeface="Times New Roman" panose="02020603050405020304" charset="0"/>
              </a:rPr>
              <a:t>=</a:t>
            </a:r>
            <a:r>
              <a:rPr lang="en-US" altLang="zh-CN" sz="2400" i="1">
                <a:latin typeface="Times New Roman"/>
                <a:ea typeface="微软雅黑" panose="020b0503020204020204" charset="-122"/>
                <a:cs typeface="Times New Roman" panose="02020603050405020304" charset="0"/>
              </a:rPr>
              <a:t>mg</a:t>
            </a:r>
            <a:r>
              <a:rPr lang="en-US" altLang="zh-CN" sz="2400">
                <a:latin typeface="Times New Roman"/>
                <a:ea typeface="微软雅黑" panose="020b0503020204020204" charset="-122"/>
                <a:cs typeface="Times New Roman" panose="02020603050405020304" charset="0"/>
              </a:rPr>
              <a:t>=</a:t>
            </a:r>
            <a:r>
              <a:rPr lang="en-US" altLang="zh-CN" sz="2400" i="1" err="1">
                <a:latin typeface="Times New Roman"/>
                <a:ea typeface="微软雅黑" panose="020b0503020204020204" charset="-122"/>
                <a:cs typeface="Times New Roman" panose="02020603050405020304" charset="0"/>
              </a:rPr>
              <a:t>ρVg</a:t>
            </a:r>
            <a:r>
              <a:rPr lang="en-US" altLang="zh-CN" sz="2400">
                <a:latin typeface="Times New Roman"/>
                <a:ea typeface="微软雅黑" panose="020b0503020204020204" charset="-122"/>
                <a:cs typeface="Times New Roman" panose="02020603050405020304" charset="0"/>
              </a:rPr>
              <a:t>=</a:t>
            </a:r>
            <a:r>
              <a:rPr lang="en-US" altLang="zh-CN" sz="2400" i="1" err="1">
                <a:latin typeface="Times New Roman"/>
                <a:ea typeface="微软雅黑" panose="020b0503020204020204" charset="-122"/>
                <a:cs typeface="Times New Roman" panose="02020603050405020304" charset="0"/>
              </a:rPr>
              <a:t>ρShg</a:t>
            </a:r>
            <a:endParaRPr lang="en-US" altLang="zh-CN" sz="2400" i="1" err="1">
              <a:latin typeface="Times New Roman"/>
              <a:ea typeface="微软雅黑" panose="020b0503020204020204" charset="-122"/>
              <a:cs typeface="Times New Roman" panose="02020603050405020304" charset="0"/>
            </a:endParaRPr>
          </a:p>
        </p:txBody>
      </p:sp>
      <p:sp>
        <p:nvSpPr>
          <p:cNvPr id="23" name="TextBox 5" title=""/>
          <p:cNvSpPr txBox="1">
            <a:spLocks noChangeArrowheads="1"/>
          </p:cNvSpPr>
          <p:nvPr>
            <p:custDataLst>
              <p:tags r:id="rId14"/>
            </p:custDataLst>
          </p:nvPr>
        </p:nvSpPr>
        <p:spPr bwMode="auto">
          <a:xfrm>
            <a:off x="4284455" y="2248902"/>
            <a:ext cx="2621280" cy="460375"/>
          </a:xfrm>
          <a:prstGeom prst="rect">
            <a:avLst/>
          </a:prstGeom>
          <a:noFill/>
          <a:ln w="9525">
            <a:noFill/>
            <a:miter lim="800000"/>
          </a:ln>
        </p:spPr>
        <p:txBody>
          <a:bodyPr wrap="none">
            <a:spAutoFit/>
          </a:bodyPr>
          <a:lstStyle/>
          <a:p>
            <a:r>
              <a:rPr lang="zh-CN" altLang="en-US" sz="2400">
                <a:latin typeface="Times New Roman"/>
                <a:ea typeface="微软雅黑" panose="020b0503020204020204" charset="-122"/>
              </a:rPr>
              <a:t>平面受到的压强：</a:t>
            </a:r>
            <a:endParaRPr lang="zh-CN" altLang="en-US" sz="2400">
              <a:latin typeface="Times New Roman"/>
              <a:ea typeface="微软雅黑" panose="020b0503020204020204" charset="-122"/>
            </a:endParaRPr>
          </a:p>
        </p:txBody>
      </p:sp>
      <p:grpSp>
        <p:nvGrpSpPr>
          <p:cNvPr id="25" name="组合 24" title=""/>
          <p:cNvGrpSpPr/>
          <p:nvPr>
            <p:custDataLst>
              <p:tags r:id="rId15"/>
            </p:custDataLst>
          </p:nvPr>
        </p:nvGrpSpPr>
        <p:grpSpPr>
          <a:xfrm>
            <a:off x="4505408" y="2693224"/>
            <a:ext cx="3160005" cy="858471"/>
            <a:chOff x="8735721" y="2044462"/>
            <a:chExt cx="3160395" cy="858577"/>
          </a:xfrm>
        </p:grpSpPr>
        <p:sp>
          <p:nvSpPr>
            <p:cNvPr id="26" name="文本框 25"/>
            <p:cNvSpPr txBox="1"/>
            <p:nvPr>
              <p:custDataLst>
                <p:tags r:id="rId16"/>
              </p:custDataLst>
            </p:nvPr>
          </p:nvSpPr>
          <p:spPr>
            <a:xfrm>
              <a:off x="8735721" y="2252742"/>
              <a:ext cx="3160395" cy="460432"/>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p</a:t>
              </a:r>
              <a:r>
                <a:rPr lang="en-US" altLang="zh-CN" sz="2400">
                  <a:latin typeface="Times New Roman"/>
                  <a:ea typeface="微软雅黑" panose="020b0503020204020204" charset="-122"/>
                  <a:cs typeface="Times New Roman" panose="02020603050405020304" charset="0"/>
                </a:rPr>
                <a:t>=</a:t>
              </a:r>
              <a:r>
                <a:rPr lang="en-US" altLang="zh-CN" sz="2400" i="1">
                  <a:latin typeface="Times New Roman"/>
                  <a:ea typeface="微软雅黑" panose="020b0503020204020204" charset="-122"/>
                  <a:cs typeface="Times New Roman" panose="02020603050405020304" charset="0"/>
                </a:rPr>
                <a:t>       </a:t>
              </a:r>
              <a:r>
                <a:rPr lang="en-US" altLang="zh-CN" sz="2400">
                  <a:latin typeface="Times New Roman"/>
                  <a:ea typeface="微软雅黑" panose="020b0503020204020204" charset="-122"/>
                  <a:cs typeface="Times New Roman" panose="02020603050405020304" charset="0"/>
                </a:rPr>
                <a:t>=</a:t>
              </a:r>
              <a:r>
                <a:rPr lang="en-US" altLang="zh-CN" sz="2400" i="1" err="1">
                  <a:latin typeface="Times New Roman"/>
                  <a:ea typeface="微软雅黑" panose="020b0503020204020204" charset="-122"/>
                  <a:cs typeface="Times New Roman" panose="02020603050405020304" charset="0"/>
                </a:rPr>
                <a:t>ρgh</a:t>
              </a:r>
              <a:endParaRPr lang="en-US" altLang="zh-CN" sz="2400" i="1" err="1">
                <a:latin typeface="Times New Roman"/>
                <a:ea typeface="微软雅黑" panose="020b0503020204020204" charset="-122"/>
                <a:cs typeface="Times New Roman" panose="02020603050405020304" charset="0"/>
              </a:endParaRPr>
            </a:p>
          </p:txBody>
        </p:sp>
        <p:sp>
          <p:nvSpPr>
            <p:cNvPr id="27" name="文本框 26"/>
            <p:cNvSpPr txBox="1"/>
            <p:nvPr>
              <p:custDataLst>
                <p:tags r:id="rId17"/>
              </p:custDataLst>
            </p:nvPr>
          </p:nvSpPr>
          <p:spPr>
            <a:xfrm>
              <a:off x="9279883" y="2044462"/>
              <a:ext cx="476821" cy="460432"/>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F</a:t>
              </a:r>
              <a:endParaRPr lang="en-US" altLang="zh-CN" sz="2400" i="1">
                <a:latin typeface="Times New Roman"/>
                <a:ea typeface="微软雅黑" panose="020b0503020204020204" charset="-122"/>
                <a:cs typeface="Times New Roman" panose="02020603050405020304" charset="0"/>
              </a:endParaRPr>
            </a:p>
          </p:txBody>
        </p:sp>
        <p:cxnSp>
          <p:nvCxnSpPr>
            <p:cNvPr id="28" name="直接连接符 27"/>
            <p:cNvCxnSpPr/>
            <p:nvPr>
              <p:custDataLst>
                <p:tags r:id="rId18"/>
              </p:custDataLst>
            </p:nvPr>
          </p:nvCxnSpPr>
          <p:spPr>
            <a:xfrm>
              <a:off x="9221915" y="2476210"/>
              <a:ext cx="432000" cy="0"/>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19"/>
              </p:custDataLst>
            </p:nvPr>
          </p:nvSpPr>
          <p:spPr>
            <a:xfrm>
              <a:off x="9252611" y="2442607"/>
              <a:ext cx="400685" cy="460432"/>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S</a:t>
              </a:r>
              <a:endParaRPr lang="en-US" altLang="zh-CN" sz="2400" i="1">
                <a:latin typeface="Times New Roman"/>
                <a:ea typeface="微软雅黑" panose="020b0503020204020204" charset="-122"/>
                <a:cs typeface="Times New Roman" panose="02020603050405020304" charset="0"/>
              </a:endParaRPr>
            </a:p>
          </p:txBody>
        </p:sp>
      </p:grpSp>
      <p:sp>
        <p:nvSpPr>
          <p:cNvPr id="6152" name="TextBox 7" title=""/>
          <p:cNvSpPr txBox="1">
            <a:spLocks noChangeArrowheads="1"/>
          </p:cNvSpPr>
          <p:nvPr>
            <p:custDataLst>
              <p:tags r:id="rId20"/>
            </p:custDataLst>
          </p:nvPr>
        </p:nvSpPr>
        <p:spPr bwMode="auto">
          <a:xfrm>
            <a:off x="1261970" y="3964451"/>
            <a:ext cx="5288280" cy="460375"/>
          </a:xfrm>
          <a:prstGeom prst="rect">
            <a:avLst/>
          </a:prstGeom>
          <a:noFill/>
          <a:ln w="25400">
            <a:noFill/>
            <a:miter lim="800000"/>
          </a:ln>
        </p:spPr>
        <p:txBody>
          <a:bodyPr wrap="none">
            <a:spAutoFit/>
          </a:bodyPr>
          <a:lstStyle/>
          <a:p>
            <a:r>
              <a:rPr lang="zh-CN" altLang="en-US" sz="2400">
                <a:solidFill>
                  <a:srgbClr val="000000"/>
                </a:solidFill>
                <a:latin typeface="Times New Roman"/>
                <a:ea typeface="微软雅黑" panose="020b0503020204020204" charset="-122"/>
                <a:cs typeface="Times New Roman" panose="02020603050405020304" charset="0"/>
              </a:rPr>
              <a:t>因此，液面下深度为</a:t>
            </a:r>
            <a:r>
              <a:rPr lang="en-US" altLang="zh-CN" sz="2400" i="1">
                <a:solidFill>
                  <a:srgbClr val="000000"/>
                </a:solidFill>
                <a:latin typeface="Times New Roman"/>
                <a:ea typeface="微软雅黑" panose="020b0503020204020204" charset="-122"/>
                <a:cs typeface="Times New Roman" panose="02020603050405020304" charset="0"/>
              </a:rPr>
              <a:t>h </a:t>
            </a:r>
            <a:r>
              <a:rPr lang="zh-CN" altLang="en-US" sz="2400">
                <a:solidFill>
                  <a:srgbClr val="000000"/>
                </a:solidFill>
                <a:latin typeface="Times New Roman"/>
                <a:ea typeface="微软雅黑" panose="020b0503020204020204" charset="-122"/>
                <a:cs typeface="Times New Roman" panose="02020603050405020304" charset="0"/>
              </a:rPr>
              <a:t>处液体的压强为</a:t>
            </a:r>
            <a:endParaRPr lang="zh-CN" altLang="en-US" sz="2400">
              <a:solidFill>
                <a:srgbClr val="000000"/>
              </a:solidFill>
              <a:latin typeface="Times New Roman"/>
              <a:ea typeface="微软雅黑" panose="020b0503020204020204" charset="-122"/>
              <a:cs typeface="Times New Roman" panose="02020603050405020304" charset="0"/>
            </a:endParaRPr>
          </a:p>
        </p:txBody>
      </p:sp>
      <p:sp>
        <p:nvSpPr>
          <p:cNvPr id="45" name="文本框 44" title=""/>
          <p:cNvSpPr txBox="1"/>
          <p:nvPr>
            <p:custDataLst>
              <p:tags r:id="rId21"/>
            </p:custDataLst>
          </p:nvPr>
        </p:nvSpPr>
        <p:spPr>
          <a:xfrm>
            <a:off x="6530733" y="3910482"/>
            <a:ext cx="1633653" cy="568255"/>
          </a:xfrm>
          <a:prstGeom prst="rect">
            <a:avLst/>
          </a:prstGeom>
          <a:solidFill>
            <a:schemeClr val="accent5">
              <a:lumMod val="75000"/>
            </a:schemeClr>
          </a:solidFill>
        </p:spPr>
        <p:txBody>
          <a:bodyPr wrap="square" rtlCol="0">
            <a:noAutofit/>
          </a:bodyPr>
          <a:lstStyle/>
          <a:p>
            <a:pPr indent="0" fontAlgn="auto"/>
            <a:r>
              <a:rPr lang="en-US" altLang="zh-CN" sz="2600" b="1" i="1">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rPr>
              <a:t>p </a:t>
            </a:r>
            <a:r>
              <a:rPr lang="en-US" altLang="zh-CN" sz="2600" b="1">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rPr>
              <a:t>= </a:t>
            </a:r>
            <a:r>
              <a:rPr lang="en-US" altLang="zh-CN" sz="2600" b="1" i="1" err="1">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rPr>
              <a:t>ρgh</a:t>
            </a:r>
            <a:endParaRPr lang="en-US" altLang="zh-CN" sz="2600" b="1" i="1" err="1">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endParaRPr>
          </a:p>
        </p:txBody>
      </p:sp>
      <p:grpSp>
        <p:nvGrpSpPr>
          <p:cNvPr id="4" name="组合 3" title=""/>
          <p:cNvGrpSpPr/>
          <p:nvPr>
            <p:custDataLst>
              <p:tags r:id="rId22"/>
            </p:custDataLst>
          </p:nvPr>
        </p:nvGrpSpPr>
        <p:grpSpPr>
          <a:xfrm>
            <a:off x="460883" y="1285081"/>
            <a:ext cx="1982225" cy="2025400"/>
            <a:chOff x="724" y="2676"/>
            <a:chExt cx="3122" cy="3190"/>
          </a:xfrm>
        </p:grpSpPr>
        <p:pic>
          <p:nvPicPr>
            <p:cNvPr id="11" name="图片 10"/>
            <p:cNvPicPr>
              <a:picLocks noChangeAspect="1"/>
            </p:cNvPicPr>
            <p:nvPr>
              <p:custDataLst>
                <p:tags r:id="rId25"/>
              </p:custDataLst>
            </p:nvPr>
          </p:nvPicPr>
          <p:blipFill>
            <a:blip r:embed="rId23">
              <a:lum bright="-12000" contrast="12000"/>
              <a:extLst>
                <a:ext uri="{BEBA8EAE-BF5A-486C-A8C5-ECC9F3942E4B}">
                  <a14:imgProps xmlns:a14="http://schemas.microsoft.com/office/drawing/2010/main">
                    <a14:imgLayer r:embed="rId24">
                      <a14:imgEffect>
                        <a14:backgroundRemoval b="90000" l="3913" r="90000" t="0">
                          <a14:backgroundMark x1="15652" x2="15435" y1="26750" y2="71000"/>
                        </a14:backgroundRemoval>
                      </a14:imgEffect>
                    </a14:imgLayer>
                  </a14:imgProps>
                </a:ext>
              </a:extLst>
            </a:blip>
            <a:srcRect l="14905"/>
            <a:stretch>
              <a:fillRect/>
            </a:stretch>
          </p:blipFill>
          <p:spPr>
            <a:xfrm>
              <a:off x="724" y="2676"/>
              <a:ext cx="3123" cy="3191"/>
            </a:xfrm>
            <a:prstGeom prst="rect">
              <a:avLst/>
            </a:prstGeom>
          </p:spPr>
        </p:pic>
        <p:sp>
          <p:nvSpPr>
            <p:cNvPr id="2" name="圆角矩形 1"/>
            <p:cNvSpPr/>
            <p:nvPr>
              <p:custDataLst>
                <p:tags r:id="rId26"/>
              </p:custDataLst>
            </p:nvPr>
          </p:nvSpPr>
          <p:spPr>
            <a:xfrm>
              <a:off x="1984" y="4844"/>
              <a:ext cx="454" cy="227"/>
            </a:xfrm>
            <a:prstGeom prst="roundRect">
              <a:avLst/>
            </a:prstGeom>
            <a:solidFill>
              <a:srgbClr val="E1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grpSp>
      <p:grpSp>
        <p:nvGrpSpPr>
          <p:cNvPr id="8" name="组合 9" title=""/>
          <p:cNvGrpSpPr/>
          <p:nvPr>
            <p:custDataLst>
              <p:tags r:id="rId27"/>
            </p:custDataLst>
          </p:nvPr>
        </p:nvGrpSpPr>
        <p:grpSpPr>
          <a:xfrm>
            <a:off x="564" y="55555"/>
            <a:ext cx="5986676" cy="491490"/>
            <a:chOff x="0" y="623478"/>
            <a:chExt cx="7037043" cy="575158"/>
          </a:xfrm>
        </p:grpSpPr>
        <p:grpSp>
          <p:nvGrpSpPr>
            <p:cNvPr id="3" name="组合 10"/>
            <p:cNvGrpSpPr/>
            <p:nvPr>
              <p:custDataLst>
                <p:tags r:id="rId28"/>
              </p:custDataLst>
            </p:nvPr>
          </p:nvGrpSpPr>
          <p:grpSpPr>
            <a:xfrm>
              <a:off x="0" y="679673"/>
              <a:ext cx="501527" cy="416083"/>
              <a:chOff x="0" y="538268"/>
              <a:chExt cx="501527" cy="416083"/>
            </a:xfrm>
          </p:grpSpPr>
          <p:sp>
            <p:nvSpPr>
              <p:cNvPr id="5" name="矩形 4"/>
              <p:cNvSpPr/>
              <p:nvPr>
                <p:custDataLst>
                  <p:tags r:id="rId2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6" name="矩形 5"/>
              <p:cNvSpPr/>
              <p:nvPr>
                <p:custDataLst>
                  <p:tags r:id="rId3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7" name="文本框 11"/>
            <p:cNvSpPr txBox="1">
              <a:spLocks noChangeArrowheads="1"/>
            </p:cNvSpPr>
            <p:nvPr>
              <p:custDataLst>
                <p:tags r:id="rId31"/>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三、怎样计算液体内部压强</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59861 0" pathEditMode="relative" ptsTypes="">
                                      <p:cBhvr>
                                        <p:cTn id="6" dur="1000" fill="hold"/>
                                        <p:tgtEl>
                                          <p:spTgt spid="12"/>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152"/>
                                        </p:tgtEl>
                                        <p:attrNameLst>
                                          <p:attrName>style.visibility</p:attrName>
                                        </p:attrNameLst>
                                      </p:cBhvr>
                                      <p:to>
                                        <p:strVal val="visible"/>
                                      </p:to>
                                    </p:set>
                                    <p:animEffect transition="in" filter="blinds(horizontal)">
                                      <p:cBhvr>
                                        <p:cTn id="38" dur="500"/>
                                        <p:tgtEl>
                                          <p:spTgt spid="61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6152" grpId="0"/>
      <p:bldP spid="45"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5" name="文本框 44" title=""/>
          <p:cNvSpPr txBox="1"/>
          <p:nvPr>
            <p:custDataLst>
              <p:tags r:id="rId3"/>
            </p:custDataLst>
          </p:nvPr>
        </p:nvSpPr>
        <p:spPr>
          <a:xfrm>
            <a:off x="3606919" y="954287"/>
            <a:ext cx="1765082" cy="549207"/>
          </a:xfrm>
          <a:prstGeom prst="roundRect">
            <a:avLst/>
          </a:prstGeom>
          <a:solidFill>
            <a:schemeClr val="accent5">
              <a:lumMod val="75000"/>
            </a:schemeClr>
          </a:solidFill>
        </p:spPr>
        <p:txBody>
          <a:bodyPr wrap="square" rtlCol="0">
            <a:noAutofit/>
          </a:bodyPr>
          <a:lstStyle/>
          <a:p>
            <a:pPr indent="0" algn="ctr" fontAlgn="auto">
              <a:lnSpc>
                <a:spcPct val="80000"/>
              </a:lnSpc>
            </a:pPr>
            <a:r>
              <a:rPr lang="en-US" altLang="zh-CN" sz="3200" i="1">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rPr>
              <a:t>p</a:t>
            </a:r>
            <a:r>
              <a:rPr lang="en-US" altLang="zh-CN" sz="32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rPr>
              <a:t>=</a:t>
            </a:r>
            <a:r>
              <a:rPr lang="en-US" altLang="zh-CN" sz="3200" i="1" err="1">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rPr>
              <a:t>ρgh</a:t>
            </a:r>
            <a:endParaRPr lang="en-US" altLang="zh-CN" sz="3200" i="1" err="1">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endParaRPr>
          </a:p>
        </p:txBody>
      </p:sp>
      <p:sp>
        <p:nvSpPr>
          <p:cNvPr id="40974" name="Text Box 14" title=""/>
          <p:cNvSpPr txBox="1">
            <a:spLocks noChangeArrowheads="1"/>
          </p:cNvSpPr>
          <p:nvPr>
            <p:custDataLst>
              <p:tags r:id="rId4"/>
            </p:custDataLst>
          </p:nvPr>
        </p:nvSpPr>
        <p:spPr bwMode="auto">
          <a:xfrm>
            <a:off x="2024694" y="1591748"/>
            <a:ext cx="2041908"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1"/>
                </a:solidFill>
                <a:latin typeface="Times New Roman"/>
                <a:ea typeface="微软雅黑" panose="020b0503020204020204" charset="-122"/>
                <a:cs typeface="Times New Roman" panose="02020603050405020304" charset="0"/>
              </a:rPr>
              <a:t>密度</a:t>
            </a:r>
            <a:r>
              <a:rPr lang="en-US" altLang="zh-CN" sz="2200">
                <a:latin typeface="Times New Roman"/>
                <a:ea typeface="微软雅黑" panose="020b0503020204020204" charset="-122"/>
                <a:cs typeface="Times New Roman" panose="02020603050405020304" charset="0"/>
                <a:sym typeface="+mn-ea"/>
              </a:rPr>
              <a:t>(</a:t>
            </a:r>
            <a:r>
              <a:rPr lang="en-US" altLang="zh-CN" sz="2200" b="1">
                <a:latin typeface="Times New Roman"/>
                <a:ea typeface="微软雅黑" panose="020b0503020204020204" charset="-122"/>
                <a:cs typeface="Times New Roman" panose="02020603050405020304" charset="0"/>
                <a:sym typeface="+mn-ea"/>
              </a:rPr>
              <a:t>kg/m</a:t>
            </a:r>
            <a:r>
              <a:rPr lang="en-US" altLang="zh-CN" sz="2200" b="1" baseline="30000">
                <a:latin typeface="Times New Roman"/>
                <a:ea typeface="微软雅黑" panose="020b0503020204020204" charset="-122"/>
                <a:cs typeface="Times New Roman" panose="02020603050405020304" charset="0"/>
                <a:sym typeface="+mn-ea"/>
              </a:rPr>
              <a:t>3</a:t>
            </a:r>
            <a:r>
              <a:rPr lang="en-US" altLang="zh-CN" sz="2200">
                <a:latin typeface="Times New Roman"/>
                <a:ea typeface="微软雅黑" panose="020b0503020204020204" charset="-122"/>
                <a:cs typeface="Times New Roman" panose="02020603050405020304" charset="0"/>
                <a:sym typeface="+mn-ea"/>
              </a:rPr>
              <a:t>)</a:t>
            </a:r>
            <a:endParaRPr lang="zh-CN" altLang="en-US" sz="2200">
              <a:solidFill>
                <a:schemeClr val="tx1"/>
              </a:solidFill>
              <a:latin typeface="Times New Roman"/>
              <a:ea typeface="微软雅黑" panose="020b0503020204020204" charset="-122"/>
              <a:cs typeface="Times New Roman" panose="02020603050405020304" charset="0"/>
            </a:endParaRPr>
          </a:p>
        </p:txBody>
      </p:sp>
      <p:sp>
        <p:nvSpPr>
          <p:cNvPr id="40977" name="Line 17" title=""/>
          <p:cNvSpPr>
            <a:spLocks noChangeShapeType="1"/>
          </p:cNvSpPr>
          <p:nvPr>
            <p:custDataLst>
              <p:tags r:id="rId5"/>
            </p:custDataLst>
          </p:nvPr>
        </p:nvSpPr>
        <p:spPr bwMode="auto">
          <a:xfrm flipH="1">
            <a:off x="4066602" y="1563177"/>
            <a:ext cx="309842" cy="248889"/>
          </a:xfrm>
          <a:prstGeom prst="line">
            <a:avLst/>
          </a:prstGeom>
          <a:noFill/>
          <a:ln w="38100">
            <a:solidFill>
              <a:schemeClr val="tx1"/>
            </a:solidFill>
            <a:round/>
            <a:tailEnd type="triangle" w="med" len="med"/>
          </a:ln>
        </p:spPr>
        <p:txBody>
          <a:bodyPr>
            <a:noAutofit/>
          </a:bodyPr>
          <a:lstStyle/>
          <a:p>
            <a:pPr lvl="0" algn="l">
              <a:buClrTx/>
              <a:buSzTx/>
              <a:buFontTx/>
            </a:pPr>
            <a:endParaRPr lang="zh-CN" altLang="en-US" sz="2100">
              <a:latin typeface="微软雅黑" panose="020b0503020204020204" charset="-122"/>
              <a:ea typeface="微软雅黑" panose="020b0503020204020204" charset="-122"/>
              <a:sym typeface="+mn-ea"/>
            </a:endParaRPr>
          </a:p>
        </p:txBody>
      </p:sp>
      <p:sp>
        <p:nvSpPr>
          <p:cNvPr id="2" name="Text Box 14" title=""/>
          <p:cNvSpPr txBox="1">
            <a:spLocks noChangeArrowheads="1"/>
          </p:cNvSpPr>
          <p:nvPr>
            <p:custDataLst>
              <p:tags r:id="rId6"/>
            </p:custDataLst>
          </p:nvPr>
        </p:nvSpPr>
        <p:spPr bwMode="auto">
          <a:xfrm>
            <a:off x="5307239" y="1591748"/>
            <a:ext cx="3048894"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1"/>
                </a:solidFill>
                <a:latin typeface="Times New Roman"/>
                <a:ea typeface="微软雅黑" panose="020b0503020204020204" charset="-122"/>
                <a:cs typeface="Times New Roman" panose="02020603050405020304" charset="0"/>
              </a:rPr>
              <a:t>重力常数</a:t>
            </a:r>
            <a:r>
              <a:rPr lang="en-US" altLang="zh-CN" sz="2200">
                <a:latin typeface="Times New Roman"/>
                <a:ea typeface="微软雅黑" panose="020b0503020204020204" charset="-122"/>
                <a:cs typeface="Times New Roman" panose="02020603050405020304" charset="0"/>
                <a:sym typeface="+mn-ea"/>
              </a:rPr>
              <a:t>(</a:t>
            </a:r>
            <a:r>
              <a:rPr lang="en-US" altLang="zh-CN" sz="2200" b="1">
                <a:latin typeface="Times New Roman"/>
                <a:ea typeface="微软雅黑" panose="020b0503020204020204" charset="-122"/>
                <a:cs typeface="Times New Roman" panose="02020603050405020304" charset="0"/>
                <a:sym typeface="+mn-ea"/>
              </a:rPr>
              <a:t>N/kg</a:t>
            </a:r>
            <a:r>
              <a:rPr lang="en-US" altLang="zh-CN" sz="2200">
                <a:latin typeface="Times New Roman"/>
                <a:ea typeface="微软雅黑" panose="020b0503020204020204" charset="-122"/>
                <a:cs typeface="Times New Roman" panose="02020603050405020304" charset="0"/>
                <a:sym typeface="+mn-ea"/>
              </a:rPr>
              <a:t>)</a:t>
            </a:r>
            <a:endParaRPr lang="zh-CN" altLang="en-US" sz="2200">
              <a:solidFill>
                <a:schemeClr val="tx1"/>
              </a:solidFill>
              <a:latin typeface="Times New Roman"/>
              <a:ea typeface="微软雅黑" panose="020b0503020204020204" charset="-122"/>
              <a:cs typeface="Times New Roman" panose="02020603050405020304" charset="0"/>
            </a:endParaRPr>
          </a:p>
        </p:txBody>
      </p:sp>
      <p:sp>
        <p:nvSpPr>
          <p:cNvPr id="40978" name="Line 18" title=""/>
          <p:cNvSpPr>
            <a:spLocks noChangeShapeType="1"/>
          </p:cNvSpPr>
          <p:nvPr>
            <p:custDataLst>
              <p:tags r:id="rId7"/>
            </p:custDataLst>
          </p:nvPr>
        </p:nvSpPr>
        <p:spPr bwMode="auto">
          <a:xfrm>
            <a:off x="4802795" y="1562914"/>
            <a:ext cx="380953" cy="248809"/>
          </a:xfrm>
          <a:prstGeom prst="line">
            <a:avLst/>
          </a:prstGeom>
          <a:noFill/>
          <a:ln w="38100">
            <a:solidFill>
              <a:schemeClr val="tx1"/>
            </a:solidFill>
            <a:round/>
            <a:tailEnd type="triangle" w="med" len="med"/>
          </a:ln>
        </p:spPr>
        <p:txBody>
          <a:bodyPr>
            <a:noAutofit/>
          </a:bodyPr>
          <a:lstStyle/>
          <a:p>
            <a:pPr lvl="0" algn="l">
              <a:buClrTx/>
              <a:buSzTx/>
              <a:buFontTx/>
            </a:pPr>
            <a:endParaRPr lang="zh-CN" altLang="en-US" sz="2100">
              <a:latin typeface="微软雅黑" panose="020b0503020204020204" charset="-122"/>
              <a:ea typeface="微软雅黑" panose="020b0503020204020204" charset="-122"/>
              <a:sym typeface="+mn-ea"/>
            </a:endParaRPr>
          </a:p>
        </p:txBody>
      </p:sp>
      <p:sp>
        <p:nvSpPr>
          <p:cNvPr id="3" name="Line 18" title=""/>
          <p:cNvSpPr>
            <a:spLocks noChangeShapeType="1"/>
          </p:cNvSpPr>
          <p:nvPr>
            <p:custDataLst>
              <p:tags r:id="rId8"/>
            </p:custDataLst>
          </p:nvPr>
        </p:nvSpPr>
        <p:spPr bwMode="auto">
          <a:xfrm>
            <a:off x="5276128" y="1228573"/>
            <a:ext cx="489525" cy="0"/>
          </a:xfrm>
          <a:prstGeom prst="line">
            <a:avLst/>
          </a:prstGeom>
          <a:noFill/>
          <a:ln w="38100">
            <a:solidFill>
              <a:schemeClr val="tx1"/>
            </a:solidFill>
            <a:round/>
            <a:tailEnd type="triangle" w="med" len="med"/>
          </a:ln>
        </p:spPr>
        <p:txBody>
          <a:bodyPr>
            <a:noAutofit/>
          </a:bodyPr>
          <a:lstStyle/>
          <a:p>
            <a:pPr lvl="0" algn="l">
              <a:buClrTx/>
              <a:buSzTx/>
              <a:buFontTx/>
            </a:pPr>
            <a:endParaRPr lang="zh-CN" altLang="en-US" sz="2100">
              <a:latin typeface="微软雅黑" panose="020b0503020204020204" charset="-122"/>
              <a:ea typeface="微软雅黑" panose="020b0503020204020204" charset="-122"/>
              <a:sym typeface="+mn-ea"/>
            </a:endParaRPr>
          </a:p>
        </p:txBody>
      </p:sp>
      <p:sp>
        <p:nvSpPr>
          <p:cNvPr id="5" name="Text Box 14" title=""/>
          <p:cNvSpPr txBox="1">
            <a:spLocks noChangeArrowheads="1"/>
          </p:cNvSpPr>
          <p:nvPr>
            <p:custDataLst>
              <p:tags r:id="rId9"/>
            </p:custDataLst>
          </p:nvPr>
        </p:nvSpPr>
        <p:spPr bwMode="auto">
          <a:xfrm>
            <a:off x="5783430" y="1013970"/>
            <a:ext cx="1193653"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1"/>
                </a:solidFill>
                <a:latin typeface="Times New Roman"/>
                <a:ea typeface="微软雅黑" panose="020b0503020204020204" charset="-122"/>
                <a:cs typeface="Times New Roman" panose="02020603050405020304" charset="0"/>
              </a:rPr>
              <a:t>深度</a:t>
            </a:r>
            <a:r>
              <a:rPr lang="en-US" altLang="zh-CN" sz="2200">
                <a:latin typeface="Times New Roman"/>
                <a:ea typeface="微软雅黑" panose="020b0503020204020204" charset="-122"/>
                <a:cs typeface="Times New Roman" panose="02020603050405020304" charset="0"/>
                <a:sym typeface="+mn-ea"/>
              </a:rPr>
              <a:t>(</a:t>
            </a:r>
            <a:r>
              <a:rPr lang="en-US" altLang="zh-CN" sz="2200" b="1">
                <a:latin typeface="Times New Roman"/>
                <a:ea typeface="微软雅黑" panose="020b0503020204020204" charset="-122"/>
                <a:cs typeface="Times New Roman" panose="02020603050405020304" charset="0"/>
                <a:sym typeface="+mn-ea"/>
              </a:rPr>
              <a:t>m</a:t>
            </a:r>
            <a:r>
              <a:rPr lang="en-US" altLang="zh-CN" sz="2200">
                <a:latin typeface="Times New Roman"/>
                <a:ea typeface="微软雅黑" panose="020b0503020204020204" charset="-122"/>
                <a:cs typeface="Times New Roman" panose="02020603050405020304" charset="0"/>
                <a:sym typeface="+mn-ea"/>
              </a:rPr>
              <a:t>)</a:t>
            </a:r>
            <a:endParaRPr lang="zh-CN" altLang="en-US" sz="2200">
              <a:solidFill>
                <a:schemeClr val="tx1"/>
              </a:solidFill>
              <a:latin typeface="Times New Roman"/>
              <a:ea typeface="微软雅黑" panose="020b0503020204020204" charset="-122"/>
              <a:cs typeface="Times New Roman" panose="02020603050405020304" charset="0"/>
            </a:endParaRPr>
          </a:p>
        </p:txBody>
      </p:sp>
      <p:sp>
        <p:nvSpPr>
          <p:cNvPr id="6" name="Line 17" title=""/>
          <p:cNvSpPr>
            <a:spLocks noChangeShapeType="1"/>
          </p:cNvSpPr>
          <p:nvPr>
            <p:custDataLst>
              <p:tags r:id="rId10"/>
            </p:custDataLst>
          </p:nvPr>
        </p:nvSpPr>
        <p:spPr bwMode="auto">
          <a:xfrm flipH="1">
            <a:off x="3347236" y="1228256"/>
            <a:ext cx="478096" cy="635"/>
          </a:xfrm>
          <a:prstGeom prst="line">
            <a:avLst/>
          </a:prstGeom>
          <a:noFill/>
          <a:ln w="38100">
            <a:solidFill>
              <a:schemeClr val="tx1"/>
            </a:solidFill>
            <a:round/>
            <a:tailEnd type="triangle" w="med" len="med"/>
          </a:ln>
        </p:spPr>
        <p:txBody>
          <a:bodyPr>
            <a:noAutofit/>
          </a:bodyPr>
          <a:lstStyle/>
          <a:p>
            <a:pPr lvl="0" algn="l">
              <a:buClrTx/>
              <a:buSzTx/>
              <a:buFontTx/>
            </a:pPr>
            <a:endParaRPr lang="zh-CN" altLang="en-US" sz="2100">
              <a:latin typeface="微软雅黑" panose="020b0503020204020204" charset="-122"/>
              <a:ea typeface="微软雅黑" panose="020b0503020204020204" charset="-122"/>
              <a:sym typeface="+mn-ea"/>
            </a:endParaRPr>
          </a:p>
        </p:txBody>
      </p:sp>
      <p:sp>
        <p:nvSpPr>
          <p:cNvPr id="7" name="Text Box 14" title=""/>
          <p:cNvSpPr txBox="1">
            <a:spLocks noChangeArrowheads="1"/>
          </p:cNvSpPr>
          <p:nvPr>
            <p:custDataLst>
              <p:tags r:id="rId11"/>
            </p:custDataLst>
          </p:nvPr>
        </p:nvSpPr>
        <p:spPr bwMode="auto">
          <a:xfrm>
            <a:off x="2110409" y="1013970"/>
            <a:ext cx="1325716"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1"/>
                </a:solidFill>
                <a:latin typeface="Times New Roman"/>
                <a:ea typeface="微软雅黑" panose="020b0503020204020204" charset="-122"/>
                <a:cs typeface="Times New Roman" panose="02020603050405020304" charset="0"/>
              </a:rPr>
              <a:t>压强</a:t>
            </a:r>
            <a:r>
              <a:rPr lang="en-US" altLang="zh-CN" sz="2200">
                <a:latin typeface="Times New Roman"/>
                <a:ea typeface="微软雅黑" panose="020b0503020204020204" charset="-122"/>
                <a:cs typeface="Times New Roman" panose="02020603050405020304" charset="0"/>
                <a:sym typeface="+mn-ea"/>
              </a:rPr>
              <a:t>(</a:t>
            </a:r>
            <a:r>
              <a:rPr lang="en-US" altLang="zh-CN" sz="2200" b="1">
                <a:latin typeface="Times New Roman"/>
                <a:ea typeface="微软雅黑" panose="020b0503020204020204" charset="-122"/>
                <a:cs typeface="Times New Roman" panose="02020603050405020304" charset="0"/>
                <a:sym typeface="+mn-ea"/>
              </a:rPr>
              <a:t>Pa</a:t>
            </a:r>
            <a:r>
              <a:rPr lang="en-US" altLang="zh-CN" sz="2200">
                <a:latin typeface="Times New Roman"/>
                <a:ea typeface="微软雅黑" panose="020b0503020204020204" charset="-122"/>
                <a:cs typeface="Times New Roman" panose="02020603050405020304" charset="0"/>
                <a:sym typeface="+mn-ea"/>
              </a:rPr>
              <a:t>)</a:t>
            </a:r>
            <a:endParaRPr lang="zh-CN" altLang="en-US" sz="2200">
              <a:solidFill>
                <a:schemeClr val="tx1"/>
              </a:solidFill>
              <a:latin typeface="Times New Roman"/>
              <a:ea typeface="微软雅黑" panose="020b0503020204020204" charset="-122"/>
              <a:cs typeface="Times New Roman" panose="02020603050405020304" charset="0"/>
            </a:endParaRPr>
          </a:p>
        </p:txBody>
      </p:sp>
      <p:sp>
        <p:nvSpPr>
          <p:cNvPr id="20" name="文本框 19" title=""/>
          <p:cNvSpPr txBox="1"/>
          <p:nvPr>
            <p:custDataLst>
              <p:tags r:id="rId12"/>
            </p:custDataLst>
          </p:nvPr>
        </p:nvSpPr>
        <p:spPr>
          <a:xfrm>
            <a:off x="3170093" y="2127622"/>
            <a:ext cx="2951751" cy="461588"/>
          </a:xfrm>
          <a:prstGeom prst="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defTabSz="914400" eaLnBrk="0" fontAlgn="auto" hangingPunct="0">
              <a:buClrTx/>
              <a:buSzTx/>
              <a:buFontTx/>
            </a:pPr>
            <a:r>
              <a:rPr lang="zh-CN" altLang="en-US" sz="2400" b="1">
                <a:solidFill>
                  <a:schemeClr val="accent5">
                    <a:lumMod val="75000"/>
                  </a:schemeClr>
                </a:solidFill>
                <a:latin typeface="Times New Roman"/>
                <a:ea typeface="微软雅黑" panose="020b0503020204020204" charset="-122"/>
                <a:sym typeface="Wingdings" panose="05000000000000000000" pitchFamily="2" charset="2"/>
              </a:rPr>
              <a:t>使用时单位要统一！</a:t>
            </a:r>
            <a:endParaRPr lang="zh-CN" altLang="en-US" sz="2400" b="1">
              <a:solidFill>
                <a:schemeClr val="accent5">
                  <a:lumMod val="75000"/>
                </a:schemeClr>
              </a:solidFill>
              <a:latin typeface="Times New Roman"/>
              <a:ea typeface="微软雅黑" panose="020b0503020204020204" charset="-122"/>
              <a:sym typeface="Wingdings" panose="05000000000000000000" pitchFamily="2" charset="2"/>
            </a:endParaRPr>
          </a:p>
        </p:txBody>
      </p:sp>
      <p:sp>
        <p:nvSpPr>
          <p:cNvPr id="9" name="文本框 8" title=""/>
          <p:cNvSpPr txBox="1"/>
          <p:nvPr>
            <p:custDataLst>
              <p:tags r:id="rId13"/>
            </p:custDataLst>
          </p:nvPr>
        </p:nvSpPr>
        <p:spPr>
          <a:xfrm>
            <a:off x="963106" y="2787306"/>
            <a:ext cx="7260329" cy="829945"/>
          </a:xfrm>
          <a:prstGeom prst="rect">
            <a:avLst/>
          </a:prstGeom>
          <a:noFill/>
        </p:spPr>
        <p:txBody>
          <a:bodyPr wrap="square" rtlCol="0" anchor="t">
            <a:spAutoFit/>
          </a:bodyPr>
          <a:lstStyle/>
          <a:p>
            <a:pPr algn="l">
              <a:buClrTx/>
              <a:buSzTx/>
            </a:pPr>
            <a:r>
              <a:rPr lang="zh-CN" altLang="en-US" sz="2400">
                <a:latin typeface="Times New Roman"/>
                <a:ea typeface="微软雅黑" panose="020b0503020204020204" charset="-122"/>
                <a:sym typeface="+mn-ea"/>
              </a:rPr>
              <a:t>深度：液体内部某一位置到上面</a:t>
            </a:r>
            <a:r>
              <a:rPr lang="zh-CN" altLang="en-US" sz="2400">
                <a:solidFill>
                  <a:srgbClr val="008080"/>
                </a:solidFill>
                <a:latin typeface="Times New Roman"/>
                <a:ea typeface="微软雅黑" panose="020b0503020204020204" charset="-122"/>
                <a:sym typeface="+mn-ea"/>
              </a:rPr>
              <a:t>自由液面</a:t>
            </a:r>
            <a:r>
              <a:rPr lang="zh-CN" altLang="en-US" sz="2400">
                <a:latin typeface="Times New Roman"/>
                <a:ea typeface="微软雅黑" panose="020b0503020204020204" charset="-122"/>
                <a:sym typeface="+mn-ea"/>
              </a:rPr>
              <a:t>的</a:t>
            </a:r>
            <a:r>
              <a:rPr lang="zh-CN" altLang="en-US" sz="2400">
                <a:solidFill>
                  <a:srgbClr val="008080"/>
                </a:solidFill>
                <a:latin typeface="Times New Roman"/>
                <a:ea typeface="微软雅黑" panose="020b0503020204020204" charset="-122"/>
                <a:sym typeface="+mn-ea"/>
              </a:rPr>
              <a:t>竖直距离</a:t>
            </a:r>
            <a:r>
              <a:rPr lang="zh-CN" altLang="en-US" sz="2400">
                <a:solidFill>
                  <a:schemeClr val="tx1"/>
                </a:solidFill>
                <a:latin typeface="Times New Roman"/>
                <a:ea typeface="微软雅黑" panose="020b0503020204020204" charset="-122"/>
                <a:sym typeface="+mn-ea"/>
              </a:rPr>
              <a:t>。</a:t>
            </a:r>
            <a:endParaRPr lang="zh-CN" altLang="en-US" sz="2400">
              <a:solidFill>
                <a:schemeClr val="tx1"/>
              </a:solidFill>
              <a:latin typeface="Times New Roman"/>
              <a:ea typeface="微软雅黑" panose="020b0503020204020204" charset="-122"/>
              <a:sym typeface="+mn-ea"/>
            </a:endParaRPr>
          </a:p>
        </p:txBody>
      </p:sp>
      <p:grpSp>
        <p:nvGrpSpPr>
          <p:cNvPr id="48" name="组合 47" title=""/>
          <p:cNvGrpSpPr/>
          <p:nvPr>
            <p:custDataLst>
              <p:tags r:id="rId14"/>
            </p:custDataLst>
          </p:nvPr>
        </p:nvGrpSpPr>
        <p:grpSpPr>
          <a:xfrm>
            <a:off x="1833583" y="3533974"/>
            <a:ext cx="1399367" cy="1014605"/>
            <a:chOff x="3001" y="5815"/>
            <a:chExt cx="2204" cy="1598"/>
          </a:xfrm>
        </p:grpSpPr>
        <p:grpSp>
          <p:nvGrpSpPr>
            <p:cNvPr id="12" name="组合 11"/>
            <p:cNvGrpSpPr/>
            <p:nvPr>
              <p:custDataLst>
                <p:tags r:id="rId15"/>
              </p:custDataLst>
            </p:nvPr>
          </p:nvGrpSpPr>
          <p:grpSpPr>
            <a:xfrm>
              <a:off x="3001" y="5815"/>
              <a:ext cx="2204" cy="1598"/>
              <a:chOff x="3001" y="6091"/>
              <a:chExt cx="1800" cy="1324"/>
            </a:xfrm>
          </p:grpSpPr>
          <p:sp>
            <p:nvSpPr>
              <p:cNvPr id="10" name="梯形 9"/>
              <p:cNvSpPr/>
              <p:nvPr>
                <p:custDataLst>
                  <p:tags r:id="rId16"/>
                </p:custDataLst>
              </p:nvPr>
            </p:nvSpPr>
            <p:spPr>
              <a:xfrm flipH="1" flipV="1">
                <a:off x="3001" y="6091"/>
                <a:ext cx="1800" cy="1324"/>
              </a:xfrm>
              <a:prstGeom prst="trapezoid">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11" name="梯形 10"/>
              <p:cNvSpPr/>
              <p:nvPr>
                <p:custDataLst>
                  <p:tags r:id="rId17"/>
                </p:custDataLst>
              </p:nvPr>
            </p:nvSpPr>
            <p:spPr>
              <a:xfrm flipH="1" flipV="1">
                <a:off x="3128" y="6559"/>
                <a:ext cx="1542" cy="854"/>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grpSp>
        <p:sp>
          <p:nvSpPr>
            <p:cNvPr id="28" name="椭圆 27"/>
            <p:cNvSpPr/>
            <p:nvPr>
              <p:custDataLst>
                <p:tags r:id="rId18"/>
              </p:custDataLst>
            </p:nvPr>
          </p:nvSpPr>
          <p:spPr>
            <a:xfrm>
              <a:off x="4048" y="6827"/>
              <a:ext cx="119" cy="1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32" name="文本框 31"/>
            <p:cNvSpPr txBox="1"/>
            <p:nvPr>
              <p:custDataLst>
                <p:tags r:id="rId19"/>
              </p:custDataLst>
            </p:nvPr>
          </p:nvSpPr>
          <p:spPr>
            <a:xfrm>
              <a:off x="4167" y="6354"/>
              <a:ext cx="581" cy="628"/>
            </a:xfrm>
            <a:prstGeom prst="rect">
              <a:avLst/>
            </a:prstGeom>
            <a:noFill/>
          </p:spPr>
          <p:txBody>
            <a:bodyPr wrap="square" rtlCol="0">
              <a:spAutoFit/>
            </a:bodyPr>
            <a:lstStyle/>
            <a:p>
              <a:r>
                <a:rPr lang="en-US" altLang="zh-CN" sz="2000" i="1">
                  <a:latin typeface="Times New Roman"/>
                  <a:ea typeface="微软雅黑" panose="020b0503020204020204" charset="-122"/>
                  <a:cs typeface="Times New Roman" panose="02020603050405020304" charset="0"/>
                </a:rPr>
                <a:t>O</a:t>
              </a:r>
              <a:endParaRPr lang="en-US" altLang="zh-CN" sz="2000" i="1">
                <a:latin typeface="Times New Roman"/>
                <a:ea typeface="微软雅黑" panose="020b0503020204020204" charset="-122"/>
                <a:cs typeface="Times New Roman" panose="02020603050405020304" charset="0"/>
              </a:endParaRPr>
            </a:p>
          </p:txBody>
        </p:sp>
      </p:grpSp>
      <p:grpSp>
        <p:nvGrpSpPr>
          <p:cNvPr id="49" name="组合 48" title=""/>
          <p:cNvGrpSpPr/>
          <p:nvPr>
            <p:custDataLst>
              <p:tags r:id="rId20"/>
            </p:custDataLst>
          </p:nvPr>
        </p:nvGrpSpPr>
        <p:grpSpPr>
          <a:xfrm>
            <a:off x="4073587" y="3528894"/>
            <a:ext cx="1418415" cy="1033017"/>
            <a:chOff x="6529" y="5807"/>
            <a:chExt cx="2234" cy="1627"/>
          </a:xfrm>
        </p:grpSpPr>
        <p:grpSp>
          <p:nvGrpSpPr>
            <p:cNvPr id="14" name="组合 13"/>
            <p:cNvGrpSpPr/>
            <p:nvPr>
              <p:custDataLst>
                <p:tags r:id="rId21"/>
              </p:custDataLst>
            </p:nvPr>
          </p:nvGrpSpPr>
          <p:grpSpPr>
            <a:xfrm>
              <a:off x="6529" y="5807"/>
              <a:ext cx="2234" cy="1627"/>
              <a:chOff x="6537" y="5978"/>
              <a:chExt cx="2000" cy="1520"/>
            </a:xfrm>
          </p:grpSpPr>
          <p:sp>
            <p:nvSpPr>
              <p:cNvPr id="8" name="任意多边形 7"/>
              <p:cNvSpPr/>
              <p:nvPr>
                <p:custDataLst>
                  <p:tags r:id="rId22"/>
                </p:custDataLst>
              </p:nvPr>
            </p:nvSpPr>
            <p:spPr>
              <a:xfrm>
                <a:off x="6540" y="6347"/>
                <a:ext cx="1980" cy="1151"/>
              </a:xfrm>
              <a:custGeom>
                <a:gdLst>
                  <a:gd name="connsiteX0" fmla="*/ 0 w 1980"/>
                  <a:gd name="connsiteY0" fmla="*/ 1151 h 1151"/>
                  <a:gd name="connsiteX1" fmla="*/ 1980 w 1980"/>
                  <a:gd name="connsiteY1" fmla="*/ 1151 h 1151"/>
                  <a:gd name="connsiteX2" fmla="*/ 1980 w 1980"/>
                  <a:gd name="connsiteY2" fmla="*/ 407 h 1151"/>
                  <a:gd name="connsiteX3" fmla="*/ 883 w 1980"/>
                  <a:gd name="connsiteY3" fmla="*/ 407 h 1151"/>
                  <a:gd name="connsiteX4" fmla="*/ 906 w 1980"/>
                  <a:gd name="connsiteY4" fmla="*/ 0 h 1151"/>
                  <a:gd name="connsiteX5" fmla="*/ 14 w 1980"/>
                  <a:gd name="connsiteY5" fmla="*/ 10 h 1151"/>
                  <a:gd name="connsiteX6" fmla="*/ 0 w 1980"/>
                  <a:gd name="connsiteY6" fmla="*/ 1151 h 11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 h="1151">
                    <a:moveTo>
                      <a:pt x="0" y="1151"/>
                    </a:moveTo>
                    <a:lnTo>
                      <a:pt x="1980" y="1151"/>
                    </a:lnTo>
                    <a:lnTo>
                      <a:pt x="1980" y="407"/>
                    </a:lnTo>
                    <a:lnTo>
                      <a:pt x="883" y="407"/>
                    </a:lnTo>
                    <a:lnTo>
                      <a:pt x="906" y="0"/>
                    </a:lnTo>
                    <a:lnTo>
                      <a:pt x="14" y="10"/>
                    </a:lnTo>
                    <a:lnTo>
                      <a:pt x="0" y="115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13" name="任意多边形 12"/>
              <p:cNvSpPr/>
              <p:nvPr>
                <p:custDataLst>
                  <p:tags r:id="rId23"/>
                </p:custDataLst>
              </p:nvPr>
            </p:nvSpPr>
            <p:spPr>
              <a:xfrm>
                <a:off x="6537" y="5978"/>
                <a:ext cx="2001" cy="1520"/>
              </a:xfrm>
              <a:custGeom>
                <a:gdLst>
                  <a:gd name="connisteX0" fmla="*/ 13335 w 1270635"/>
                  <a:gd name="connsiteY0" fmla="*/ 922655 h 922655"/>
                  <a:gd name="connisteX1" fmla="*/ 1270635 w 1270635"/>
                  <a:gd name="connsiteY1" fmla="*/ 922655 h 922655"/>
                  <a:gd name="connisteX2" fmla="*/ 1270635 w 1270635"/>
                  <a:gd name="connsiteY2" fmla="*/ 464820 h 922655"/>
                  <a:gd name="connisteX3" fmla="*/ 574040 w 1270635"/>
                  <a:gd name="connsiteY3" fmla="*/ 464820 h 922655"/>
                  <a:gd name="connisteX4" fmla="*/ 574040 w 1270635"/>
                  <a:gd name="connsiteY4" fmla="*/ 0 h 922655"/>
                  <a:gd name="connisteX5" fmla="*/ 0 w 1270635"/>
                  <a:gd name="connsiteY5" fmla="*/ 0 h 922655"/>
                  <a:gd name="connisteX6" fmla="*/ 13335 w 1270635"/>
                  <a:gd name="connsiteY6" fmla="*/ 922655 h 922655"/>
                </a:gd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270635" h="922655">
                    <a:moveTo>
                      <a:pt x="13335" y="922655"/>
                    </a:moveTo>
                    <a:lnTo>
                      <a:pt x="1270635" y="922655"/>
                    </a:lnTo>
                    <a:lnTo>
                      <a:pt x="1270635" y="464820"/>
                    </a:lnTo>
                    <a:lnTo>
                      <a:pt x="574040" y="464820"/>
                    </a:lnTo>
                    <a:lnTo>
                      <a:pt x="574040" y="0"/>
                    </a:lnTo>
                    <a:lnTo>
                      <a:pt x="0" y="0"/>
                    </a:lnTo>
                    <a:lnTo>
                      <a:pt x="13335" y="922655"/>
                    </a:lnTo>
                    <a:close/>
                  </a:path>
                </a:pathLst>
              </a:cu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pPr>
                <a:endParaRPr lang="zh-CN" altLang="en-US" sz="1800">
                  <a:latin typeface="Times New Roman"/>
                  <a:ea typeface="微软雅黑" panose="020b0503020204020204" charset="-122"/>
                  <a:cs typeface="Times New Roman" panose="02020603050405020304" charset="0"/>
                  <a:sym typeface="+mn-ea"/>
                </a:endParaRPr>
              </a:p>
            </p:txBody>
          </p:sp>
        </p:grpSp>
        <p:sp>
          <p:nvSpPr>
            <p:cNvPr id="29" name="椭圆 28"/>
            <p:cNvSpPr/>
            <p:nvPr>
              <p:custDataLst>
                <p:tags r:id="rId24"/>
              </p:custDataLst>
            </p:nvPr>
          </p:nvSpPr>
          <p:spPr>
            <a:xfrm>
              <a:off x="8219" y="7027"/>
              <a:ext cx="119" cy="1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33" name="文本框 32"/>
            <p:cNvSpPr txBox="1"/>
            <p:nvPr>
              <p:custDataLst>
                <p:tags r:id="rId25"/>
              </p:custDataLst>
            </p:nvPr>
          </p:nvSpPr>
          <p:spPr>
            <a:xfrm>
              <a:off x="7652" y="6671"/>
              <a:ext cx="581" cy="628"/>
            </a:xfrm>
            <a:prstGeom prst="rect">
              <a:avLst/>
            </a:prstGeom>
            <a:noFill/>
          </p:spPr>
          <p:txBody>
            <a:bodyPr wrap="square" rtlCol="0">
              <a:spAutoFit/>
            </a:bodyPr>
            <a:lstStyle/>
            <a:p>
              <a:r>
                <a:rPr lang="en-US" altLang="zh-CN" sz="2000" i="1">
                  <a:latin typeface="Times New Roman"/>
                  <a:ea typeface="微软雅黑" panose="020b0503020204020204" charset="-122"/>
                  <a:cs typeface="Times New Roman" panose="02020603050405020304" charset="0"/>
                </a:rPr>
                <a:t>O</a:t>
              </a:r>
              <a:endParaRPr lang="en-US" altLang="zh-CN" sz="2000" i="1">
                <a:latin typeface="Times New Roman"/>
                <a:ea typeface="微软雅黑" panose="020b0503020204020204" charset="-122"/>
                <a:cs typeface="Times New Roman" panose="02020603050405020304" charset="0"/>
              </a:endParaRPr>
            </a:p>
          </p:txBody>
        </p:sp>
      </p:grpSp>
      <p:grpSp>
        <p:nvGrpSpPr>
          <p:cNvPr id="50" name="组合 49" title=""/>
          <p:cNvGrpSpPr/>
          <p:nvPr>
            <p:custDataLst>
              <p:tags r:id="rId26"/>
            </p:custDataLst>
          </p:nvPr>
        </p:nvGrpSpPr>
        <p:grpSpPr>
          <a:xfrm>
            <a:off x="6094542" y="3788577"/>
            <a:ext cx="1369526" cy="800636"/>
            <a:chOff x="9712" y="6216"/>
            <a:chExt cx="2157" cy="1261"/>
          </a:xfrm>
        </p:grpSpPr>
        <p:grpSp>
          <p:nvGrpSpPr>
            <p:cNvPr id="27" name="组合 26"/>
            <p:cNvGrpSpPr/>
            <p:nvPr>
              <p:custDataLst>
                <p:tags r:id="rId27"/>
              </p:custDataLst>
            </p:nvPr>
          </p:nvGrpSpPr>
          <p:grpSpPr>
            <a:xfrm>
              <a:off x="9712" y="6216"/>
              <a:ext cx="2157" cy="811"/>
              <a:chOff x="9576" y="6349"/>
              <a:chExt cx="2291" cy="821"/>
            </a:xfrm>
          </p:grpSpPr>
          <p:grpSp>
            <p:nvGrpSpPr>
              <p:cNvPr id="22" name="组合 21"/>
              <p:cNvGrpSpPr/>
              <p:nvPr>
                <p:custDataLst>
                  <p:tags r:id="rId28"/>
                </p:custDataLst>
              </p:nvPr>
            </p:nvGrpSpPr>
            <p:grpSpPr>
              <a:xfrm rot="2820000">
                <a:off x="10324" y="5600"/>
                <a:ext cx="794" cy="2291"/>
                <a:chOff x="10488" y="6091"/>
                <a:chExt cx="794" cy="2010"/>
              </a:xfrm>
            </p:grpSpPr>
            <p:sp>
              <p:nvSpPr>
                <p:cNvPr id="19" name="椭圆 18"/>
                <p:cNvSpPr/>
                <p:nvPr>
                  <p:custDataLst>
                    <p:tags r:id="rId29"/>
                  </p:custDataLst>
                </p:nvPr>
              </p:nvSpPr>
              <p:spPr>
                <a:xfrm>
                  <a:off x="10488" y="7307"/>
                  <a:ext cx="794" cy="794"/>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pPr>
                  <a:endParaRPr lang="zh-CN" altLang="en-US" sz="1800">
                    <a:latin typeface="Times New Roman"/>
                    <a:ea typeface="微软雅黑" panose="020b0503020204020204" charset="-122"/>
                    <a:cs typeface="Times New Roman" panose="02020603050405020304" charset="0"/>
                    <a:sym typeface="+mn-ea"/>
                  </a:endParaRPr>
                </a:p>
              </p:txBody>
            </p:sp>
            <p:sp>
              <p:nvSpPr>
                <p:cNvPr id="21" name="矩形 20"/>
                <p:cNvSpPr/>
                <p:nvPr>
                  <p:custDataLst>
                    <p:tags r:id="rId30"/>
                  </p:custDataLst>
                </p:nvPr>
              </p:nvSpPr>
              <p:spPr>
                <a:xfrm>
                  <a:off x="10488" y="6091"/>
                  <a:ext cx="794" cy="1588"/>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pPr>
                  <a:endParaRPr lang="zh-CN" altLang="en-US" sz="1800">
                    <a:latin typeface="Times New Roman"/>
                    <a:ea typeface="微软雅黑" panose="020b0503020204020204" charset="-122"/>
                    <a:cs typeface="Times New Roman" panose="02020603050405020304" charset="0"/>
                    <a:sym typeface="+mn-ea"/>
                  </a:endParaRPr>
                </a:p>
              </p:txBody>
            </p:sp>
          </p:grpSp>
          <p:grpSp>
            <p:nvGrpSpPr>
              <p:cNvPr id="23" name="组合 22"/>
              <p:cNvGrpSpPr/>
              <p:nvPr>
                <p:custDataLst>
                  <p:tags r:id="rId31"/>
                </p:custDataLst>
              </p:nvPr>
            </p:nvGrpSpPr>
            <p:grpSpPr>
              <a:xfrm rot="2820000">
                <a:off x="10295" y="5721"/>
                <a:ext cx="771" cy="2127"/>
                <a:chOff x="10488" y="5991"/>
                <a:chExt cx="794" cy="2127"/>
              </a:xfrm>
            </p:grpSpPr>
            <p:sp>
              <p:nvSpPr>
                <p:cNvPr id="24" name="椭圆 23"/>
                <p:cNvSpPr/>
                <p:nvPr>
                  <p:custDataLst>
                    <p:tags r:id="rId32"/>
                  </p:custDataLst>
                </p:nvPr>
              </p:nvSpPr>
              <p:spPr>
                <a:xfrm>
                  <a:off x="10488" y="7307"/>
                  <a:ext cx="794" cy="8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25" name="任意多边形 24"/>
                <p:cNvSpPr/>
                <p:nvPr>
                  <p:custDataLst>
                    <p:tags r:id="rId33"/>
                  </p:custDataLst>
                </p:nvPr>
              </p:nvSpPr>
              <p:spPr>
                <a:xfrm>
                  <a:off x="10488" y="5991"/>
                  <a:ext cx="794" cy="1688"/>
                </a:xfrm>
                <a:custGeom>
                  <a:gdLst>
                    <a:gd name="connsiteX0" fmla="*/ 1 w 762"/>
                    <a:gd name="connsiteY0" fmla="*/ 770 h 1589"/>
                    <a:gd name="connsiteX1" fmla="*/ 761 w 762"/>
                    <a:gd name="connsiteY1" fmla="*/ 0 h 1589"/>
                    <a:gd name="connsiteX2" fmla="*/ 762 w 762"/>
                    <a:gd name="connsiteY2" fmla="*/ 1589 h 1589"/>
                    <a:gd name="connsiteX3" fmla="*/ 0 w 762"/>
                    <a:gd name="connsiteY3" fmla="*/ 1589 h 1589"/>
                    <a:gd name="connsiteX4" fmla="*/ 1 w 762"/>
                    <a:gd name="connsiteY4" fmla="*/ 770 h 15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62" h="1589">
                      <a:moveTo>
                        <a:pt x="1" y="770"/>
                      </a:moveTo>
                      <a:lnTo>
                        <a:pt x="761" y="0"/>
                      </a:lnTo>
                      <a:lnTo>
                        <a:pt x="762" y="1589"/>
                      </a:lnTo>
                      <a:lnTo>
                        <a:pt x="0" y="1589"/>
                      </a:lnTo>
                      <a:lnTo>
                        <a:pt x="1" y="7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grpSp>
        </p:grpSp>
        <p:sp>
          <p:nvSpPr>
            <p:cNvPr id="31" name="椭圆 30"/>
            <p:cNvSpPr/>
            <p:nvPr>
              <p:custDataLst>
                <p:tags r:id="rId34"/>
              </p:custDataLst>
            </p:nvPr>
          </p:nvSpPr>
          <p:spPr>
            <a:xfrm>
              <a:off x="10233" y="7358"/>
              <a:ext cx="119" cy="1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34" name="文本框 33"/>
            <p:cNvSpPr txBox="1"/>
            <p:nvPr>
              <p:custDataLst>
                <p:tags r:id="rId35"/>
              </p:custDataLst>
            </p:nvPr>
          </p:nvSpPr>
          <p:spPr>
            <a:xfrm>
              <a:off x="10146" y="6735"/>
              <a:ext cx="581" cy="628"/>
            </a:xfrm>
            <a:prstGeom prst="rect">
              <a:avLst/>
            </a:prstGeom>
            <a:noFill/>
          </p:spPr>
          <p:txBody>
            <a:bodyPr wrap="square" rtlCol="0">
              <a:spAutoFit/>
            </a:bodyPr>
            <a:lstStyle/>
            <a:p>
              <a:r>
                <a:rPr lang="en-US" altLang="zh-CN" sz="2000" i="1">
                  <a:latin typeface="Times New Roman"/>
                  <a:ea typeface="微软雅黑" panose="020b0503020204020204" charset="-122"/>
                  <a:cs typeface="Times New Roman" panose="02020603050405020304" charset="0"/>
                </a:rPr>
                <a:t>O</a:t>
              </a:r>
              <a:endParaRPr lang="en-US" altLang="zh-CN" sz="2000" i="1">
                <a:latin typeface="Times New Roman"/>
                <a:ea typeface="微软雅黑" panose="020b0503020204020204" charset="-122"/>
                <a:cs typeface="Times New Roman" panose="02020603050405020304" charset="0"/>
              </a:endParaRPr>
            </a:p>
          </p:txBody>
        </p:sp>
      </p:grpSp>
      <p:grpSp>
        <p:nvGrpSpPr>
          <p:cNvPr id="51" name="组合 50" title=""/>
          <p:cNvGrpSpPr/>
          <p:nvPr>
            <p:custDataLst>
              <p:tags r:id="rId36"/>
            </p:custDataLst>
          </p:nvPr>
        </p:nvGrpSpPr>
        <p:grpSpPr>
          <a:xfrm>
            <a:off x="1175804" y="3813974"/>
            <a:ext cx="767620" cy="460318"/>
            <a:chOff x="1965" y="6256"/>
            <a:chExt cx="1209" cy="725"/>
          </a:xfrm>
        </p:grpSpPr>
        <p:sp>
          <p:nvSpPr>
            <p:cNvPr id="35" name="直接连接符 6167"/>
            <p:cNvSpPr>
              <a:spLocks noChangeShapeType="1"/>
            </p:cNvSpPr>
            <p:nvPr>
              <p:custDataLst>
                <p:tags r:id="rId37"/>
              </p:custDataLst>
            </p:nvPr>
          </p:nvSpPr>
          <p:spPr bwMode="auto">
            <a:xfrm flipH="1">
              <a:off x="2750" y="6392"/>
              <a:ext cx="0" cy="482"/>
            </a:xfrm>
            <a:prstGeom prst="line">
              <a:avLst/>
            </a:prstGeom>
            <a:noFill/>
            <a:ln w="19050">
              <a:solidFill>
                <a:schemeClr val="tx1"/>
              </a:solidFill>
              <a:round/>
              <a:headEnd type="triangle" w="med" len="med"/>
              <a:tailEnd type="triangle" w="med" len="med"/>
            </a:ln>
          </p:spPr>
          <p:txBody>
            <a:bodyPr/>
            <a:lstStyle/>
            <a:p>
              <a:endParaRPr lang="zh-CN" altLang="en-US" sz="2100">
                <a:latin typeface="微软雅黑" panose="020b0503020204020204" charset="-122"/>
                <a:ea typeface="微软雅黑" panose="020b0503020204020204" charset="-122"/>
              </a:endParaRPr>
            </a:p>
          </p:txBody>
        </p:sp>
        <p:cxnSp>
          <p:nvCxnSpPr>
            <p:cNvPr id="36" name="直接连接符 35"/>
            <p:cNvCxnSpPr/>
            <p:nvPr>
              <p:custDataLst>
                <p:tags r:id="rId38"/>
              </p:custDataLst>
            </p:nvPr>
          </p:nvCxnSpPr>
          <p:spPr>
            <a:xfrm>
              <a:off x="2566" y="6392"/>
              <a:ext cx="47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直接连接符 36"/>
            <p:cNvCxnSpPr/>
            <p:nvPr>
              <p:custDataLst>
                <p:tags r:id="rId39"/>
              </p:custDataLst>
            </p:nvPr>
          </p:nvCxnSpPr>
          <p:spPr>
            <a:xfrm>
              <a:off x="2550" y="6882"/>
              <a:ext cx="624" cy="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8" name="文本框 37"/>
            <p:cNvSpPr txBox="1"/>
            <p:nvPr>
              <p:custDataLst>
                <p:tags r:id="rId40"/>
              </p:custDataLst>
            </p:nvPr>
          </p:nvSpPr>
          <p:spPr>
            <a:xfrm>
              <a:off x="1965" y="6256"/>
              <a:ext cx="484" cy="725"/>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h</a:t>
              </a:r>
              <a:endParaRPr lang="en-US" altLang="zh-CN" sz="2400" i="1">
                <a:latin typeface="Times New Roman"/>
                <a:ea typeface="微软雅黑" panose="020b0503020204020204" charset="-122"/>
                <a:cs typeface="Times New Roman" panose="02020603050405020304" charset="0"/>
              </a:endParaRPr>
            </a:p>
          </p:txBody>
        </p:sp>
      </p:grpSp>
      <p:grpSp>
        <p:nvGrpSpPr>
          <p:cNvPr id="52" name="组合 51" title=""/>
          <p:cNvGrpSpPr/>
          <p:nvPr>
            <p:custDataLst>
              <p:tags r:id="rId41"/>
            </p:custDataLst>
          </p:nvPr>
        </p:nvGrpSpPr>
        <p:grpSpPr>
          <a:xfrm>
            <a:off x="3413903" y="3795561"/>
            <a:ext cx="593017" cy="561906"/>
            <a:chOff x="5490" y="6227"/>
            <a:chExt cx="934" cy="885"/>
          </a:xfrm>
        </p:grpSpPr>
        <p:sp>
          <p:nvSpPr>
            <p:cNvPr id="39" name="直接连接符 6167"/>
            <p:cNvSpPr>
              <a:spLocks noChangeShapeType="1"/>
            </p:cNvSpPr>
            <p:nvPr>
              <p:custDataLst>
                <p:tags r:id="rId42"/>
              </p:custDataLst>
            </p:nvPr>
          </p:nvSpPr>
          <p:spPr bwMode="auto">
            <a:xfrm flipH="1">
              <a:off x="6114" y="6239"/>
              <a:ext cx="0" cy="850"/>
            </a:xfrm>
            <a:prstGeom prst="line">
              <a:avLst/>
            </a:prstGeom>
            <a:noFill/>
            <a:ln w="19050">
              <a:solidFill>
                <a:schemeClr val="tx1"/>
              </a:solidFill>
              <a:round/>
              <a:headEnd type="triangle" w="med" len="med"/>
              <a:tailEnd type="triangle" w="med" len="med"/>
            </a:ln>
          </p:spPr>
          <p:txBody>
            <a:bodyPr/>
            <a:lstStyle/>
            <a:p>
              <a:endParaRPr lang="zh-CN" altLang="en-US" sz="2100">
                <a:latin typeface="微软雅黑" panose="020b0503020204020204" charset="-122"/>
                <a:ea typeface="微软雅黑" panose="020b0503020204020204" charset="-122"/>
              </a:endParaRPr>
            </a:p>
          </p:txBody>
        </p:sp>
        <p:cxnSp>
          <p:nvCxnSpPr>
            <p:cNvPr id="40" name="直接连接符 39"/>
            <p:cNvCxnSpPr/>
            <p:nvPr>
              <p:custDataLst>
                <p:tags r:id="rId43"/>
              </p:custDataLst>
            </p:nvPr>
          </p:nvCxnSpPr>
          <p:spPr>
            <a:xfrm>
              <a:off x="5901" y="6227"/>
              <a:ext cx="47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直接连接符 40"/>
            <p:cNvCxnSpPr/>
            <p:nvPr>
              <p:custDataLst>
                <p:tags r:id="rId44"/>
              </p:custDataLst>
            </p:nvPr>
          </p:nvCxnSpPr>
          <p:spPr>
            <a:xfrm>
              <a:off x="5914" y="7104"/>
              <a:ext cx="510" cy="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42" name="文本框 41"/>
            <p:cNvSpPr txBox="1"/>
            <p:nvPr>
              <p:custDataLst>
                <p:tags r:id="rId45"/>
              </p:custDataLst>
            </p:nvPr>
          </p:nvSpPr>
          <p:spPr>
            <a:xfrm>
              <a:off x="5490" y="6333"/>
              <a:ext cx="635" cy="725"/>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h</a:t>
              </a:r>
              <a:endParaRPr lang="en-US" altLang="zh-CN" sz="2400" i="1">
                <a:latin typeface="Times New Roman"/>
                <a:ea typeface="微软雅黑" panose="020b0503020204020204" charset="-122"/>
                <a:cs typeface="Times New Roman" panose="02020603050405020304" charset="0"/>
              </a:endParaRPr>
            </a:p>
          </p:txBody>
        </p:sp>
      </p:grpSp>
      <p:grpSp>
        <p:nvGrpSpPr>
          <p:cNvPr id="53" name="组合 52" title=""/>
          <p:cNvGrpSpPr/>
          <p:nvPr>
            <p:custDataLst>
              <p:tags r:id="rId46"/>
            </p:custDataLst>
          </p:nvPr>
        </p:nvGrpSpPr>
        <p:grpSpPr>
          <a:xfrm>
            <a:off x="6647559" y="3813974"/>
            <a:ext cx="1342859" cy="746668"/>
            <a:chOff x="10583" y="6256"/>
            <a:chExt cx="2115" cy="1176"/>
          </a:xfrm>
        </p:grpSpPr>
        <p:sp>
          <p:nvSpPr>
            <p:cNvPr id="43" name="直接连接符 6167"/>
            <p:cNvSpPr>
              <a:spLocks noChangeShapeType="1"/>
            </p:cNvSpPr>
            <p:nvPr>
              <p:custDataLst>
                <p:tags r:id="rId47"/>
              </p:custDataLst>
            </p:nvPr>
          </p:nvSpPr>
          <p:spPr bwMode="auto">
            <a:xfrm flipH="1">
              <a:off x="12103" y="6256"/>
              <a:ext cx="0" cy="1162"/>
            </a:xfrm>
            <a:prstGeom prst="line">
              <a:avLst/>
            </a:prstGeom>
            <a:noFill/>
            <a:ln w="19050">
              <a:solidFill>
                <a:schemeClr val="tx1"/>
              </a:solidFill>
              <a:round/>
              <a:headEnd type="triangle" w="med" len="med"/>
              <a:tailEnd type="triangle" w="med" len="med"/>
            </a:ln>
          </p:spPr>
          <p:txBody>
            <a:bodyPr/>
            <a:lstStyle/>
            <a:p>
              <a:endParaRPr lang="zh-CN" altLang="en-US" sz="2100">
                <a:latin typeface="微软雅黑" panose="020b0503020204020204" charset="-122"/>
                <a:ea typeface="微软雅黑" panose="020b0503020204020204" charset="-122"/>
              </a:endParaRPr>
            </a:p>
          </p:txBody>
        </p:sp>
        <p:cxnSp>
          <p:nvCxnSpPr>
            <p:cNvPr id="44" name="直接连接符 43"/>
            <p:cNvCxnSpPr/>
            <p:nvPr>
              <p:custDataLst>
                <p:tags r:id="rId48"/>
              </p:custDataLst>
            </p:nvPr>
          </p:nvCxnSpPr>
          <p:spPr>
            <a:xfrm>
              <a:off x="11919" y="6256"/>
              <a:ext cx="47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直接连接符 45"/>
            <p:cNvCxnSpPr/>
            <p:nvPr>
              <p:custDataLst>
                <p:tags r:id="rId49"/>
              </p:custDataLst>
            </p:nvPr>
          </p:nvCxnSpPr>
          <p:spPr>
            <a:xfrm>
              <a:off x="10583" y="7424"/>
              <a:ext cx="1984" cy="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47" name="文本框 46"/>
            <p:cNvSpPr txBox="1"/>
            <p:nvPr>
              <p:custDataLst>
                <p:tags r:id="rId50"/>
              </p:custDataLst>
            </p:nvPr>
          </p:nvSpPr>
          <p:spPr>
            <a:xfrm>
              <a:off x="12063" y="6514"/>
              <a:ext cx="635" cy="725"/>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h</a:t>
              </a:r>
              <a:endParaRPr lang="en-US" altLang="zh-CN" sz="2400" i="1">
                <a:latin typeface="Times New Roman"/>
                <a:ea typeface="微软雅黑" panose="020b0503020204020204" charset="-122"/>
                <a:cs typeface="Times New Roman" panose="02020603050405020304" charset="0"/>
              </a:endParaRPr>
            </a:p>
          </p:txBody>
        </p:sp>
      </p:grpSp>
      <p:grpSp>
        <p:nvGrpSpPr>
          <p:cNvPr id="26" name="组合 9" title=""/>
          <p:cNvGrpSpPr/>
          <p:nvPr>
            <p:custDataLst>
              <p:tags r:id="rId51"/>
            </p:custDataLst>
          </p:nvPr>
        </p:nvGrpSpPr>
        <p:grpSpPr>
          <a:xfrm>
            <a:off x="564" y="55555"/>
            <a:ext cx="5986676" cy="491490"/>
            <a:chOff x="0" y="623478"/>
            <a:chExt cx="7037043" cy="575158"/>
          </a:xfrm>
        </p:grpSpPr>
        <p:grpSp>
          <p:nvGrpSpPr>
            <p:cNvPr id="30" name="组合 10"/>
            <p:cNvGrpSpPr/>
            <p:nvPr>
              <p:custDataLst>
                <p:tags r:id="rId52"/>
              </p:custDataLst>
            </p:nvPr>
          </p:nvGrpSpPr>
          <p:grpSpPr>
            <a:xfrm>
              <a:off x="0" y="679673"/>
              <a:ext cx="501527" cy="416083"/>
              <a:chOff x="0" y="538268"/>
              <a:chExt cx="501527" cy="416083"/>
            </a:xfrm>
          </p:grpSpPr>
          <p:sp>
            <p:nvSpPr>
              <p:cNvPr id="54" name="矩形 53"/>
              <p:cNvSpPr/>
              <p:nvPr>
                <p:custDataLst>
                  <p:tags r:id="rId53"/>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55" name="矩形 54"/>
              <p:cNvSpPr/>
              <p:nvPr>
                <p:custDataLst>
                  <p:tags r:id="rId54"/>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56" name="文本框 11"/>
            <p:cNvSpPr txBox="1">
              <a:spLocks noChangeArrowheads="1"/>
            </p:cNvSpPr>
            <p:nvPr>
              <p:custDataLst>
                <p:tags r:id="rId55"/>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三、怎样计算液体内部压强</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977"/>
                                        </p:tgtEl>
                                        <p:attrNameLst>
                                          <p:attrName>style.visibility</p:attrName>
                                        </p:attrNameLst>
                                      </p:cBhvr>
                                      <p:to>
                                        <p:strVal val="visible"/>
                                      </p:to>
                                    </p:set>
                                    <p:animEffect transition="in" filter="wipe(up)">
                                      <p:cBhvr>
                                        <p:cTn id="7" dur="500"/>
                                        <p:tgtEl>
                                          <p:spTgt spid="4097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974"/>
                                        </p:tgtEl>
                                        <p:attrNameLst>
                                          <p:attrName>style.visibility</p:attrName>
                                        </p:attrNameLst>
                                      </p:cBhvr>
                                      <p:to>
                                        <p:strVal val="visible"/>
                                      </p:to>
                                    </p:set>
                                    <p:animEffect transition="in" filter="wipe(down)">
                                      <p:cBhvr>
                                        <p:cTn id="10" dur="500"/>
                                        <p:tgtEl>
                                          <p:spTgt spid="40974"/>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0978"/>
                                        </p:tgtEl>
                                        <p:attrNameLst>
                                          <p:attrName>style.visibility</p:attrName>
                                        </p:attrNameLst>
                                      </p:cBhvr>
                                      <p:to>
                                        <p:strVal val="visible"/>
                                      </p:to>
                                    </p:set>
                                    <p:animEffect transition="in" filter="wipe(up)">
                                      <p:cBhvr>
                                        <p:cTn id="15" dur="500"/>
                                        <p:tgtEl>
                                          <p:spTgt spid="4097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40" presetClass="entr" presetSubtype="0" fill="hold" grpId="0" nodeType="clickEffect">
                                  <p:stCondLst>
                                    <p:cond delay="0"/>
                                  </p:stCondLst>
                                  <p:iterate type="lt">
                                    <p:tmPct val="10000"/>
                                  </p:iterate>
                                  <p:childTnLst>
                                    <p:set>
                                      <p:cBhvr>
                                        <p:cTn id="38" dur="500"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anim calcmode="lin" valueType="num">
                                      <p:cBhvr>
                                        <p:cTn id="40" dur="500" fill="hold"/>
                                        <p:tgtEl>
                                          <p:spTgt spid="20"/>
                                        </p:tgtEl>
                                        <p:attrNameLst>
                                          <p:attrName>ppt_x</p:attrName>
                                        </p:attrNameLst>
                                      </p:cBhvr>
                                      <p:tavLst>
                                        <p:tav tm="0">
                                          <p:val>
                                            <p:strVal val="#ppt_x-.1"/>
                                          </p:val>
                                        </p:tav>
                                        <p:tav tm="100000">
                                          <p:val>
                                            <p:strVal val="#ppt_x"/>
                                          </p:val>
                                        </p:tav>
                                      </p:tavLst>
                                    </p:anim>
                                    <p:anim calcmode="lin" valueType="num">
                                      <p:cBhvr>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500"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anim calcmode="lin" valueType="num">
                                      <p:cBhvr>
                                        <p:cTn id="47" dur="500" fill="hold"/>
                                        <p:tgtEl>
                                          <p:spTgt spid="9"/>
                                        </p:tgtEl>
                                        <p:attrNameLst>
                                          <p:attrName>ppt_x</p:attrName>
                                        </p:attrNameLst>
                                      </p:cBhvr>
                                      <p:tavLst>
                                        <p:tav tm="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additive="base">
                                        <p:cTn id="53" dur="500" fill="hold"/>
                                        <p:tgtEl>
                                          <p:spTgt spid="48"/>
                                        </p:tgtEl>
                                        <p:attrNameLst>
                                          <p:attrName>ppt_x</p:attrName>
                                        </p:attrNameLst>
                                      </p:cBhvr>
                                      <p:tavLst>
                                        <p:tav tm="0">
                                          <p:val>
                                            <p:strVal val="#ppt_x"/>
                                          </p:val>
                                        </p:tav>
                                        <p:tav tm="100000">
                                          <p:val>
                                            <p:strVal val="#ppt_x"/>
                                          </p:val>
                                        </p:tav>
                                      </p:tavLst>
                                    </p:anim>
                                    <p:anim calcmode="lin" valueType="num">
                                      <p:cBhvr additive="base">
                                        <p:cTn id="54" dur="500" fill="hold"/>
                                        <p:tgtEl>
                                          <p:spTgt spid="4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fill="hold"/>
                                        <p:tgtEl>
                                          <p:spTgt spid="49"/>
                                        </p:tgtEl>
                                        <p:attrNameLst>
                                          <p:attrName>ppt_x</p:attrName>
                                        </p:attrNameLst>
                                      </p:cBhvr>
                                      <p:tavLst>
                                        <p:tav tm="0">
                                          <p:val>
                                            <p:strVal val="#ppt_x"/>
                                          </p:val>
                                        </p:tav>
                                        <p:tav tm="100000">
                                          <p:val>
                                            <p:strVal val="#ppt_x"/>
                                          </p:val>
                                        </p:tav>
                                      </p:tavLst>
                                    </p:anim>
                                    <p:anim calcmode="lin" valueType="num">
                                      <p:cBhvr additive="base">
                                        <p:cTn id="58" dur="500" fill="hold"/>
                                        <p:tgtEl>
                                          <p:spTgt spid="4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ppt_x"/>
                                          </p:val>
                                        </p:tav>
                                        <p:tav tm="100000">
                                          <p:val>
                                            <p:strVal val="#ppt_x"/>
                                          </p:val>
                                        </p:tav>
                                      </p:tavLst>
                                    </p:anim>
                                    <p:anim calcmode="lin" valueType="num">
                                      <p:cBhvr additive="base">
                                        <p:cTn id="6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Effect transition="in" filter="fade">
                                      <p:cBhvr>
                                        <p:cTn id="69" dur="500"/>
                                        <p:tgtEl>
                                          <p:spTgt spid="53"/>
                                        </p:tgtEl>
                                      </p:cBhvr>
                                    </p:animEffect>
                                  </p:childTnLst>
                                </p:cTn>
                              </p:par>
                              <p:par>
                                <p:cTn id="70" presetID="53" presetClass="entr" presetSubtype="16"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anim calcmode="lin" valueType="num">
                                      <p:cBhvr>
                                        <p:cTn id="72" dur="500" fill="hold"/>
                                        <p:tgtEl>
                                          <p:spTgt spid="52"/>
                                        </p:tgtEl>
                                        <p:attrNameLst>
                                          <p:attrName>ppt_w</p:attrName>
                                        </p:attrNameLst>
                                      </p:cBhvr>
                                      <p:tavLst>
                                        <p:tav tm="0">
                                          <p:val>
                                            <p:fltVal val="0"/>
                                          </p:val>
                                        </p:tav>
                                        <p:tav tm="100000">
                                          <p:val>
                                            <p:strVal val="#ppt_w"/>
                                          </p:val>
                                        </p:tav>
                                      </p:tavLst>
                                    </p:anim>
                                    <p:anim calcmode="lin" valueType="num">
                                      <p:cBhvr>
                                        <p:cTn id="73" dur="500" fill="hold"/>
                                        <p:tgtEl>
                                          <p:spTgt spid="52"/>
                                        </p:tgtEl>
                                        <p:attrNameLst>
                                          <p:attrName>ppt_h</p:attrName>
                                        </p:attrNameLst>
                                      </p:cBhvr>
                                      <p:tavLst>
                                        <p:tav tm="0">
                                          <p:val>
                                            <p:fltVal val="0"/>
                                          </p:val>
                                        </p:tav>
                                        <p:tav tm="100000">
                                          <p:val>
                                            <p:strVal val="#ppt_h"/>
                                          </p:val>
                                        </p:tav>
                                      </p:tavLst>
                                    </p:anim>
                                    <p:animEffect transition="in" filter="fade">
                                      <p:cBhvr>
                                        <p:cTn id="74" dur="500"/>
                                        <p:tgtEl>
                                          <p:spTgt spid="52"/>
                                        </p:tgtEl>
                                      </p:cBhvr>
                                    </p:animEffect>
                                  </p:childTnLst>
                                </p:cTn>
                              </p:par>
                              <p:par>
                                <p:cTn id="75" presetID="53" presetClass="entr" presetSubtype="16"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p:cTn id="77" dur="500" fill="hold"/>
                                        <p:tgtEl>
                                          <p:spTgt spid="51"/>
                                        </p:tgtEl>
                                        <p:attrNameLst>
                                          <p:attrName>ppt_w</p:attrName>
                                        </p:attrNameLst>
                                      </p:cBhvr>
                                      <p:tavLst>
                                        <p:tav tm="0">
                                          <p:val>
                                            <p:fltVal val="0"/>
                                          </p:val>
                                        </p:tav>
                                        <p:tav tm="100000">
                                          <p:val>
                                            <p:strVal val="#ppt_w"/>
                                          </p:val>
                                        </p:tav>
                                      </p:tavLst>
                                    </p:anim>
                                    <p:anim calcmode="lin" valueType="num">
                                      <p:cBhvr>
                                        <p:cTn id="78" dur="500" fill="hold"/>
                                        <p:tgtEl>
                                          <p:spTgt spid="51"/>
                                        </p:tgtEl>
                                        <p:attrNameLst>
                                          <p:attrName>ppt_h</p:attrName>
                                        </p:attrNameLst>
                                      </p:cBhvr>
                                      <p:tavLst>
                                        <p:tav tm="0">
                                          <p:val>
                                            <p:fltVal val="0"/>
                                          </p:val>
                                        </p:tav>
                                        <p:tav tm="100000">
                                          <p:val>
                                            <p:strVal val="#ppt_h"/>
                                          </p:val>
                                        </p:tav>
                                      </p:tavLst>
                                    </p:anim>
                                    <p:animEffect transition="in" filter="fade">
                                      <p:cBhvr>
                                        <p:cTn id="7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4" grpId="0"/>
      <p:bldP spid="40977" grpId="0" animBg="1"/>
      <p:bldP spid="2" grpId="0"/>
      <p:bldP spid="40978" grpId="0" animBg="1"/>
      <p:bldP spid="3" grpId="0" animBg="1"/>
      <p:bldP spid="5" grpId="0"/>
      <p:bldP spid="6" grpId="0" animBg="1"/>
      <p:bldP spid="7" grpId="0"/>
      <p:bldP spid="20" grpId="0" animBg="1"/>
      <p:bldP spid="9"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 name="组合 1" title=""/>
          <p:cNvGrpSpPr/>
          <p:nvPr>
            <p:custDataLst>
              <p:tags r:id="rId3"/>
            </p:custDataLst>
          </p:nvPr>
        </p:nvGrpSpPr>
        <p:grpSpPr>
          <a:xfrm>
            <a:off x="1194217" y="1246351"/>
            <a:ext cx="2514290" cy="1222224"/>
            <a:chOff x="2180" y="2775"/>
            <a:chExt cx="3960" cy="1925"/>
          </a:xfrm>
        </p:grpSpPr>
        <p:sp>
          <p:nvSpPr>
            <p:cNvPr id="20482" name="Oval 2"/>
            <p:cNvSpPr/>
            <p:nvPr>
              <p:custDataLst>
                <p:tags r:id="rId4"/>
              </p:custDataLst>
            </p:nvPr>
          </p:nvSpPr>
          <p:spPr>
            <a:xfrm>
              <a:off x="3740" y="4193"/>
              <a:ext cx="120" cy="102"/>
            </a:xfrm>
            <a:prstGeom prst="ellipse">
              <a:avLst/>
            </a:prstGeom>
            <a:solidFill>
              <a:schemeClr val="tx1"/>
            </a:solidFill>
            <a:ln w="28575" cap="flat" cmpd="sng">
              <a:solidFill>
                <a:schemeClr val="tx1"/>
              </a:solidFill>
              <a:prstDash val="solid"/>
              <a:headEnd type="none" w="med" len="med"/>
              <a:tailEnd type="none" w="med" len="med"/>
            </a:ln>
          </p:spPr>
          <p:txBody>
            <a:bodyPr wrap="none" anchor="ctr" anchorCtr="0"/>
            <a:lstStyle/>
            <a:p>
              <a:endParaRPr lang="zh-CN" altLang="en-US" sz="100">
                <a:latin typeface="Times New Roman"/>
                <a:ea typeface="微软雅黑" panose="020b0503020204020204" charset="-122"/>
                <a:cs typeface="Times New Roman" panose="02020603050405020304" charset="0"/>
              </a:endParaRPr>
            </a:p>
          </p:txBody>
        </p:sp>
        <p:sp>
          <p:nvSpPr>
            <p:cNvPr id="20483" name="Line 3"/>
            <p:cNvSpPr/>
            <p:nvPr>
              <p:custDataLst>
                <p:tags r:id="rId5"/>
              </p:custDataLst>
            </p:nvPr>
          </p:nvSpPr>
          <p:spPr>
            <a:xfrm>
              <a:off x="2180" y="2775"/>
              <a:ext cx="960" cy="1925"/>
            </a:xfrm>
            <a:prstGeom prst="line">
              <a:avLst/>
            </a:prstGeom>
            <a:ln w="28575" cap="flat" cmpd="sng">
              <a:solidFill>
                <a:schemeClr val="tx1"/>
              </a:solidFill>
              <a:prstDash val="solid"/>
              <a:headEnd type="none" w="med" len="med"/>
              <a:tailEnd type="none" w="med" len="med"/>
            </a:ln>
          </p:spPr>
          <p:txBody>
            <a:bodyPr/>
            <a:lstStyle/>
            <a:p/>
          </p:txBody>
        </p:sp>
        <p:sp>
          <p:nvSpPr>
            <p:cNvPr id="20484" name="Line 4"/>
            <p:cNvSpPr/>
            <p:nvPr>
              <p:custDataLst>
                <p:tags r:id="rId6"/>
              </p:custDataLst>
            </p:nvPr>
          </p:nvSpPr>
          <p:spPr>
            <a:xfrm>
              <a:off x="3140" y="4700"/>
              <a:ext cx="1200" cy="0"/>
            </a:xfrm>
            <a:prstGeom prst="line">
              <a:avLst/>
            </a:prstGeom>
            <a:ln w="28575" cap="flat" cmpd="sng">
              <a:solidFill>
                <a:schemeClr val="tx1"/>
              </a:solidFill>
              <a:prstDash val="solid"/>
              <a:headEnd type="none" w="med" len="med"/>
              <a:tailEnd type="none" w="med" len="med"/>
            </a:ln>
          </p:spPr>
          <p:txBody>
            <a:bodyPr/>
            <a:lstStyle/>
            <a:p/>
          </p:txBody>
        </p:sp>
        <p:sp>
          <p:nvSpPr>
            <p:cNvPr id="20485" name="Line 5"/>
            <p:cNvSpPr/>
            <p:nvPr>
              <p:custDataLst>
                <p:tags r:id="rId7"/>
              </p:custDataLst>
            </p:nvPr>
          </p:nvSpPr>
          <p:spPr>
            <a:xfrm flipV="1">
              <a:off x="4340" y="2775"/>
              <a:ext cx="1800" cy="1925"/>
            </a:xfrm>
            <a:prstGeom prst="line">
              <a:avLst/>
            </a:prstGeom>
            <a:ln w="28575" cap="flat" cmpd="sng">
              <a:solidFill>
                <a:schemeClr val="tx1"/>
              </a:solidFill>
              <a:prstDash val="solid"/>
              <a:headEnd type="none" w="med" len="med"/>
              <a:tailEnd type="none" w="med" len="med"/>
            </a:ln>
          </p:spPr>
          <p:txBody>
            <a:bodyPr/>
            <a:lstStyle/>
            <a:p/>
          </p:txBody>
        </p:sp>
        <p:sp>
          <p:nvSpPr>
            <p:cNvPr id="20486" name="Line 6"/>
            <p:cNvSpPr/>
            <p:nvPr>
              <p:custDataLst>
                <p:tags r:id="rId8"/>
              </p:custDataLst>
            </p:nvPr>
          </p:nvSpPr>
          <p:spPr>
            <a:xfrm>
              <a:off x="2780" y="2775"/>
              <a:ext cx="720" cy="1418"/>
            </a:xfrm>
            <a:prstGeom prst="line">
              <a:avLst/>
            </a:prstGeom>
            <a:ln w="28575" cap="flat" cmpd="sng">
              <a:solidFill>
                <a:schemeClr val="tx1"/>
              </a:solidFill>
              <a:prstDash val="solid"/>
              <a:headEnd type="none" w="med" len="med"/>
              <a:tailEnd type="none" w="med" len="med"/>
            </a:ln>
          </p:spPr>
          <p:txBody>
            <a:bodyPr/>
            <a:lstStyle/>
            <a:p/>
          </p:txBody>
        </p:sp>
        <p:sp>
          <p:nvSpPr>
            <p:cNvPr id="20487" name="Line 7"/>
            <p:cNvSpPr/>
            <p:nvPr>
              <p:custDataLst>
                <p:tags r:id="rId9"/>
              </p:custDataLst>
            </p:nvPr>
          </p:nvSpPr>
          <p:spPr>
            <a:xfrm>
              <a:off x="3500" y="4193"/>
              <a:ext cx="480" cy="0"/>
            </a:xfrm>
            <a:prstGeom prst="line">
              <a:avLst/>
            </a:prstGeom>
            <a:ln w="28575" cap="flat" cmpd="sng">
              <a:solidFill>
                <a:schemeClr val="tx1"/>
              </a:solidFill>
              <a:prstDash val="solid"/>
              <a:headEnd type="none" w="med" len="med"/>
              <a:tailEnd type="none" w="med" len="med"/>
            </a:ln>
          </p:spPr>
          <p:txBody>
            <a:bodyPr/>
            <a:lstStyle/>
            <a:p/>
          </p:txBody>
        </p:sp>
        <p:sp>
          <p:nvSpPr>
            <p:cNvPr id="20488" name="Line 8"/>
            <p:cNvSpPr/>
            <p:nvPr>
              <p:custDataLst>
                <p:tags r:id="rId10"/>
              </p:custDataLst>
            </p:nvPr>
          </p:nvSpPr>
          <p:spPr>
            <a:xfrm flipV="1">
              <a:off x="3980" y="2775"/>
              <a:ext cx="1320" cy="1418"/>
            </a:xfrm>
            <a:prstGeom prst="line">
              <a:avLst/>
            </a:prstGeom>
            <a:ln w="28575" cap="flat" cmpd="sng">
              <a:solidFill>
                <a:schemeClr val="tx1"/>
              </a:solidFill>
              <a:prstDash val="solid"/>
              <a:headEnd type="none" w="med" len="med"/>
              <a:tailEnd type="none" w="med" len="med"/>
            </a:ln>
          </p:spPr>
          <p:txBody>
            <a:bodyPr/>
            <a:lstStyle/>
            <a:p/>
          </p:txBody>
        </p:sp>
        <p:sp>
          <p:nvSpPr>
            <p:cNvPr id="20489" name="Line 9"/>
            <p:cNvSpPr/>
            <p:nvPr>
              <p:custDataLst>
                <p:tags r:id="rId11"/>
              </p:custDataLst>
            </p:nvPr>
          </p:nvSpPr>
          <p:spPr>
            <a:xfrm>
              <a:off x="2420" y="3180"/>
              <a:ext cx="480" cy="0"/>
            </a:xfrm>
            <a:prstGeom prst="line">
              <a:avLst/>
            </a:prstGeom>
            <a:ln w="28575" cap="flat" cmpd="sng">
              <a:solidFill>
                <a:schemeClr val="tx1"/>
              </a:solidFill>
              <a:prstDash val="dash"/>
              <a:headEnd type="none" w="med" len="med"/>
              <a:tailEnd type="none" w="med" len="med"/>
            </a:ln>
          </p:spPr>
          <p:txBody>
            <a:bodyPr/>
            <a:lstStyle/>
            <a:p/>
          </p:txBody>
        </p:sp>
        <p:sp>
          <p:nvSpPr>
            <p:cNvPr id="20490" name="Line 10"/>
            <p:cNvSpPr/>
            <p:nvPr>
              <p:custDataLst>
                <p:tags r:id="rId12"/>
              </p:custDataLst>
            </p:nvPr>
          </p:nvSpPr>
          <p:spPr>
            <a:xfrm>
              <a:off x="2540" y="3383"/>
              <a:ext cx="480" cy="0"/>
            </a:xfrm>
            <a:prstGeom prst="line">
              <a:avLst/>
            </a:prstGeom>
            <a:ln w="28575" cap="flat" cmpd="sng">
              <a:solidFill>
                <a:schemeClr val="tx1"/>
              </a:solidFill>
              <a:prstDash val="dash"/>
              <a:headEnd type="none" w="med" len="med"/>
              <a:tailEnd type="none" w="med" len="med"/>
            </a:ln>
          </p:spPr>
          <p:txBody>
            <a:bodyPr/>
            <a:lstStyle/>
            <a:p/>
          </p:txBody>
        </p:sp>
        <p:sp>
          <p:nvSpPr>
            <p:cNvPr id="20491" name="Line 11"/>
            <p:cNvSpPr/>
            <p:nvPr>
              <p:custDataLst>
                <p:tags r:id="rId13"/>
              </p:custDataLst>
            </p:nvPr>
          </p:nvSpPr>
          <p:spPr>
            <a:xfrm>
              <a:off x="2660" y="3585"/>
              <a:ext cx="480" cy="0"/>
            </a:xfrm>
            <a:prstGeom prst="line">
              <a:avLst/>
            </a:prstGeom>
            <a:ln w="28575" cap="flat" cmpd="sng">
              <a:solidFill>
                <a:schemeClr val="tx1"/>
              </a:solidFill>
              <a:prstDash val="dash"/>
              <a:headEnd type="none" w="med" len="med"/>
              <a:tailEnd type="none" w="med" len="med"/>
            </a:ln>
          </p:spPr>
          <p:txBody>
            <a:bodyPr/>
            <a:lstStyle/>
            <a:p/>
          </p:txBody>
        </p:sp>
        <p:sp>
          <p:nvSpPr>
            <p:cNvPr id="20492" name="Line 12"/>
            <p:cNvSpPr/>
            <p:nvPr>
              <p:custDataLst>
                <p:tags r:id="rId14"/>
              </p:custDataLst>
            </p:nvPr>
          </p:nvSpPr>
          <p:spPr>
            <a:xfrm>
              <a:off x="2780" y="3890"/>
              <a:ext cx="480" cy="0"/>
            </a:xfrm>
            <a:prstGeom prst="line">
              <a:avLst/>
            </a:prstGeom>
            <a:ln w="28575" cap="flat" cmpd="sng">
              <a:solidFill>
                <a:schemeClr val="tx1"/>
              </a:solidFill>
              <a:prstDash val="dash"/>
              <a:headEnd type="none" w="med" len="med"/>
              <a:tailEnd type="none" w="med" len="med"/>
            </a:ln>
          </p:spPr>
          <p:txBody>
            <a:bodyPr/>
            <a:lstStyle/>
            <a:p/>
          </p:txBody>
        </p:sp>
        <p:sp>
          <p:nvSpPr>
            <p:cNvPr id="20493" name="Line 13"/>
            <p:cNvSpPr/>
            <p:nvPr>
              <p:custDataLst>
                <p:tags r:id="rId15"/>
              </p:custDataLst>
            </p:nvPr>
          </p:nvSpPr>
          <p:spPr>
            <a:xfrm>
              <a:off x="2900" y="4093"/>
              <a:ext cx="480" cy="0"/>
            </a:xfrm>
            <a:prstGeom prst="line">
              <a:avLst/>
            </a:prstGeom>
            <a:ln w="28575" cap="flat" cmpd="sng">
              <a:solidFill>
                <a:schemeClr val="tx1"/>
              </a:solidFill>
              <a:prstDash val="dash"/>
              <a:headEnd type="none" w="med" len="med"/>
              <a:tailEnd type="none" w="med" len="med"/>
            </a:ln>
          </p:spPr>
          <p:txBody>
            <a:bodyPr/>
            <a:lstStyle/>
            <a:p/>
          </p:txBody>
        </p:sp>
        <p:sp>
          <p:nvSpPr>
            <p:cNvPr id="20494" name="Line 14"/>
            <p:cNvSpPr/>
            <p:nvPr>
              <p:custDataLst>
                <p:tags r:id="rId16"/>
              </p:custDataLst>
            </p:nvPr>
          </p:nvSpPr>
          <p:spPr>
            <a:xfrm>
              <a:off x="3620" y="4193"/>
              <a:ext cx="480" cy="0"/>
            </a:xfrm>
            <a:prstGeom prst="line">
              <a:avLst/>
            </a:prstGeom>
            <a:ln w="28575" cap="flat" cmpd="sng">
              <a:solidFill>
                <a:schemeClr val="tx1"/>
              </a:solidFill>
              <a:prstDash val="dash"/>
              <a:headEnd type="none" w="med" len="med"/>
              <a:tailEnd type="none" w="med" len="med"/>
            </a:ln>
          </p:spPr>
          <p:txBody>
            <a:bodyPr/>
            <a:lstStyle/>
            <a:p/>
          </p:txBody>
        </p:sp>
        <p:sp>
          <p:nvSpPr>
            <p:cNvPr id="20495" name="Line 15"/>
            <p:cNvSpPr/>
            <p:nvPr>
              <p:custDataLst>
                <p:tags r:id="rId17"/>
              </p:custDataLst>
            </p:nvPr>
          </p:nvSpPr>
          <p:spPr>
            <a:xfrm>
              <a:off x="4100" y="4093"/>
              <a:ext cx="720" cy="0"/>
            </a:xfrm>
            <a:prstGeom prst="line">
              <a:avLst/>
            </a:prstGeom>
            <a:ln w="28575" cap="flat" cmpd="sng">
              <a:solidFill>
                <a:schemeClr val="tx1"/>
              </a:solidFill>
              <a:prstDash val="dash"/>
              <a:headEnd type="none" w="med" len="med"/>
              <a:tailEnd type="none" w="med" len="med"/>
            </a:ln>
          </p:spPr>
          <p:txBody>
            <a:bodyPr/>
            <a:lstStyle/>
            <a:p/>
          </p:txBody>
        </p:sp>
        <p:sp>
          <p:nvSpPr>
            <p:cNvPr id="20496" name="Line 16"/>
            <p:cNvSpPr/>
            <p:nvPr>
              <p:custDataLst>
                <p:tags r:id="rId18"/>
              </p:custDataLst>
            </p:nvPr>
          </p:nvSpPr>
          <p:spPr>
            <a:xfrm>
              <a:off x="4340" y="3890"/>
              <a:ext cx="720" cy="0"/>
            </a:xfrm>
            <a:prstGeom prst="line">
              <a:avLst/>
            </a:prstGeom>
            <a:ln w="28575" cap="flat" cmpd="sng">
              <a:solidFill>
                <a:schemeClr val="tx1"/>
              </a:solidFill>
              <a:prstDash val="dash"/>
              <a:headEnd type="none" w="med" len="med"/>
              <a:tailEnd type="none" w="med" len="med"/>
            </a:ln>
          </p:spPr>
          <p:txBody>
            <a:bodyPr/>
            <a:lstStyle/>
            <a:p/>
          </p:txBody>
        </p:sp>
        <p:sp>
          <p:nvSpPr>
            <p:cNvPr id="20497" name="Line 17"/>
            <p:cNvSpPr/>
            <p:nvPr>
              <p:custDataLst>
                <p:tags r:id="rId19"/>
              </p:custDataLst>
            </p:nvPr>
          </p:nvSpPr>
          <p:spPr>
            <a:xfrm>
              <a:off x="4460" y="3688"/>
              <a:ext cx="720" cy="0"/>
            </a:xfrm>
            <a:prstGeom prst="line">
              <a:avLst/>
            </a:prstGeom>
            <a:ln w="28575" cap="flat" cmpd="sng">
              <a:solidFill>
                <a:schemeClr val="tx1"/>
              </a:solidFill>
              <a:prstDash val="dash"/>
              <a:headEnd type="none" w="med" len="med"/>
              <a:tailEnd type="none" w="med" len="med"/>
            </a:ln>
          </p:spPr>
          <p:txBody>
            <a:bodyPr/>
            <a:lstStyle/>
            <a:p/>
          </p:txBody>
        </p:sp>
        <p:sp>
          <p:nvSpPr>
            <p:cNvPr id="20498" name="Line 18"/>
            <p:cNvSpPr/>
            <p:nvPr>
              <p:custDataLst>
                <p:tags r:id="rId20"/>
              </p:custDataLst>
            </p:nvPr>
          </p:nvSpPr>
          <p:spPr>
            <a:xfrm>
              <a:off x="4700" y="3485"/>
              <a:ext cx="720" cy="0"/>
            </a:xfrm>
            <a:prstGeom prst="line">
              <a:avLst/>
            </a:prstGeom>
            <a:ln w="28575" cap="flat" cmpd="sng">
              <a:solidFill>
                <a:schemeClr val="tx1"/>
              </a:solidFill>
              <a:prstDash val="dash"/>
              <a:headEnd type="none" w="med" len="med"/>
              <a:tailEnd type="none" w="med" len="med"/>
            </a:ln>
          </p:spPr>
          <p:txBody>
            <a:bodyPr/>
            <a:lstStyle/>
            <a:p/>
          </p:txBody>
        </p:sp>
        <p:sp>
          <p:nvSpPr>
            <p:cNvPr id="20499" name="Line 19"/>
            <p:cNvSpPr/>
            <p:nvPr>
              <p:custDataLst>
                <p:tags r:id="rId21"/>
              </p:custDataLst>
            </p:nvPr>
          </p:nvSpPr>
          <p:spPr>
            <a:xfrm>
              <a:off x="4940" y="3283"/>
              <a:ext cx="720" cy="0"/>
            </a:xfrm>
            <a:prstGeom prst="line">
              <a:avLst/>
            </a:prstGeom>
            <a:ln w="28575" cap="flat" cmpd="sng">
              <a:solidFill>
                <a:schemeClr val="tx1"/>
              </a:solidFill>
              <a:prstDash val="dash"/>
              <a:headEnd type="none" w="med" len="med"/>
              <a:tailEnd type="none" w="med" len="med"/>
            </a:ln>
          </p:spPr>
          <p:txBody>
            <a:bodyPr/>
            <a:lstStyle/>
            <a:p/>
          </p:txBody>
        </p:sp>
        <p:sp>
          <p:nvSpPr>
            <p:cNvPr id="20500" name="Line 20"/>
            <p:cNvSpPr/>
            <p:nvPr>
              <p:custDataLst>
                <p:tags r:id="rId22"/>
              </p:custDataLst>
            </p:nvPr>
          </p:nvSpPr>
          <p:spPr>
            <a:xfrm>
              <a:off x="2900" y="4295"/>
              <a:ext cx="1800" cy="0"/>
            </a:xfrm>
            <a:prstGeom prst="line">
              <a:avLst/>
            </a:prstGeom>
            <a:ln w="28575" cap="flat" cmpd="sng">
              <a:solidFill>
                <a:schemeClr val="tx1"/>
              </a:solidFill>
              <a:prstDash val="dash"/>
              <a:headEnd type="none" w="med" len="med"/>
              <a:tailEnd type="none" w="med" len="med"/>
            </a:ln>
          </p:spPr>
          <p:txBody>
            <a:bodyPr/>
            <a:lstStyle/>
            <a:p/>
          </p:txBody>
        </p:sp>
        <p:sp>
          <p:nvSpPr>
            <p:cNvPr id="20501" name="Line 21"/>
            <p:cNvSpPr/>
            <p:nvPr>
              <p:custDataLst>
                <p:tags r:id="rId23"/>
              </p:custDataLst>
            </p:nvPr>
          </p:nvSpPr>
          <p:spPr>
            <a:xfrm>
              <a:off x="3020" y="4498"/>
              <a:ext cx="1560" cy="0"/>
            </a:xfrm>
            <a:prstGeom prst="line">
              <a:avLst/>
            </a:prstGeom>
            <a:ln w="28575" cap="flat" cmpd="sng">
              <a:solidFill>
                <a:schemeClr val="tx1"/>
              </a:solidFill>
              <a:prstDash val="dash"/>
              <a:headEnd type="none" w="med" len="med"/>
              <a:tailEnd type="none" w="med" len="med"/>
            </a:ln>
          </p:spPr>
          <p:txBody>
            <a:bodyPr/>
            <a:lstStyle/>
            <a:p/>
          </p:txBody>
        </p:sp>
        <p:sp>
          <p:nvSpPr>
            <p:cNvPr id="20502" name="Text Box 22"/>
            <p:cNvSpPr txBox="1"/>
            <p:nvPr>
              <p:custDataLst>
                <p:tags r:id="rId24"/>
              </p:custDataLst>
            </p:nvPr>
          </p:nvSpPr>
          <p:spPr>
            <a:xfrm>
              <a:off x="3500" y="3585"/>
              <a:ext cx="600" cy="725"/>
            </a:xfrm>
            <a:prstGeom prst="rect">
              <a:avLst/>
            </a:prstGeom>
            <a:noFill/>
            <a:ln w="9525">
              <a:noFill/>
            </a:ln>
          </p:spPr>
          <p:txBody>
            <a:bodyPr>
              <a:spAutoFit/>
            </a:bodyPr>
            <a:lstStyle/>
            <a:p>
              <a:pPr>
                <a:spcBef>
                  <a:spcPct val="50000"/>
                </a:spcBef>
              </a:pPr>
              <a:r>
                <a:rPr lang="en-US" altLang="zh-CN" sz="2400" b="1" i="1">
                  <a:solidFill>
                    <a:schemeClr val="tx1"/>
                  </a:solidFill>
                  <a:latin typeface="Times New Roman"/>
                  <a:ea typeface="微软雅黑" panose="020b0503020204020204" charset="-122"/>
                  <a:cs typeface="Times New Roman" panose="02020603050405020304" charset="0"/>
                </a:rPr>
                <a:t>A</a:t>
              </a:r>
              <a:endParaRPr lang="en-US" altLang="zh-CN" sz="2400" b="1" i="1">
                <a:solidFill>
                  <a:schemeClr val="tx1"/>
                </a:solidFill>
                <a:latin typeface="Times New Roman"/>
                <a:ea typeface="微软雅黑" panose="020b0503020204020204" charset="-122"/>
                <a:cs typeface="Times New Roman" panose="02020603050405020304" charset="0"/>
              </a:endParaRPr>
            </a:p>
          </p:txBody>
        </p:sp>
      </p:grpSp>
      <p:grpSp>
        <p:nvGrpSpPr>
          <p:cNvPr id="5" name="组合 4" title=""/>
          <p:cNvGrpSpPr/>
          <p:nvPr>
            <p:custDataLst>
              <p:tags r:id="rId25"/>
            </p:custDataLst>
          </p:nvPr>
        </p:nvGrpSpPr>
        <p:grpSpPr>
          <a:xfrm>
            <a:off x="2870410" y="1561272"/>
            <a:ext cx="1295240" cy="643176"/>
            <a:chOff x="4520" y="2459"/>
            <a:chExt cx="2040" cy="1013"/>
          </a:xfrm>
        </p:grpSpPr>
        <p:sp>
          <p:nvSpPr>
            <p:cNvPr id="73751" name="Text Box 23"/>
            <p:cNvSpPr txBox="1"/>
            <p:nvPr>
              <p:custDataLst>
                <p:tags r:id="rId26"/>
              </p:custDataLst>
            </p:nvPr>
          </p:nvSpPr>
          <p:spPr>
            <a:xfrm>
              <a:off x="5600" y="2761"/>
              <a:ext cx="480" cy="581"/>
            </a:xfrm>
            <a:prstGeom prst="rect">
              <a:avLst/>
            </a:prstGeom>
            <a:noFill/>
            <a:ln w="9525">
              <a:noFill/>
            </a:ln>
          </p:spPr>
          <p:txBody>
            <a:bodyPr lIns="0" tIns="0" rIns="0" bIns="0">
              <a:spAutoFit/>
            </a:bodyPr>
            <a:lstStyle/>
            <a:p>
              <a:pPr>
                <a:spcBef>
                  <a:spcPct val="50000"/>
                </a:spcBef>
              </a:pPr>
              <a:r>
                <a:rPr lang="en-US" altLang="zh-CN" sz="2400" b="1" i="1">
                  <a:solidFill>
                    <a:srgbClr val="FF0000"/>
                  </a:solidFill>
                  <a:latin typeface="Times New Roman"/>
                  <a:ea typeface="微软雅黑" panose="020b0503020204020204" charset="-122"/>
                  <a:cs typeface="Times New Roman" panose="02020603050405020304" charset="0"/>
                </a:rPr>
                <a:t>h</a:t>
              </a:r>
              <a:endParaRPr lang="en-US" altLang="zh-CN" sz="2400" b="1" i="1">
                <a:solidFill>
                  <a:srgbClr val="FF0000"/>
                </a:solidFill>
                <a:latin typeface="Times New Roman"/>
                <a:ea typeface="微软雅黑" panose="020b0503020204020204" charset="-122"/>
                <a:cs typeface="Times New Roman" panose="02020603050405020304" charset="0"/>
              </a:endParaRPr>
            </a:p>
          </p:txBody>
        </p:sp>
        <p:sp>
          <p:nvSpPr>
            <p:cNvPr id="73752" name="Line 24"/>
            <p:cNvSpPr/>
            <p:nvPr>
              <p:custDataLst>
                <p:tags r:id="rId27"/>
              </p:custDataLst>
            </p:nvPr>
          </p:nvSpPr>
          <p:spPr>
            <a:xfrm>
              <a:off x="4520" y="3471"/>
              <a:ext cx="1920" cy="1"/>
            </a:xfrm>
            <a:prstGeom prst="line">
              <a:avLst/>
            </a:prstGeom>
            <a:ln w="28575" cap="flat" cmpd="sng">
              <a:solidFill>
                <a:srgbClr val="FF0000"/>
              </a:solidFill>
              <a:prstDash val="solid"/>
              <a:headEnd type="none" w="med" len="med"/>
              <a:tailEnd type="none" w="med" len="med"/>
            </a:ln>
          </p:spPr>
          <p:txBody>
            <a:bodyPr/>
            <a:lstStyle/>
            <a:p/>
          </p:txBody>
        </p:sp>
        <p:sp>
          <p:nvSpPr>
            <p:cNvPr id="73753" name="Line 25"/>
            <p:cNvSpPr/>
            <p:nvPr>
              <p:custDataLst>
                <p:tags r:id="rId28"/>
              </p:custDataLst>
            </p:nvPr>
          </p:nvSpPr>
          <p:spPr>
            <a:xfrm>
              <a:off x="5600" y="2459"/>
              <a:ext cx="960" cy="0"/>
            </a:xfrm>
            <a:prstGeom prst="line">
              <a:avLst/>
            </a:prstGeom>
            <a:ln w="28575" cap="flat" cmpd="sng">
              <a:solidFill>
                <a:srgbClr val="FF0000"/>
              </a:solidFill>
              <a:prstDash val="solid"/>
              <a:headEnd type="none" w="med" len="med"/>
              <a:tailEnd type="none" w="med" len="med"/>
            </a:ln>
          </p:spPr>
          <p:txBody>
            <a:bodyPr/>
            <a:lstStyle/>
            <a:p/>
          </p:txBody>
        </p:sp>
        <p:sp>
          <p:nvSpPr>
            <p:cNvPr id="73754" name="Line 26"/>
            <p:cNvSpPr/>
            <p:nvPr>
              <p:custDataLst>
                <p:tags r:id="rId29"/>
              </p:custDataLst>
            </p:nvPr>
          </p:nvSpPr>
          <p:spPr>
            <a:xfrm flipH="1">
              <a:off x="6080" y="2459"/>
              <a:ext cx="0" cy="1012"/>
            </a:xfrm>
            <a:prstGeom prst="line">
              <a:avLst/>
            </a:prstGeom>
            <a:ln w="28575" cap="flat" cmpd="sng">
              <a:solidFill>
                <a:srgbClr val="FF0000"/>
              </a:solidFill>
              <a:prstDash val="solid"/>
              <a:headEnd type="triangle" w="med" len="med"/>
              <a:tailEnd type="triangle" w="med" len="med"/>
            </a:ln>
          </p:spPr>
          <p:txBody>
            <a:bodyPr/>
            <a:lstStyle/>
            <a:p/>
          </p:txBody>
        </p:sp>
      </p:grpSp>
      <p:grpSp>
        <p:nvGrpSpPr>
          <p:cNvPr id="3" name="组合 2" title=""/>
          <p:cNvGrpSpPr/>
          <p:nvPr>
            <p:custDataLst>
              <p:tags r:id="rId30"/>
            </p:custDataLst>
          </p:nvPr>
        </p:nvGrpSpPr>
        <p:grpSpPr>
          <a:xfrm>
            <a:off x="1689456" y="3102862"/>
            <a:ext cx="914287" cy="1350796"/>
            <a:chOff x="2660" y="4887"/>
            <a:chExt cx="1440" cy="2128"/>
          </a:xfrm>
        </p:grpSpPr>
        <p:sp>
          <p:nvSpPr>
            <p:cNvPr id="20554" name="Oval 74"/>
            <p:cNvSpPr/>
            <p:nvPr>
              <p:custDataLst>
                <p:tags r:id="rId31"/>
              </p:custDataLst>
            </p:nvPr>
          </p:nvSpPr>
          <p:spPr>
            <a:xfrm>
              <a:off x="3380" y="6002"/>
              <a:ext cx="120" cy="100"/>
            </a:xfrm>
            <a:prstGeom prst="ellipse">
              <a:avLst/>
            </a:prstGeom>
            <a:solidFill>
              <a:schemeClr val="tx1"/>
            </a:solidFill>
            <a:ln w="28575" cap="flat" cmpd="sng">
              <a:solidFill>
                <a:schemeClr val="tx1"/>
              </a:solidFill>
              <a:prstDash val="solid"/>
              <a:headEnd type="none" w="med" len="med"/>
              <a:tailEnd type="none" w="med" len="med"/>
            </a:ln>
          </p:spPr>
          <p:txBody>
            <a:bodyPr wrap="none" anchor="ctr" anchorCtr="0"/>
            <a:lstStyle/>
            <a:p>
              <a:endParaRPr lang="zh-CN" altLang="en-US" sz="100">
                <a:latin typeface="Times New Roman"/>
                <a:ea typeface="微软雅黑" panose="020b0503020204020204" charset="-122"/>
                <a:cs typeface="Times New Roman" panose="02020603050405020304" charset="0"/>
              </a:endParaRPr>
            </a:p>
          </p:txBody>
        </p:sp>
        <p:sp>
          <p:nvSpPr>
            <p:cNvPr id="20555" name="Line 75"/>
            <p:cNvSpPr/>
            <p:nvPr>
              <p:custDataLst>
                <p:tags r:id="rId32"/>
              </p:custDataLst>
            </p:nvPr>
          </p:nvSpPr>
          <p:spPr>
            <a:xfrm flipH="1">
              <a:off x="2660" y="4887"/>
              <a:ext cx="0" cy="2128"/>
            </a:xfrm>
            <a:prstGeom prst="line">
              <a:avLst/>
            </a:prstGeom>
            <a:ln w="28575" cap="flat" cmpd="sng">
              <a:solidFill>
                <a:schemeClr val="tx1"/>
              </a:solidFill>
              <a:prstDash val="solid"/>
              <a:headEnd type="none" w="med" len="med"/>
              <a:tailEnd type="none" w="med" len="med"/>
            </a:ln>
          </p:spPr>
          <p:txBody>
            <a:bodyPr/>
            <a:lstStyle/>
            <a:p/>
          </p:txBody>
        </p:sp>
        <p:sp>
          <p:nvSpPr>
            <p:cNvPr id="20556" name="Line 76"/>
            <p:cNvSpPr/>
            <p:nvPr>
              <p:custDataLst>
                <p:tags r:id="rId33"/>
              </p:custDataLst>
            </p:nvPr>
          </p:nvSpPr>
          <p:spPr>
            <a:xfrm>
              <a:off x="2660" y="7015"/>
              <a:ext cx="1440" cy="0"/>
            </a:xfrm>
            <a:prstGeom prst="line">
              <a:avLst/>
            </a:prstGeom>
            <a:ln w="28575" cap="flat" cmpd="sng">
              <a:solidFill>
                <a:schemeClr val="tx1"/>
              </a:solidFill>
              <a:prstDash val="solid"/>
              <a:headEnd type="none" w="med" len="med"/>
              <a:tailEnd type="none" w="med" len="med"/>
            </a:ln>
          </p:spPr>
          <p:txBody>
            <a:bodyPr/>
            <a:lstStyle/>
            <a:p/>
          </p:txBody>
        </p:sp>
        <p:sp>
          <p:nvSpPr>
            <p:cNvPr id="20557" name="Line 77"/>
            <p:cNvSpPr/>
            <p:nvPr>
              <p:custDataLst>
                <p:tags r:id="rId34"/>
              </p:custDataLst>
            </p:nvPr>
          </p:nvSpPr>
          <p:spPr>
            <a:xfrm flipH="1" flipV="1">
              <a:off x="4100" y="4887"/>
              <a:ext cx="0" cy="2128"/>
            </a:xfrm>
            <a:prstGeom prst="line">
              <a:avLst/>
            </a:prstGeom>
            <a:ln w="28575" cap="flat" cmpd="sng">
              <a:solidFill>
                <a:schemeClr val="tx1"/>
              </a:solidFill>
              <a:prstDash val="solid"/>
              <a:headEnd type="none" w="med" len="med"/>
              <a:tailEnd type="none" w="med" len="med"/>
            </a:ln>
          </p:spPr>
          <p:txBody>
            <a:bodyPr/>
            <a:lstStyle/>
            <a:p/>
          </p:txBody>
        </p:sp>
        <p:sp>
          <p:nvSpPr>
            <p:cNvPr id="20558" name="Line 78"/>
            <p:cNvSpPr/>
            <p:nvPr>
              <p:custDataLst>
                <p:tags r:id="rId35"/>
              </p:custDataLst>
            </p:nvPr>
          </p:nvSpPr>
          <p:spPr>
            <a:xfrm>
              <a:off x="2660" y="6610"/>
              <a:ext cx="1440" cy="0"/>
            </a:xfrm>
            <a:prstGeom prst="line">
              <a:avLst/>
            </a:prstGeom>
            <a:ln w="28575" cap="flat" cmpd="sng">
              <a:solidFill>
                <a:schemeClr val="tx1"/>
              </a:solidFill>
              <a:prstDash val="dash"/>
              <a:headEnd type="none" w="med" len="med"/>
              <a:tailEnd type="none" w="med" len="med"/>
            </a:ln>
          </p:spPr>
          <p:txBody>
            <a:bodyPr/>
            <a:lstStyle/>
            <a:p/>
          </p:txBody>
        </p:sp>
        <p:sp>
          <p:nvSpPr>
            <p:cNvPr id="20559" name="Line 79"/>
            <p:cNvSpPr/>
            <p:nvPr>
              <p:custDataLst>
                <p:tags r:id="rId36"/>
              </p:custDataLst>
            </p:nvPr>
          </p:nvSpPr>
          <p:spPr>
            <a:xfrm>
              <a:off x="2660" y="6407"/>
              <a:ext cx="1440" cy="0"/>
            </a:xfrm>
            <a:prstGeom prst="line">
              <a:avLst/>
            </a:prstGeom>
            <a:ln w="28575" cap="flat" cmpd="sng">
              <a:solidFill>
                <a:schemeClr val="tx1"/>
              </a:solidFill>
              <a:prstDash val="dash"/>
              <a:headEnd type="none" w="med" len="med"/>
              <a:tailEnd type="none" w="med" len="med"/>
            </a:ln>
          </p:spPr>
          <p:txBody>
            <a:bodyPr/>
            <a:lstStyle/>
            <a:p/>
          </p:txBody>
        </p:sp>
        <p:sp>
          <p:nvSpPr>
            <p:cNvPr id="20560" name="Line 80"/>
            <p:cNvSpPr/>
            <p:nvPr>
              <p:custDataLst>
                <p:tags r:id="rId37"/>
              </p:custDataLst>
            </p:nvPr>
          </p:nvSpPr>
          <p:spPr>
            <a:xfrm>
              <a:off x="2660" y="6205"/>
              <a:ext cx="1440" cy="0"/>
            </a:xfrm>
            <a:prstGeom prst="line">
              <a:avLst/>
            </a:prstGeom>
            <a:ln w="28575" cap="flat" cmpd="sng">
              <a:solidFill>
                <a:schemeClr val="tx1"/>
              </a:solidFill>
              <a:prstDash val="dash"/>
              <a:headEnd type="none" w="med" len="med"/>
              <a:tailEnd type="none" w="med" len="med"/>
            </a:ln>
          </p:spPr>
          <p:txBody>
            <a:bodyPr/>
            <a:lstStyle/>
            <a:p/>
          </p:txBody>
        </p:sp>
        <p:sp>
          <p:nvSpPr>
            <p:cNvPr id="20561" name="Line 81"/>
            <p:cNvSpPr/>
            <p:nvPr>
              <p:custDataLst>
                <p:tags r:id="rId38"/>
              </p:custDataLst>
            </p:nvPr>
          </p:nvSpPr>
          <p:spPr>
            <a:xfrm>
              <a:off x="2660" y="6812"/>
              <a:ext cx="1440" cy="0"/>
            </a:xfrm>
            <a:prstGeom prst="line">
              <a:avLst/>
            </a:prstGeom>
            <a:ln w="28575" cap="flat" cmpd="sng">
              <a:solidFill>
                <a:schemeClr val="tx1"/>
              </a:solidFill>
              <a:prstDash val="dash"/>
              <a:headEnd type="none" w="med" len="med"/>
              <a:tailEnd type="none" w="med" len="med"/>
            </a:ln>
          </p:spPr>
          <p:txBody>
            <a:bodyPr/>
            <a:lstStyle/>
            <a:p/>
          </p:txBody>
        </p:sp>
        <p:sp>
          <p:nvSpPr>
            <p:cNvPr id="20562" name="Line 82"/>
            <p:cNvSpPr/>
            <p:nvPr>
              <p:custDataLst>
                <p:tags r:id="rId39"/>
              </p:custDataLst>
            </p:nvPr>
          </p:nvSpPr>
          <p:spPr>
            <a:xfrm>
              <a:off x="2660" y="6002"/>
              <a:ext cx="1440" cy="0"/>
            </a:xfrm>
            <a:prstGeom prst="line">
              <a:avLst/>
            </a:prstGeom>
            <a:ln w="28575" cap="flat" cmpd="sng">
              <a:solidFill>
                <a:schemeClr val="tx1"/>
              </a:solidFill>
              <a:prstDash val="dash"/>
              <a:headEnd type="none" w="med" len="med"/>
              <a:tailEnd type="none" w="med" len="med"/>
            </a:ln>
          </p:spPr>
          <p:txBody>
            <a:bodyPr/>
            <a:lstStyle/>
            <a:p/>
          </p:txBody>
        </p:sp>
        <p:sp>
          <p:nvSpPr>
            <p:cNvPr id="20563" name="Line 83"/>
            <p:cNvSpPr/>
            <p:nvPr>
              <p:custDataLst>
                <p:tags r:id="rId40"/>
              </p:custDataLst>
            </p:nvPr>
          </p:nvSpPr>
          <p:spPr>
            <a:xfrm>
              <a:off x="2660" y="5800"/>
              <a:ext cx="1440" cy="0"/>
            </a:xfrm>
            <a:prstGeom prst="line">
              <a:avLst/>
            </a:prstGeom>
            <a:ln w="28575" cap="flat" cmpd="sng">
              <a:solidFill>
                <a:schemeClr val="tx1"/>
              </a:solidFill>
              <a:prstDash val="dash"/>
              <a:headEnd type="none" w="med" len="med"/>
              <a:tailEnd type="none" w="med" len="med"/>
            </a:ln>
          </p:spPr>
          <p:txBody>
            <a:bodyPr/>
            <a:lstStyle/>
            <a:p/>
          </p:txBody>
        </p:sp>
        <p:sp>
          <p:nvSpPr>
            <p:cNvPr id="20564" name="Line 84"/>
            <p:cNvSpPr/>
            <p:nvPr>
              <p:custDataLst>
                <p:tags r:id="rId41"/>
              </p:custDataLst>
            </p:nvPr>
          </p:nvSpPr>
          <p:spPr>
            <a:xfrm>
              <a:off x="2660" y="5597"/>
              <a:ext cx="1440" cy="0"/>
            </a:xfrm>
            <a:prstGeom prst="line">
              <a:avLst/>
            </a:prstGeom>
            <a:ln w="28575" cap="flat" cmpd="sng">
              <a:solidFill>
                <a:schemeClr val="tx1"/>
              </a:solidFill>
              <a:prstDash val="dash"/>
              <a:headEnd type="none" w="med" len="med"/>
              <a:tailEnd type="none" w="med" len="med"/>
            </a:ln>
          </p:spPr>
          <p:txBody>
            <a:bodyPr/>
            <a:lstStyle/>
            <a:p/>
          </p:txBody>
        </p:sp>
        <p:sp>
          <p:nvSpPr>
            <p:cNvPr id="20565" name="Rectangle 85"/>
            <p:cNvSpPr/>
            <p:nvPr>
              <p:custDataLst>
                <p:tags r:id="rId42"/>
              </p:custDataLst>
            </p:nvPr>
          </p:nvSpPr>
          <p:spPr>
            <a:xfrm>
              <a:off x="3140" y="5395"/>
              <a:ext cx="480" cy="607"/>
            </a:xfrm>
            <a:prstGeom prst="rect">
              <a:avLst/>
            </a:prstGeom>
            <a:solidFill>
              <a:schemeClr val="bg2"/>
            </a:solidFill>
            <a:ln w="28575" cap="flat" cmpd="sng">
              <a:solidFill>
                <a:schemeClr val="tx1"/>
              </a:solidFill>
              <a:prstDash val="solid"/>
              <a:miter/>
              <a:headEnd type="none" w="med" len="med"/>
              <a:tailEnd type="none" w="med" len="med"/>
            </a:ln>
          </p:spPr>
          <p:txBody>
            <a:bodyPr wrap="none" anchor="ctr" anchorCtr="0"/>
            <a:lstStyle/>
            <a:p>
              <a:endParaRPr lang="zh-CN" altLang="en-US" sz="100">
                <a:latin typeface="Times New Roman"/>
                <a:ea typeface="微软雅黑" panose="020b0503020204020204" charset="-122"/>
                <a:cs typeface="Times New Roman" panose="02020603050405020304" charset="0"/>
              </a:endParaRPr>
            </a:p>
          </p:txBody>
        </p:sp>
        <p:sp>
          <p:nvSpPr>
            <p:cNvPr id="20566" name="Text Box 86"/>
            <p:cNvSpPr txBox="1"/>
            <p:nvPr>
              <p:custDataLst>
                <p:tags r:id="rId43"/>
              </p:custDataLst>
            </p:nvPr>
          </p:nvSpPr>
          <p:spPr>
            <a:xfrm flipH="1">
              <a:off x="3140" y="5917"/>
              <a:ext cx="552" cy="725"/>
            </a:xfrm>
            <a:prstGeom prst="rect">
              <a:avLst/>
            </a:prstGeom>
            <a:noFill/>
            <a:ln w="9525">
              <a:noFill/>
            </a:ln>
          </p:spPr>
          <p:txBody>
            <a:bodyPr wrap="square">
              <a:spAutoFit/>
            </a:bodyPr>
            <a:lstStyle/>
            <a:p>
              <a:pPr>
                <a:spcBef>
                  <a:spcPct val="50000"/>
                </a:spcBef>
              </a:pPr>
              <a:r>
                <a:rPr lang="en-US" altLang="zh-CN" sz="2400" b="1" i="1">
                  <a:solidFill>
                    <a:schemeClr val="tx1"/>
                  </a:solidFill>
                  <a:latin typeface="Times New Roman"/>
                  <a:ea typeface="微软雅黑" panose="020b0503020204020204" charset="-122"/>
                  <a:cs typeface="Times New Roman" panose="02020603050405020304" charset="0"/>
                </a:rPr>
                <a:t>A</a:t>
              </a:r>
              <a:endParaRPr lang="en-US" altLang="zh-CN" sz="2400" b="1" i="1">
                <a:solidFill>
                  <a:schemeClr val="tx1"/>
                </a:solidFill>
                <a:latin typeface="Times New Roman"/>
                <a:ea typeface="微软雅黑" panose="020b0503020204020204" charset="-122"/>
                <a:cs typeface="Times New Roman" panose="02020603050405020304" charset="0"/>
              </a:endParaRPr>
            </a:p>
          </p:txBody>
        </p:sp>
      </p:grpSp>
      <p:grpSp>
        <p:nvGrpSpPr>
          <p:cNvPr id="6" name="组合 5" title=""/>
          <p:cNvGrpSpPr/>
          <p:nvPr>
            <p:custDataLst>
              <p:tags r:id="rId44"/>
            </p:custDataLst>
          </p:nvPr>
        </p:nvGrpSpPr>
        <p:grpSpPr>
          <a:xfrm>
            <a:off x="2641838" y="3158735"/>
            <a:ext cx="838097" cy="965081"/>
            <a:chOff x="4160" y="4975"/>
            <a:chExt cx="1320" cy="1520"/>
          </a:xfrm>
        </p:grpSpPr>
        <p:sp>
          <p:nvSpPr>
            <p:cNvPr id="73815" name="Line 87"/>
            <p:cNvSpPr/>
            <p:nvPr>
              <p:custDataLst>
                <p:tags r:id="rId45"/>
              </p:custDataLst>
            </p:nvPr>
          </p:nvSpPr>
          <p:spPr>
            <a:xfrm>
              <a:off x="4160" y="5987"/>
              <a:ext cx="840" cy="0"/>
            </a:xfrm>
            <a:prstGeom prst="line">
              <a:avLst/>
            </a:prstGeom>
            <a:ln w="28575" cap="flat" cmpd="sng">
              <a:solidFill>
                <a:srgbClr val="FF0000"/>
              </a:solidFill>
              <a:prstDash val="solid"/>
              <a:headEnd type="none" w="med" len="med"/>
              <a:tailEnd type="none" w="med" len="med"/>
            </a:ln>
          </p:spPr>
          <p:txBody>
            <a:bodyPr/>
            <a:lstStyle/>
            <a:p/>
          </p:txBody>
        </p:sp>
        <p:sp>
          <p:nvSpPr>
            <p:cNvPr id="73816" name="Line 88"/>
            <p:cNvSpPr/>
            <p:nvPr>
              <p:custDataLst>
                <p:tags r:id="rId46"/>
              </p:custDataLst>
            </p:nvPr>
          </p:nvSpPr>
          <p:spPr>
            <a:xfrm>
              <a:off x="4160" y="5582"/>
              <a:ext cx="840" cy="0"/>
            </a:xfrm>
            <a:prstGeom prst="line">
              <a:avLst/>
            </a:prstGeom>
            <a:ln w="28575" cap="flat" cmpd="sng">
              <a:solidFill>
                <a:srgbClr val="FF0000"/>
              </a:solidFill>
              <a:prstDash val="solid"/>
              <a:headEnd type="none" w="med" len="med"/>
              <a:tailEnd type="none" w="med" len="med"/>
            </a:ln>
          </p:spPr>
          <p:txBody>
            <a:bodyPr/>
            <a:lstStyle/>
            <a:p/>
          </p:txBody>
        </p:sp>
        <p:sp>
          <p:nvSpPr>
            <p:cNvPr id="73817" name="Line 89"/>
            <p:cNvSpPr/>
            <p:nvPr>
              <p:custDataLst>
                <p:tags r:id="rId47"/>
              </p:custDataLst>
            </p:nvPr>
          </p:nvSpPr>
          <p:spPr>
            <a:xfrm flipH="1">
              <a:off x="4520" y="4975"/>
              <a:ext cx="0" cy="607"/>
            </a:xfrm>
            <a:prstGeom prst="line">
              <a:avLst/>
            </a:prstGeom>
            <a:ln w="28575" cap="flat" cmpd="sng">
              <a:solidFill>
                <a:srgbClr val="FF0000"/>
              </a:solidFill>
              <a:prstDash val="solid"/>
              <a:headEnd type="none" w="med" len="med"/>
              <a:tailEnd type="triangle" w="med" len="med"/>
            </a:ln>
          </p:spPr>
          <p:txBody>
            <a:bodyPr/>
            <a:lstStyle/>
            <a:p/>
          </p:txBody>
        </p:sp>
        <p:sp>
          <p:nvSpPr>
            <p:cNvPr id="73818" name="Line 90"/>
            <p:cNvSpPr/>
            <p:nvPr>
              <p:custDataLst>
                <p:tags r:id="rId48"/>
              </p:custDataLst>
            </p:nvPr>
          </p:nvSpPr>
          <p:spPr>
            <a:xfrm flipH="1">
              <a:off x="4520" y="5987"/>
              <a:ext cx="0" cy="508"/>
            </a:xfrm>
            <a:prstGeom prst="line">
              <a:avLst/>
            </a:prstGeom>
            <a:ln w="28575" cap="flat" cmpd="sng">
              <a:solidFill>
                <a:srgbClr val="FF0000"/>
              </a:solidFill>
              <a:prstDash val="solid"/>
              <a:headEnd type="triangle" w="med" len="med"/>
              <a:tailEnd type="none" w="med" len="med"/>
            </a:ln>
          </p:spPr>
          <p:txBody>
            <a:bodyPr/>
            <a:lstStyle/>
            <a:p/>
          </p:txBody>
        </p:sp>
        <p:sp>
          <p:nvSpPr>
            <p:cNvPr id="73819" name="Text Box 91"/>
            <p:cNvSpPr txBox="1"/>
            <p:nvPr>
              <p:custDataLst>
                <p:tags r:id="rId49"/>
              </p:custDataLst>
            </p:nvPr>
          </p:nvSpPr>
          <p:spPr>
            <a:xfrm>
              <a:off x="5120" y="5482"/>
              <a:ext cx="360" cy="581"/>
            </a:xfrm>
            <a:prstGeom prst="rect">
              <a:avLst/>
            </a:prstGeom>
            <a:noFill/>
            <a:ln w="9525">
              <a:noFill/>
            </a:ln>
          </p:spPr>
          <p:txBody>
            <a:bodyPr wrap="square" lIns="0" tIns="0" rIns="0" bIns="0">
              <a:spAutoFit/>
            </a:bodyPr>
            <a:lstStyle/>
            <a:p>
              <a:pPr>
                <a:spcBef>
                  <a:spcPct val="50000"/>
                </a:spcBef>
              </a:pPr>
              <a:r>
                <a:rPr lang="en-US" altLang="zh-CN" sz="2400" b="1" i="1">
                  <a:solidFill>
                    <a:srgbClr val="FF0000"/>
                  </a:solidFill>
                  <a:latin typeface="Times New Roman"/>
                  <a:ea typeface="微软雅黑" panose="020b0503020204020204" charset="-122"/>
                  <a:cs typeface="Times New Roman" panose="02020603050405020304" charset="0"/>
                </a:rPr>
                <a:t>h</a:t>
              </a:r>
              <a:endParaRPr lang="en-US" altLang="zh-CN" sz="2400" b="1" i="1">
                <a:solidFill>
                  <a:srgbClr val="FF0000"/>
                </a:solidFill>
                <a:latin typeface="Times New Roman"/>
                <a:ea typeface="微软雅黑" panose="020b0503020204020204" charset="-122"/>
                <a:cs typeface="Times New Roman" panose="02020603050405020304" charset="0"/>
              </a:endParaRPr>
            </a:p>
          </p:txBody>
        </p:sp>
      </p:grpSp>
      <p:grpSp>
        <p:nvGrpSpPr>
          <p:cNvPr id="4" name="组合 3" title=""/>
          <p:cNvGrpSpPr/>
          <p:nvPr>
            <p:custDataLst>
              <p:tags r:id="rId50"/>
            </p:custDataLst>
          </p:nvPr>
        </p:nvGrpSpPr>
        <p:grpSpPr>
          <a:xfrm>
            <a:off x="4965651" y="1953972"/>
            <a:ext cx="1752384" cy="1801590"/>
            <a:chOff x="7592" y="3570"/>
            <a:chExt cx="2760" cy="2837"/>
          </a:xfrm>
        </p:grpSpPr>
        <p:sp>
          <p:nvSpPr>
            <p:cNvPr id="20526" name="Rectangle 46"/>
            <p:cNvSpPr/>
            <p:nvPr>
              <p:custDataLst>
                <p:tags r:id="rId51"/>
              </p:custDataLst>
            </p:nvPr>
          </p:nvSpPr>
          <p:spPr>
            <a:xfrm>
              <a:off x="7592" y="5190"/>
              <a:ext cx="1440" cy="1217"/>
            </a:xfrm>
            <a:prstGeom prst="rect">
              <a:avLst/>
            </a:prstGeom>
            <a:noFill/>
            <a:ln w="28575" cap="flat" cmpd="sng">
              <a:solidFill>
                <a:schemeClr val="tx1"/>
              </a:solidFill>
              <a:prstDash val="solid"/>
              <a:miter/>
              <a:headEnd type="none" w="med" len="med"/>
              <a:tailEnd type="none" w="med" len="med"/>
            </a:ln>
            <a:extLst>
              <a:ext uri="{909E8E84-426E-40DD-AFC4-6F175D3DCCD1}">
                <a14:hiddenFill xmlns:a14="http://schemas.microsoft.com/office/drawing/2010/main">
                  <a:solidFill>
                    <a:srgbClr val="FFFFCC"/>
                  </a:solidFill>
                </a14:hiddenFill>
              </a:ext>
            </a:extLst>
          </p:spPr>
          <p:txBody>
            <a:bodyPr wrap="none" anchor="ctr" anchorCtr="0"/>
            <a:lstStyle/>
            <a:p>
              <a:endParaRPr lang="zh-CN" altLang="en-US" sz="100">
                <a:latin typeface="Times New Roman"/>
                <a:ea typeface="微软雅黑" panose="020b0503020204020204" charset="-122"/>
                <a:cs typeface="Times New Roman" panose="02020603050405020304" charset="0"/>
              </a:endParaRPr>
            </a:p>
          </p:txBody>
        </p:sp>
        <p:sp>
          <p:nvSpPr>
            <p:cNvPr id="20527" name="Line 47"/>
            <p:cNvSpPr/>
            <p:nvPr>
              <p:custDataLst>
                <p:tags r:id="rId52"/>
              </p:custDataLst>
            </p:nvPr>
          </p:nvSpPr>
          <p:spPr>
            <a:xfrm flipV="1">
              <a:off x="9032" y="5800"/>
              <a:ext cx="960" cy="0"/>
            </a:xfrm>
            <a:prstGeom prst="line">
              <a:avLst/>
            </a:prstGeom>
            <a:ln w="28575" cap="flat" cmpd="sng">
              <a:solidFill>
                <a:schemeClr val="tx1"/>
              </a:solidFill>
              <a:prstDash val="solid"/>
              <a:headEnd type="none" w="med" len="med"/>
              <a:tailEnd type="none" w="med" len="med"/>
            </a:ln>
          </p:spPr>
          <p:txBody>
            <a:bodyPr/>
            <a:lstStyle/>
            <a:p/>
          </p:txBody>
        </p:sp>
        <p:sp>
          <p:nvSpPr>
            <p:cNvPr id="20528" name="Line 48"/>
            <p:cNvSpPr/>
            <p:nvPr>
              <p:custDataLst>
                <p:tags r:id="rId53"/>
              </p:custDataLst>
            </p:nvPr>
          </p:nvSpPr>
          <p:spPr>
            <a:xfrm flipV="1">
              <a:off x="9032" y="6102"/>
              <a:ext cx="1320" cy="0"/>
            </a:xfrm>
            <a:prstGeom prst="line">
              <a:avLst/>
            </a:prstGeom>
            <a:ln w="28575" cap="flat" cmpd="sng">
              <a:solidFill>
                <a:schemeClr val="tx1"/>
              </a:solidFill>
              <a:prstDash val="solid"/>
              <a:headEnd type="none" w="med" len="med"/>
              <a:tailEnd type="none" w="med" len="med"/>
            </a:ln>
          </p:spPr>
          <p:txBody>
            <a:bodyPr/>
            <a:lstStyle/>
            <a:p/>
          </p:txBody>
        </p:sp>
        <p:sp>
          <p:nvSpPr>
            <p:cNvPr id="20529" name="Line 49"/>
            <p:cNvSpPr/>
            <p:nvPr>
              <p:custDataLst>
                <p:tags r:id="rId54"/>
              </p:custDataLst>
            </p:nvPr>
          </p:nvSpPr>
          <p:spPr>
            <a:xfrm flipH="1" flipV="1">
              <a:off x="9992" y="3570"/>
              <a:ext cx="0" cy="2230"/>
            </a:xfrm>
            <a:prstGeom prst="line">
              <a:avLst/>
            </a:prstGeom>
            <a:ln w="28575" cap="flat" cmpd="sng">
              <a:solidFill>
                <a:schemeClr val="tx1"/>
              </a:solidFill>
              <a:prstDash val="solid"/>
              <a:headEnd type="none" w="med" len="med"/>
              <a:tailEnd type="none" w="med" len="med"/>
            </a:ln>
          </p:spPr>
          <p:txBody>
            <a:bodyPr/>
            <a:lstStyle/>
            <a:p/>
          </p:txBody>
        </p:sp>
        <p:sp>
          <p:nvSpPr>
            <p:cNvPr id="20530" name="Line 50"/>
            <p:cNvSpPr/>
            <p:nvPr>
              <p:custDataLst>
                <p:tags r:id="rId55"/>
              </p:custDataLst>
            </p:nvPr>
          </p:nvSpPr>
          <p:spPr>
            <a:xfrm flipH="1" flipV="1">
              <a:off x="10352" y="3570"/>
              <a:ext cx="0" cy="2532"/>
            </a:xfrm>
            <a:prstGeom prst="line">
              <a:avLst/>
            </a:prstGeom>
            <a:ln w="28575" cap="flat" cmpd="sng">
              <a:solidFill>
                <a:schemeClr val="tx1"/>
              </a:solidFill>
              <a:prstDash val="solid"/>
              <a:headEnd type="none" w="med" len="med"/>
              <a:tailEnd type="none" w="med" len="med"/>
            </a:ln>
          </p:spPr>
          <p:txBody>
            <a:bodyPr/>
            <a:lstStyle/>
            <a:p/>
          </p:txBody>
        </p:sp>
        <p:sp>
          <p:nvSpPr>
            <p:cNvPr id="20531" name="Line 51"/>
            <p:cNvSpPr/>
            <p:nvPr>
              <p:custDataLst>
                <p:tags r:id="rId56"/>
              </p:custDataLst>
            </p:nvPr>
          </p:nvSpPr>
          <p:spPr>
            <a:xfrm flipH="1">
              <a:off x="9032" y="5800"/>
              <a:ext cx="0" cy="302"/>
            </a:xfrm>
            <a:prstGeom prst="line">
              <a:avLst/>
            </a:prstGeom>
            <a:ln w="28575" cap="flat" cmpd="sng">
              <a:solidFill>
                <a:schemeClr val="bg1"/>
              </a:solidFill>
              <a:prstDash val="dash"/>
              <a:headEnd type="none" w="med" len="med"/>
              <a:tailEnd type="none" w="med" len="med"/>
            </a:ln>
          </p:spPr>
          <p:txBody>
            <a:bodyPr/>
            <a:lstStyle/>
            <a:p/>
          </p:txBody>
        </p:sp>
        <p:sp>
          <p:nvSpPr>
            <p:cNvPr id="20532" name="Line 52"/>
            <p:cNvSpPr/>
            <p:nvPr>
              <p:custDataLst>
                <p:tags r:id="rId57"/>
              </p:custDataLst>
            </p:nvPr>
          </p:nvSpPr>
          <p:spPr>
            <a:xfrm>
              <a:off x="7592" y="6205"/>
              <a:ext cx="1440" cy="0"/>
            </a:xfrm>
            <a:prstGeom prst="line">
              <a:avLst/>
            </a:prstGeom>
            <a:ln w="28575" cap="flat" cmpd="sng">
              <a:solidFill>
                <a:schemeClr val="tx1"/>
              </a:solidFill>
              <a:prstDash val="dash"/>
              <a:headEnd type="none" w="med" len="med"/>
              <a:tailEnd type="none" w="med" len="med"/>
            </a:ln>
          </p:spPr>
          <p:txBody>
            <a:bodyPr/>
            <a:lstStyle/>
            <a:p/>
          </p:txBody>
        </p:sp>
        <p:sp>
          <p:nvSpPr>
            <p:cNvPr id="20533" name="Line 53"/>
            <p:cNvSpPr/>
            <p:nvPr>
              <p:custDataLst>
                <p:tags r:id="rId58"/>
              </p:custDataLst>
            </p:nvPr>
          </p:nvSpPr>
          <p:spPr>
            <a:xfrm>
              <a:off x="7592" y="5392"/>
              <a:ext cx="1440" cy="0"/>
            </a:xfrm>
            <a:prstGeom prst="line">
              <a:avLst/>
            </a:prstGeom>
            <a:ln w="28575" cap="flat" cmpd="sng">
              <a:solidFill>
                <a:schemeClr val="tx1"/>
              </a:solidFill>
              <a:prstDash val="dash"/>
              <a:headEnd type="none" w="med" len="med"/>
              <a:tailEnd type="none" w="med" len="med"/>
            </a:ln>
          </p:spPr>
          <p:txBody>
            <a:bodyPr/>
            <a:lstStyle/>
            <a:p/>
          </p:txBody>
        </p:sp>
        <p:sp>
          <p:nvSpPr>
            <p:cNvPr id="20534" name="Line 54"/>
            <p:cNvSpPr/>
            <p:nvPr>
              <p:custDataLst>
                <p:tags r:id="rId59"/>
              </p:custDataLst>
            </p:nvPr>
          </p:nvSpPr>
          <p:spPr>
            <a:xfrm>
              <a:off x="7592" y="5597"/>
              <a:ext cx="1440" cy="0"/>
            </a:xfrm>
            <a:prstGeom prst="line">
              <a:avLst/>
            </a:prstGeom>
            <a:ln w="28575" cap="flat" cmpd="sng">
              <a:solidFill>
                <a:schemeClr val="tx1"/>
              </a:solidFill>
              <a:prstDash val="dash"/>
              <a:headEnd type="none" w="med" len="med"/>
              <a:tailEnd type="none" w="med" len="med"/>
            </a:ln>
          </p:spPr>
          <p:txBody>
            <a:bodyPr/>
            <a:lstStyle/>
            <a:p/>
          </p:txBody>
        </p:sp>
        <p:sp>
          <p:nvSpPr>
            <p:cNvPr id="20535" name="Line 55"/>
            <p:cNvSpPr/>
            <p:nvPr>
              <p:custDataLst>
                <p:tags r:id="rId60"/>
              </p:custDataLst>
            </p:nvPr>
          </p:nvSpPr>
          <p:spPr>
            <a:xfrm>
              <a:off x="7592" y="5800"/>
              <a:ext cx="1440" cy="0"/>
            </a:xfrm>
            <a:prstGeom prst="line">
              <a:avLst/>
            </a:prstGeom>
            <a:ln w="28575" cap="flat" cmpd="sng">
              <a:solidFill>
                <a:schemeClr val="tx1"/>
              </a:solidFill>
              <a:prstDash val="dash"/>
              <a:headEnd type="none" w="med" len="med"/>
              <a:tailEnd type="none" w="med" len="med"/>
            </a:ln>
          </p:spPr>
          <p:txBody>
            <a:bodyPr/>
            <a:lstStyle/>
            <a:p/>
          </p:txBody>
        </p:sp>
        <p:sp>
          <p:nvSpPr>
            <p:cNvPr id="20536" name="Line 56"/>
            <p:cNvSpPr/>
            <p:nvPr>
              <p:custDataLst>
                <p:tags r:id="rId61"/>
              </p:custDataLst>
            </p:nvPr>
          </p:nvSpPr>
          <p:spPr>
            <a:xfrm>
              <a:off x="7592" y="6002"/>
              <a:ext cx="2760" cy="0"/>
            </a:xfrm>
            <a:prstGeom prst="line">
              <a:avLst/>
            </a:prstGeom>
            <a:ln w="28575" cap="flat" cmpd="sng">
              <a:solidFill>
                <a:schemeClr val="tx1"/>
              </a:solidFill>
              <a:prstDash val="dash"/>
              <a:headEnd type="none" w="med" len="med"/>
              <a:tailEnd type="none" w="med" len="med"/>
            </a:ln>
          </p:spPr>
          <p:txBody>
            <a:bodyPr/>
            <a:lstStyle/>
            <a:p/>
          </p:txBody>
        </p:sp>
        <p:sp>
          <p:nvSpPr>
            <p:cNvPr id="20537" name="Line 57"/>
            <p:cNvSpPr/>
            <p:nvPr>
              <p:custDataLst>
                <p:tags r:id="rId62"/>
              </p:custDataLst>
            </p:nvPr>
          </p:nvSpPr>
          <p:spPr>
            <a:xfrm>
              <a:off x="9992" y="5900"/>
              <a:ext cx="360" cy="0"/>
            </a:xfrm>
            <a:prstGeom prst="line">
              <a:avLst/>
            </a:prstGeom>
            <a:ln w="28575" cap="flat" cmpd="sng">
              <a:solidFill>
                <a:schemeClr val="tx1"/>
              </a:solidFill>
              <a:prstDash val="dash"/>
              <a:headEnd type="none" w="med" len="med"/>
              <a:tailEnd type="none" w="med" len="med"/>
            </a:ln>
          </p:spPr>
          <p:txBody>
            <a:bodyPr/>
            <a:lstStyle/>
            <a:p/>
          </p:txBody>
        </p:sp>
        <p:sp>
          <p:nvSpPr>
            <p:cNvPr id="20538" name="Line 58"/>
            <p:cNvSpPr/>
            <p:nvPr>
              <p:custDataLst>
                <p:tags r:id="rId63"/>
              </p:custDataLst>
            </p:nvPr>
          </p:nvSpPr>
          <p:spPr>
            <a:xfrm>
              <a:off x="9992" y="5697"/>
              <a:ext cx="120" cy="0"/>
            </a:xfrm>
            <a:prstGeom prst="line">
              <a:avLst/>
            </a:prstGeom>
            <a:ln w="28575" cap="flat" cmpd="sng">
              <a:solidFill>
                <a:schemeClr val="tx1"/>
              </a:solidFill>
              <a:prstDash val="solid"/>
              <a:headEnd type="none" w="med" len="med"/>
              <a:tailEnd type="none" w="med" len="med"/>
            </a:ln>
          </p:spPr>
          <p:txBody>
            <a:bodyPr/>
            <a:lstStyle/>
            <a:p/>
          </p:txBody>
        </p:sp>
        <p:sp>
          <p:nvSpPr>
            <p:cNvPr id="20539" name="Line 59"/>
            <p:cNvSpPr/>
            <p:nvPr>
              <p:custDataLst>
                <p:tags r:id="rId64"/>
              </p:custDataLst>
            </p:nvPr>
          </p:nvSpPr>
          <p:spPr>
            <a:xfrm>
              <a:off x="10232" y="5900"/>
              <a:ext cx="120" cy="0"/>
            </a:xfrm>
            <a:prstGeom prst="line">
              <a:avLst/>
            </a:prstGeom>
            <a:ln w="28575" cap="flat" cmpd="sng">
              <a:solidFill>
                <a:schemeClr val="tx1"/>
              </a:solidFill>
              <a:prstDash val="solid"/>
              <a:headEnd type="none" w="med" len="med"/>
              <a:tailEnd type="none" w="med" len="med"/>
            </a:ln>
          </p:spPr>
          <p:txBody>
            <a:bodyPr/>
            <a:lstStyle/>
            <a:p/>
          </p:txBody>
        </p:sp>
        <p:sp>
          <p:nvSpPr>
            <p:cNvPr id="20540" name="Line 60"/>
            <p:cNvSpPr/>
            <p:nvPr>
              <p:custDataLst>
                <p:tags r:id="rId65"/>
              </p:custDataLst>
            </p:nvPr>
          </p:nvSpPr>
          <p:spPr>
            <a:xfrm>
              <a:off x="10112" y="5495"/>
              <a:ext cx="120" cy="0"/>
            </a:xfrm>
            <a:prstGeom prst="line">
              <a:avLst/>
            </a:prstGeom>
            <a:ln w="28575" cap="flat" cmpd="sng">
              <a:solidFill>
                <a:schemeClr val="tx1"/>
              </a:solidFill>
              <a:prstDash val="solid"/>
              <a:headEnd type="none" w="med" len="med"/>
              <a:tailEnd type="none" w="med" len="med"/>
            </a:ln>
          </p:spPr>
          <p:txBody>
            <a:bodyPr/>
            <a:lstStyle/>
            <a:p/>
          </p:txBody>
        </p:sp>
        <p:sp>
          <p:nvSpPr>
            <p:cNvPr id="20541" name="Line 61"/>
            <p:cNvSpPr/>
            <p:nvPr>
              <p:custDataLst>
                <p:tags r:id="rId66"/>
              </p:custDataLst>
            </p:nvPr>
          </p:nvSpPr>
          <p:spPr>
            <a:xfrm>
              <a:off x="10112" y="5190"/>
              <a:ext cx="120" cy="0"/>
            </a:xfrm>
            <a:prstGeom prst="line">
              <a:avLst/>
            </a:prstGeom>
            <a:ln w="28575" cap="flat" cmpd="sng">
              <a:solidFill>
                <a:schemeClr val="tx1"/>
              </a:solidFill>
              <a:prstDash val="solid"/>
              <a:headEnd type="none" w="med" len="med"/>
              <a:tailEnd type="none" w="med" len="med"/>
            </a:ln>
          </p:spPr>
          <p:txBody>
            <a:bodyPr/>
            <a:lstStyle/>
            <a:p/>
          </p:txBody>
        </p:sp>
        <p:sp>
          <p:nvSpPr>
            <p:cNvPr id="20542" name="Line 62"/>
            <p:cNvSpPr/>
            <p:nvPr>
              <p:custDataLst>
                <p:tags r:id="rId67"/>
              </p:custDataLst>
            </p:nvPr>
          </p:nvSpPr>
          <p:spPr>
            <a:xfrm>
              <a:off x="10232" y="4987"/>
              <a:ext cx="120" cy="0"/>
            </a:xfrm>
            <a:prstGeom prst="line">
              <a:avLst/>
            </a:prstGeom>
            <a:ln w="28575" cap="flat" cmpd="sng">
              <a:solidFill>
                <a:schemeClr val="tx1"/>
              </a:solidFill>
              <a:prstDash val="solid"/>
              <a:headEnd type="none" w="med" len="med"/>
              <a:tailEnd type="none" w="med" len="med"/>
            </a:ln>
          </p:spPr>
          <p:txBody>
            <a:bodyPr/>
            <a:lstStyle/>
            <a:p/>
          </p:txBody>
        </p:sp>
        <p:sp>
          <p:nvSpPr>
            <p:cNvPr id="20543" name="Line 63"/>
            <p:cNvSpPr/>
            <p:nvPr>
              <p:custDataLst>
                <p:tags r:id="rId68"/>
              </p:custDataLst>
            </p:nvPr>
          </p:nvSpPr>
          <p:spPr>
            <a:xfrm>
              <a:off x="10112" y="4887"/>
              <a:ext cx="120" cy="0"/>
            </a:xfrm>
            <a:prstGeom prst="line">
              <a:avLst/>
            </a:prstGeom>
            <a:ln w="28575" cap="flat" cmpd="sng">
              <a:solidFill>
                <a:schemeClr val="tx1"/>
              </a:solidFill>
              <a:prstDash val="solid"/>
              <a:headEnd type="none" w="med" len="med"/>
              <a:tailEnd type="none" w="med" len="med"/>
            </a:ln>
          </p:spPr>
          <p:txBody>
            <a:bodyPr/>
            <a:lstStyle/>
            <a:p/>
          </p:txBody>
        </p:sp>
        <p:sp>
          <p:nvSpPr>
            <p:cNvPr id="20544" name="Line 64"/>
            <p:cNvSpPr/>
            <p:nvPr>
              <p:custDataLst>
                <p:tags r:id="rId69"/>
              </p:custDataLst>
            </p:nvPr>
          </p:nvSpPr>
          <p:spPr>
            <a:xfrm>
              <a:off x="10112" y="4685"/>
              <a:ext cx="120" cy="0"/>
            </a:xfrm>
            <a:prstGeom prst="line">
              <a:avLst/>
            </a:prstGeom>
            <a:ln w="28575" cap="flat" cmpd="sng">
              <a:solidFill>
                <a:schemeClr val="tx1"/>
              </a:solidFill>
              <a:prstDash val="solid"/>
              <a:headEnd type="none" w="med" len="med"/>
              <a:tailEnd type="none" w="med" len="med"/>
            </a:ln>
          </p:spPr>
          <p:txBody>
            <a:bodyPr/>
            <a:lstStyle/>
            <a:p/>
          </p:txBody>
        </p:sp>
        <p:sp>
          <p:nvSpPr>
            <p:cNvPr id="20545" name="Line 65"/>
            <p:cNvSpPr/>
            <p:nvPr>
              <p:custDataLst>
                <p:tags r:id="rId70"/>
              </p:custDataLst>
            </p:nvPr>
          </p:nvSpPr>
          <p:spPr>
            <a:xfrm>
              <a:off x="10112" y="4482"/>
              <a:ext cx="120" cy="0"/>
            </a:xfrm>
            <a:prstGeom prst="line">
              <a:avLst/>
            </a:prstGeom>
            <a:ln w="28575" cap="flat" cmpd="sng">
              <a:solidFill>
                <a:schemeClr val="tx1"/>
              </a:solidFill>
              <a:prstDash val="solid"/>
              <a:headEnd type="none" w="med" len="med"/>
              <a:tailEnd type="none" w="med" len="med"/>
            </a:ln>
          </p:spPr>
          <p:txBody>
            <a:bodyPr/>
            <a:lstStyle/>
            <a:p/>
          </p:txBody>
        </p:sp>
        <p:sp>
          <p:nvSpPr>
            <p:cNvPr id="20546" name="Line 66"/>
            <p:cNvSpPr/>
            <p:nvPr>
              <p:custDataLst>
                <p:tags r:id="rId71"/>
              </p:custDataLst>
            </p:nvPr>
          </p:nvSpPr>
          <p:spPr>
            <a:xfrm>
              <a:off x="9992" y="4077"/>
              <a:ext cx="360" cy="0"/>
            </a:xfrm>
            <a:prstGeom prst="line">
              <a:avLst/>
            </a:prstGeom>
            <a:ln w="28575" cap="flat" cmpd="sng">
              <a:solidFill>
                <a:schemeClr val="tx1"/>
              </a:solidFill>
              <a:prstDash val="solid"/>
              <a:headEnd type="none" w="med" len="med"/>
              <a:tailEnd type="none" w="med" len="med"/>
            </a:ln>
          </p:spPr>
          <p:txBody>
            <a:bodyPr/>
            <a:lstStyle/>
            <a:p/>
          </p:txBody>
        </p:sp>
        <p:sp>
          <p:nvSpPr>
            <p:cNvPr id="20547" name="Line 67"/>
            <p:cNvSpPr/>
            <p:nvPr>
              <p:custDataLst>
                <p:tags r:id="rId72"/>
              </p:custDataLst>
            </p:nvPr>
          </p:nvSpPr>
          <p:spPr>
            <a:xfrm>
              <a:off x="10112" y="4280"/>
              <a:ext cx="120" cy="0"/>
            </a:xfrm>
            <a:prstGeom prst="line">
              <a:avLst/>
            </a:prstGeom>
            <a:ln w="28575" cap="flat" cmpd="sng">
              <a:solidFill>
                <a:schemeClr val="tx1"/>
              </a:solidFill>
              <a:prstDash val="solid"/>
              <a:headEnd type="none" w="med" len="med"/>
              <a:tailEnd type="none" w="med" len="med"/>
            </a:ln>
          </p:spPr>
          <p:txBody>
            <a:bodyPr/>
            <a:lstStyle/>
            <a:p/>
          </p:txBody>
        </p:sp>
        <p:sp>
          <p:nvSpPr>
            <p:cNvPr id="20548" name="Oval 68"/>
            <p:cNvSpPr/>
            <p:nvPr>
              <p:custDataLst>
                <p:tags r:id="rId73"/>
              </p:custDataLst>
            </p:nvPr>
          </p:nvSpPr>
          <p:spPr>
            <a:xfrm>
              <a:off x="7952" y="5292"/>
              <a:ext cx="120" cy="100"/>
            </a:xfrm>
            <a:prstGeom prst="ellipse">
              <a:avLst/>
            </a:prstGeom>
            <a:solidFill>
              <a:schemeClr val="tx1"/>
            </a:solidFill>
            <a:ln w="28575" cap="flat" cmpd="sng">
              <a:solidFill>
                <a:schemeClr val="tx1"/>
              </a:solidFill>
              <a:prstDash val="solid"/>
              <a:headEnd type="none" w="med" len="med"/>
              <a:tailEnd type="none" w="med" len="med"/>
            </a:ln>
          </p:spPr>
          <p:txBody>
            <a:bodyPr wrap="none" anchor="ctr" anchorCtr="0"/>
            <a:lstStyle/>
            <a:p>
              <a:endParaRPr lang="zh-CN" altLang="en-US" sz="100">
                <a:latin typeface="Times New Roman"/>
                <a:ea typeface="微软雅黑" panose="020b0503020204020204" charset="-122"/>
                <a:cs typeface="Times New Roman" panose="02020603050405020304" charset="0"/>
              </a:endParaRPr>
            </a:p>
          </p:txBody>
        </p:sp>
        <p:sp>
          <p:nvSpPr>
            <p:cNvPr id="20549" name="Text Box 69"/>
            <p:cNvSpPr txBox="1"/>
            <p:nvPr>
              <p:custDataLst>
                <p:tags r:id="rId74"/>
              </p:custDataLst>
            </p:nvPr>
          </p:nvSpPr>
          <p:spPr>
            <a:xfrm>
              <a:off x="7952" y="5335"/>
              <a:ext cx="564" cy="725"/>
            </a:xfrm>
            <a:prstGeom prst="rect">
              <a:avLst/>
            </a:prstGeom>
            <a:noFill/>
            <a:ln w="9525">
              <a:noFill/>
            </a:ln>
          </p:spPr>
          <p:txBody>
            <a:bodyPr wrap="square">
              <a:spAutoFit/>
            </a:bodyPr>
            <a:lstStyle/>
            <a:p>
              <a:pPr>
                <a:spcBef>
                  <a:spcPct val="50000"/>
                </a:spcBef>
              </a:pPr>
              <a:r>
                <a:rPr lang="en-US" altLang="zh-CN" sz="2400" b="1" i="1">
                  <a:solidFill>
                    <a:schemeClr val="tx1"/>
                  </a:solidFill>
                  <a:latin typeface="Times New Roman"/>
                  <a:ea typeface="微软雅黑" panose="020b0503020204020204" charset="-122"/>
                  <a:cs typeface="Times New Roman" panose="02020603050405020304" charset="0"/>
                </a:rPr>
                <a:t>A</a:t>
              </a:r>
              <a:endParaRPr lang="en-US" altLang="zh-CN" sz="2400" b="1" i="1">
                <a:solidFill>
                  <a:schemeClr val="tx1"/>
                </a:solidFill>
                <a:latin typeface="Times New Roman"/>
                <a:ea typeface="微软雅黑" panose="020b0503020204020204" charset="-122"/>
                <a:cs typeface="Times New Roman" panose="02020603050405020304" charset="0"/>
              </a:endParaRPr>
            </a:p>
          </p:txBody>
        </p:sp>
      </p:grpSp>
      <p:grpSp>
        <p:nvGrpSpPr>
          <p:cNvPr id="7" name="组合 6" title=""/>
          <p:cNvGrpSpPr/>
          <p:nvPr>
            <p:custDataLst>
              <p:tags r:id="rId75"/>
            </p:custDataLst>
          </p:nvPr>
        </p:nvGrpSpPr>
        <p:grpSpPr>
          <a:xfrm>
            <a:off x="5346604" y="2300956"/>
            <a:ext cx="2285718" cy="771430"/>
            <a:chOff x="8420" y="3624"/>
            <a:chExt cx="3600" cy="1215"/>
          </a:xfrm>
        </p:grpSpPr>
        <p:sp>
          <p:nvSpPr>
            <p:cNvPr id="73798" name="Line 70"/>
            <p:cNvSpPr/>
            <p:nvPr>
              <p:custDataLst>
                <p:tags r:id="rId76"/>
              </p:custDataLst>
            </p:nvPr>
          </p:nvSpPr>
          <p:spPr>
            <a:xfrm>
              <a:off x="8420" y="4839"/>
              <a:ext cx="3600" cy="0"/>
            </a:xfrm>
            <a:prstGeom prst="line">
              <a:avLst/>
            </a:prstGeom>
            <a:ln w="28575" cap="flat" cmpd="sng">
              <a:solidFill>
                <a:srgbClr val="FF0000"/>
              </a:solidFill>
              <a:prstDash val="solid"/>
              <a:headEnd type="none" w="med" len="med"/>
              <a:tailEnd type="none" w="med" len="med"/>
            </a:ln>
          </p:spPr>
          <p:txBody>
            <a:bodyPr/>
            <a:lstStyle/>
            <a:p/>
          </p:txBody>
        </p:sp>
        <p:sp>
          <p:nvSpPr>
            <p:cNvPr id="73799" name="Line 71"/>
            <p:cNvSpPr/>
            <p:nvPr>
              <p:custDataLst>
                <p:tags r:id="rId77"/>
              </p:custDataLst>
            </p:nvPr>
          </p:nvSpPr>
          <p:spPr>
            <a:xfrm>
              <a:off x="10820" y="3624"/>
              <a:ext cx="1191" cy="0"/>
            </a:xfrm>
            <a:prstGeom prst="line">
              <a:avLst/>
            </a:prstGeom>
            <a:ln w="28575" cap="flat" cmpd="sng">
              <a:solidFill>
                <a:srgbClr val="FF0000"/>
              </a:solidFill>
              <a:prstDash val="solid"/>
              <a:headEnd type="none" w="med" len="med"/>
              <a:tailEnd type="none" w="med" len="med"/>
            </a:ln>
          </p:spPr>
          <p:txBody>
            <a:bodyPr/>
            <a:lstStyle/>
            <a:p/>
          </p:txBody>
        </p:sp>
        <p:sp>
          <p:nvSpPr>
            <p:cNvPr id="73800" name="Line 72"/>
            <p:cNvSpPr/>
            <p:nvPr>
              <p:custDataLst>
                <p:tags r:id="rId78"/>
              </p:custDataLst>
            </p:nvPr>
          </p:nvSpPr>
          <p:spPr>
            <a:xfrm flipH="1">
              <a:off x="11420" y="3624"/>
              <a:ext cx="0" cy="1215"/>
            </a:xfrm>
            <a:prstGeom prst="line">
              <a:avLst/>
            </a:prstGeom>
            <a:ln w="28575" cap="flat" cmpd="sng">
              <a:solidFill>
                <a:srgbClr val="FF0000"/>
              </a:solidFill>
              <a:prstDash val="solid"/>
              <a:headEnd type="triangle" w="med" len="med"/>
              <a:tailEnd type="triangle" w="med" len="med"/>
            </a:ln>
          </p:spPr>
          <p:txBody>
            <a:bodyPr/>
            <a:lstStyle/>
            <a:p/>
          </p:txBody>
        </p:sp>
        <p:sp>
          <p:nvSpPr>
            <p:cNvPr id="73801" name="Text Box 73"/>
            <p:cNvSpPr txBox="1"/>
            <p:nvPr>
              <p:custDataLst>
                <p:tags r:id="rId79"/>
              </p:custDataLst>
            </p:nvPr>
          </p:nvSpPr>
          <p:spPr>
            <a:xfrm>
              <a:off x="11540" y="4029"/>
              <a:ext cx="480" cy="581"/>
            </a:xfrm>
            <a:prstGeom prst="rect">
              <a:avLst/>
            </a:prstGeom>
            <a:noFill/>
            <a:ln w="9525">
              <a:noFill/>
            </a:ln>
          </p:spPr>
          <p:txBody>
            <a:bodyPr lIns="0" tIns="0" rIns="0" bIns="0">
              <a:spAutoFit/>
            </a:bodyPr>
            <a:lstStyle/>
            <a:p>
              <a:pPr>
                <a:spcBef>
                  <a:spcPct val="50000"/>
                </a:spcBef>
              </a:pPr>
              <a:r>
                <a:rPr lang="en-US" altLang="zh-CN" sz="2400" b="1" i="1">
                  <a:solidFill>
                    <a:srgbClr val="FF0000"/>
                  </a:solidFill>
                  <a:latin typeface="Times New Roman"/>
                  <a:ea typeface="微软雅黑" panose="020b0503020204020204" charset="-122"/>
                  <a:cs typeface="Times New Roman" panose="02020603050405020304" charset="0"/>
                </a:rPr>
                <a:t>h</a:t>
              </a:r>
              <a:endParaRPr lang="en-US" altLang="zh-CN" sz="2400" b="1" i="1">
                <a:solidFill>
                  <a:srgbClr val="FF0000"/>
                </a:solidFill>
                <a:latin typeface="Times New Roman"/>
                <a:ea typeface="微软雅黑" panose="020b0503020204020204" charset="-122"/>
                <a:cs typeface="Times New Roman" panose="02020603050405020304" charset="0"/>
              </a:endParaRPr>
            </a:p>
          </p:txBody>
        </p:sp>
      </p:grpSp>
      <p:sp>
        <p:nvSpPr>
          <p:cNvPr id="20572" name="Text Box 92" title=""/>
          <p:cNvSpPr txBox="1"/>
          <p:nvPr>
            <p:custDataLst>
              <p:tags r:id="rId80"/>
            </p:custDataLst>
          </p:nvPr>
        </p:nvSpPr>
        <p:spPr>
          <a:xfrm>
            <a:off x="2603743" y="561906"/>
            <a:ext cx="3999371" cy="460375"/>
          </a:xfrm>
          <a:prstGeom prst="rect">
            <a:avLst/>
          </a:prstGeom>
          <a:noFill/>
          <a:ln w="9525">
            <a:noFill/>
          </a:ln>
        </p:spPr>
        <p:txBody>
          <a:bodyPr wrap="square">
            <a:spAutoFit/>
          </a:bodyPr>
          <a:lstStyle/>
          <a:p>
            <a:r>
              <a:rPr lang="zh-CN" altLang="en-US" sz="2400" b="1">
                <a:solidFill>
                  <a:schemeClr val="tx1"/>
                </a:solidFill>
                <a:latin typeface="Times New Roman"/>
                <a:ea typeface="微软雅黑" panose="020b0503020204020204" charset="-122"/>
                <a:cs typeface="Times New Roman" panose="02020603050405020304" charset="0"/>
                <a:sym typeface="+mn-ea"/>
              </a:rPr>
              <a:t>【例题】</a:t>
            </a:r>
            <a:r>
              <a:rPr lang="zh-CN" altLang="en-US" sz="2400">
                <a:latin typeface="Times New Roman"/>
                <a:ea typeface="微软雅黑" panose="020b0503020204020204" charset="-122"/>
                <a:cs typeface="Times New Roman" panose="02020603050405020304" charset="0"/>
              </a:rPr>
              <a:t>判断</a:t>
            </a:r>
            <a:r>
              <a:rPr lang="zh-CN" altLang="en-US" sz="2400" b="1">
                <a:latin typeface="Times New Roman"/>
                <a:ea typeface="微软雅黑" panose="020b0503020204020204" charset="-122"/>
                <a:cs typeface="Times New Roman" panose="02020603050405020304" charset="0"/>
              </a:rPr>
              <a:t> </a:t>
            </a:r>
            <a:r>
              <a:rPr lang="en-US" altLang="zh-CN" sz="2400" b="1" i="1">
                <a:latin typeface="Times New Roman"/>
                <a:ea typeface="微软雅黑" panose="020b0503020204020204" charset="-122"/>
                <a:cs typeface="Times New Roman" panose="02020603050405020304" charset="0"/>
              </a:rPr>
              <a:t>A </a:t>
            </a:r>
            <a:r>
              <a:rPr lang="zh-CN" altLang="en-US" sz="2400">
                <a:latin typeface="Times New Roman"/>
                <a:ea typeface="微软雅黑" panose="020b0503020204020204" charset="-122"/>
                <a:cs typeface="Times New Roman" panose="02020603050405020304" charset="0"/>
              </a:rPr>
              <a:t>点的深度？</a:t>
            </a:r>
            <a:endParaRPr lang="zh-CN" altLang="en-US" sz="2400">
              <a:latin typeface="Times New Roman"/>
              <a:ea typeface="微软雅黑" panose="020b0503020204020204" charset="-122"/>
              <a:cs typeface="Times New Roman" panose="02020603050405020304" charset="0"/>
            </a:endParaRPr>
          </a:p>
        </p:txBody>
      </p:sp>
      <p:grpSp>
        <p:nvGrpSpPr>
          <p:cNvPr id="13" name="组合 9" title=""/>
          <p:cNvGrpSpPr/>
          <p:nvPr>
            <p:custDataLst>
              <p:tags r:id="rId81"/>
            </p:custDataLst>
          </p:nvPr>
        </p:nvGrpSpPr>
        <p:grpSpPr>
          <a:xfrm>
            <a:off x="564" y="55555"/>
            <a:ext cx="5986676" cy="491490"/>
            <a:chOff x="0" y="623478"/>
            <a:chExt cx="7037043" cy="575158"/>
          </a:xfrm>
        </p:grpSpPr>
        <p:grpSp>
          <p:nvGrpSpPr>
            <p:cNvPr id="14" name="组合 10"/>
            <p:cNvGrpSpPr/>
            <p:nvPr>
              <p:custDataLst>
                <p:tags r:id="rId82"/>
              </p:custDataLst>
            </p:nvPr>
          </p:nvGrpSpPr>
          <p:grpSpPr>
            <a:xfrm>
              <a:off x="0" y="679673"/>
              <a:ext cx="501527" cy="416083"/>
              <a:chOff x="0" y="538268"/>
              <a:chExt cx="501527" cy="416083"/>
            </a:xfrm>
          </p:grpSpPr>
          <p:sp>
            <p:nvSpPr>
              <p:cNvPr id="15" name="矩形 14"/>
              <p:cNvSpPr/>
              <p:nvPr>
                <p:custDataLst>
                  <p:tags r:id="rId83"/>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6" name="矩形 15"/>
              <p:cNvSpPr/>
              <p:nvPr>
                <p:custDataLst>
                  <p:tags r:id="rId84"/>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17" name="文本框 11"/>
            <p:cNvSpPr txBox="1">
              <a:spLocks noChangeArrowheads="1"/>
            </p:cNvSpPr>
            <p:nvPr>
              <p:custDataLst>
                <p:tags r:id="rId85"/>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三、怎样计算液体内部压强</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TextBox 1" title=""/>
          <p:cNvSpPr txBox="1"/>
          <p:nvPr>
            <p:custDataLst>
              <p:tags r:id="rId3"/>
            </p:custDataLst>
          </p:nvPr>
        </p:nvSpPr>
        <p:spPr>
          <a:xfrm>
            <a:off x="181517" y="600636"/>
            <a:ext cx="8754299" cy="1753235"/>
          </a:xfrm>
          <a:prstGeom prst="rect">
            <a:avLst/>
          </a:prstGeom>
          <a:noFill/>
          <a:ln>
            <a:noFill/>
          </a:ln>
          <a:extLst>
            <a:ext uri="{909E8E84-426E-40DD-AFC4-6F175D3DCCD1}">
              <a14:hiddenFill xmlns:a14="http://schemas.microsoft.com/office/drawing/2010/main">
                <a:solidFill>
                  <a:schemeClr val="bg1">
                    <a:lumMod val="85000"/>
                  </a:schemeClr>
                </a:solidFill>
              </a14:hiddenFill>
            </a:ext>
          </a:extLst>
        </p:spPr>
        <p:style>
          <a:lnRef idx="2">
            <a:schemeClr val="accent6"/>
          </a:lnRef>
          <a:fillRef idx="1">
            <a:schemeClr val="lt1"/>
          </a:fillRef>
          <a:effectRef idx="0">
            <a:schemeClr val="accent6"/>
          </a:effectRef>
          <a:fontRef idx="minor">
            <a:schemeClr val="dk1"/>
          </a:fontRef>
        </p:style>
        <p:txBody>
          <a:bodyPr wrap="square">
            <a:spAutoFit/>
          </a:bodyPr>
          <a:lstStyle/>
          <a:p>
            <a:pPr indent="0" fontAlgn="auto">
              <a:lnSpc>
                <a:spcPct val="150000"/>
              </a:lnSpc>
              <a:spcBef>
                <a:spcPct val="0"/>
              </a:spcBef>
              <a:spcAft>
                <a:spcPct val="0"/>
              </a:spcAft>
              <a:buFont typeface="Arial" panose="020b0604020202020204" pitchFamily="34" charset="0"/>
              <a:buNone/>
              <a:defRPr/>
            </a:pPr>
            <a:r>
              <a:rPr lang="zh-CN" altLang="en-US" sz="2400" noProof="1">
                <a:solidFill>
                  <a:schemeClr val="tx1"/>
                </a:solidFill>
                <a:latin typeface="Times New Roman"/>
                <a:ea typeface="微软雅黑" panose="020b0503020204020204" charset="-122"/>
                <a:cs typeface="Times New Roman" panose="02020603050405020304" charset="0"/>
              </a:rPr>
              <a:t>有人说：</a:t>
            </a:r>
            <a:r>
              <a:rPr lang="en-US" altLang="zh-CN" sz="2400" noProof="1">
                <a:solidFill>
                  <a:schemeClr val="tx1"/>
                </a:solidFill>
                <a:latin typeface="Times New Roman"/>
                <a:ea typeface="微软雅黑" panose="020b0503020204020204" charset="-122"/>
                <a:cs typeface="Times New Roman" panose="02020603050405020304" charset="0"/>
              </a:rPr>
              <a:t>“</a:t>
            </a:r>
            <a:r>
              <a:rPr lang="zh-CN" altLang="en-US" sz="2400" noProof="1">
                <a:solidFill>
                  <a:schemeClr val="tx1"/>
                </a:solidFill>
                <a:latin typeface="Times New Roman"/>
                <a:ea typeface="微软雅黑" panose="020b0503020204020204" charset="-122"/>
                <a:cs typeface="Times New Roman" panose="02020603050405020304" charset="0"/>
              </a:rPr>
              <a:t>设想你在</a:t>
            </a:r>
            <a:r>
              <a:rPr lang="en-US" altLang="zh-CN" sz="2400" noProof="1">
                <a:solidFill>
                  <a:schemeClr val="tx1"/>
                </a:solidFill>
                <a:latin typeface="Times New Roman"/>
                <a:ea typeface="微软雅黑" panose="020b0503020204020204" charset="-122"/>
                <a:cs typeface="Times New Roman" panose="02020603050405020304" charset="0"/>
              </a:rPr>
              <a:t>7km</a:t>
            </a:r>
            <a:r>
              <a:rPr lang="zh-CN" altLang="en-US" sz="2400" noProof="1">
                <a:solidFill>
                  <a:schemeClr val="tx1"/>
                </a:solidFill>
                <a:latin typeface="Times New Roman"/>
                <a:ea typeface="微软雅黑" panose="020b0503020204020204" charset="-122"/>
                <a:cs typeface="Times New Roman" panose="02020603050405020304" charset="0"/>
              </a:rPr>
              <a:t>深的蛟龙号潜水器中把一只脚伸到外面的水里，海水对你脚背压力的大小相当于</a:t>
            </a:r>
            <a:r>
              <a:rPr lang="en-US" altLang="zh-CN" sz="2400" noProof="1">
                <a:solidFill>
                  <a:schemeClr val="tx1"/>
                </a:solidFill>
                <a:latin typeface="Times New Roman"/>
                <a:ea typeface="微软雅黑" panose="020b0503020204020204" charset="-122"/>
                <a:cs typeface="Times New Roman" panose="02020603050405020304" charset="0"/>
              </a:rPr>
              <a:t>1500</a:t>
            </a:r>
            <a:r>
              <a:rPr lang="zh-CN" altLang="en-US" sz="2400" noProof="1">
                <a:solidFill>
                  <a:schemeClr val="tx1"/>
                </a:solidFill>
                <a:latin typeface="Times New Roman"/>
                <a:ea typeface="微软雅黑" panose="020b0503020204020204" charset="-122"/>
                <a:cs typeface="Times New Roman" panose="02020603050405020304" charset="0"/>
              </a:rPr>
              <a:t>个人所受的重力！”海水压力真有这么大吗？请通过估算加以说明。</a:t>
            </a:r>
            <a:endParaRPr lang="zh-CN" altLang="en-US" sz="2400" noProof="1">
              <a:solidFill>
                <a:schemeClr val="tx1"/>
              </a:solidFill>
              <a:latin typeface="Times New Roman"/>
              <a:ea typeface="微软雅黑" panose="020b0503020204020204" charset="-122"/>
              <a:cs typeface="Times New Roman" panose="02020603050405020304" charset="0"/>
            </a:endParaRPr>
          </a:p>
        </p:txBody>
      </p:sp>
      <p:grpSp>
        <p:nvGrpSpPr>
          <p:cNvPr id="5" name="组合 4" title=""/>
          <p:cNvGrpSpPr/>
          <p:nvPr>
            <p:custDataLst>
              <p:tags r:id="rId4"/>
            </p:custDataLst>
          </p:nvPr>
        </p:nvGrpSpPr>
        <p:grpSpPr>
          <a:xfrm>
            <a:off x="427232" y="2236194"/>
            <a:ext cx="8413981" cy="2848893"/>
            <a:chOff x="987" y="3082"/>
            <a:chExt cx="12878" cy="4487"/>
          </a:xfrm>
        </p:grpSpPr>
        <p:sp>
          <p:nvSpPr>
            <p:cNvPr id="8" name="TextBox 7"/>
            <p:cNvSpPr txBox="1">
              <a:spLocks noChangeArrowheads="1"/>
            </p:cNvSpPr>
            <p:nvPr>
              <p:custDataLst>
                <p:tags r:id="rId5"/>
              </p:custDataLst>
            </p:nvPr>
          </p:nvSpPr>
          <p:spPr bwMode="auto">
            <a:xfrm>
              <a:off x="987" y="5681"/>
              <a:ext cx="12230" cy="1888"/>
            </a:xfrm>
            <a:prstGeom prst="rect">
              <a:avLst/>
            </a:prstGeom>
            <a:noFill/>
            <a:ln w="9525">
              <a:noFill/>
              <a:miter lim="800000"/>
            </a:ln>
          </p:spPr>
          <p:txBody>
            <a:bodyPr wrap="square">
              <a:spAutoFit/>
            </a:bodyPr>
            <a:lstStyle/>
            <a:p>
              <a:pPr indent="0" fontAlgn="auto">
                <a:lnSpc>
                  <a:spcPct val="150000"/>
                </a:lnSpc>
              </a:pPr>
              <a:r>
                <a:rPr lang="zh-CN" altLang="en-US" sz="2400">
                  <a:solidFill>
                    <a:srgbClr val="FF0000"/>
                  </a:solidFill>
                  <a:latin typeface="Times New Roman"/>
                  <a:ea typeface="微软雅黑" panose="020b0503020204020204" charset="-122"/>
                  <a:cs typeface="Times New Roman" panose="02020603050405020304" charset="0"/>
                  <a:sym typeface="+mn-ea"/>
                </a:rPr>
                <a:t>则7 km深处海水的压强：</a:t>
              </a:r>
              <a:endParaRPr lang="zh-CN" altLang="en-US" sz="2400">
                <a:solidFill>
                  <a:srgbClr val="FF0000"/>
                </a:solidFill>
                <a:latin typeface="Times New Roman"/>
                <a:ea typeface="微软雅黑" panose="020b0503020204020204" charset="-122"/>
                <a:cs typeface="Times New Roman" panose="02020603050405020304" charset="0"/>
                <a:sym typeface="+mn-ea"/>
              </a:endParaRPr>
            </a:p>
            <a:p>
              <a:pPr indent="0" fontAlgn="auto">
                <a:lnSpc>
                  <a:spcPct val="150000"/>
                </a:lnSpc>
              </a:pPr>
              <a:r>
                <a:rPr lang="en-US" altLang="zh-CN" sz="2400" i="1">
                  <a:solidFill>
                    <a:srgbClr val="FF0000"/>
                  </a:solidFill>
                  <a:latin typeface="Times New Roman"/>
                  <a:ea typeface="微软雅黑" panose="020b0503020204020204" charset="-122"/>
                  <a:cs typeface="Times New Roman" panose="02020603050405020304" charset="0"/>
                  <a:sym typeface="+mn-ea"/>
                </a:rPr>
                <a:t>p</a:t>
              </a:r>
              <a:r>
                <a:rPr lang="en-US" altLang="zh-CN" sz="2400">
                  <a:solidFill>
                    <a:srgbClr val="FF0000"/>
                  </a:solidFill>
                  <a:latin typeface="Times New Roman"/>
                  <a:ea typeface="微软雅黑" panose="020b0503020204020204" charset="-122"/>
                  <a:cs typeface="Times New Roman" panose="02020603050405020304" charset="0"/>
                  <a:sym typeface="+mn-ea"/>
                </a:rPr>
                <a:t>=</a:t>
              </a:r>
              <a:r>
                <a:rPr lang="en-US" altLang="zh-CN" sz="2400" i="1" err="1">
                  <a:solidFill>
                    <a:srgbClr val="FF0000"/>
                  </a:solidFill>
                  <a:latin typeface="Times New Roman"/>
                  <a:ea typeface="微软雅黑" panose="020b0503020204020204" charset="-122"/>
                  <a:cs typeface="Times New Roman" panose="02020603050405020304" charset="0"/>
                  <a:sym typeface="+mn-ea"/>
                </a:rPr>
                <a:t>ρgh</a:t>
              </a:r>
              <a:r>
                <a:rPr lang="en-US" altLang="zh-CN" sz="2400">
                  <a:solidFill>
                    <a:srgbClr val="FF0000"/>
                  </a:solidFill>
                  <a:latin typeface="Times New Roman"/>
                  <a:ea typeface="微软雅黑" panose="020b0503020204020204" charset="-122"/>
                  <a:cs typeface="Times New Roman" panose="02020603050405020304" charset="0"/>
                  <a:sym typeface="+mn-ea"/>
                </a:rPr>
                <a:t>=1×10</a:t>
              </a:r>
              <a:r>
                <a:rPr lang="en-US" altLang="zh-CN" sz="2400" baseline="30000">
                  <a:solidFill>
                    <a:srgbClr val="FF0000"/>
                  </a:solidFill>
                  <a:latin typeface="Times New Roman"/>
                  <a:ea typeface="微软雅黑" panose="020b0503020204020204" charset="-122"/>
                  <a:cs typeface="Times New Roman" panose="02020603050405020304" charset="0"/>
                  <a:sym typeface="+mn-ea"/>
                </a:rPr>
                <a:t>3</a:t>
              </a:r>
              <a:r>
                <a:rPr lang="en-US" altLang="zh-CN" sz="2400">
                  <a:solidFill>
                    <a:srgbClr val="FF0000"/>
                  </a:solidFill>
                  <a:latin typeface="Times New Roman"/>
                  <a:ea typeface="微软雅黑" panose="020b0503020204020204" charset="-122"/>
                  <a:cs typeface="Times New Roman" panose="02020603050405020304" charset="0"/>
                  <a:sym typeface="+mn-ea"/>
                </a:rPr>
                <a:t>kg/m</a:t>
              </a:r>
              <a:r>
                <a:rPr lang="en-US" altLang="zh-CN" sz="2400" baseline="30000">
                  <a:solidFill>
                    <a:srgbClr val="FF0000"/>
                  </a:solidFill>
                  <a:latin typeface="Times New Roman"/>
                  <a:ea typeface="微软雅黑" panose="020b0503020204020204" charset="-122"/>
                  <a:cs typeface="Times New Roman" panose="02020603050405020304" charset="0"/>
                  <a:sym typeface="+mn-ea"/>
                </a:rPr>
                <a:t>3</a:t>
              </a:r>
              <a:r>
                <a:rPr lang="en-US" altLang="zh-CN" sz="2400">
                  <a:solidFill>
                    <a:srgbClr val="FF0000"/>
                  </a:solidFill>
                  <a:latin typeface="Times New Roman"/>
                  <a:ea typeface="微软雅黑" panose="020b0503020204020204" charset="-122"/>
                  <a:cs typeface="Times New Roman" panose="02020603050405020304" charset="0"/>
                  <a:sym typeface="+mn-ea"/>
                </a:rPr>
                <a:t>×10N/kg×7×10</a:t>
              </a:r>
              <a:r>
                <a:rPr lang="en-US" altLang="zh-CN" sz="2400" baseline="30000">
                  <a:solidFill>
                    <a:srgbClr val="FF0000"/>
                  </a:solidFill>
                  <a:latin typeface="Times New Roman"/>
                  <a:ea typeface="微软雅黑" panose="020b0503020204020204" charset="-122"/>
                  <a:cs typeface="Times New Roman" panose="02020603050405020304" charset="0"/>
                  <a:sym typeface="+mn-ea"/>
                </a:rPr>
                <a:t>3</a:t>
              </a:r>
              <a:r>
                <a:rPr lang="en-US" altLang="zh-CN" sz="2400">
                  <a:solidFill>
                    <a:srgbClr val="FF0000"/>
                  </a:solidFill>
                  <a:latin typeface="Times New Roman"/>
                  <a:ea typeface="微软雅黑" panose="020b0503020204020204" charset="-122"/>
                  <a:cs typeface="Times New Roman" panose="02020603050405020304" charset="0"/>
                  <a:sym typeface="+mn-ea"/>
                </a:rPr>
                <a:t>m=7×10</a:t>
              </a:r>
              <a:r>
                <a:rPr lang="en-US" altLang="zh-CN" sz="2400" baseline="30000">
                  <a:solidFill>
                    <a:srgbClr val="FF0000"/>
                  </a:solidFill>
                  <a:latin typeface="Times New Roman"/>
                  <a:ea typeface="微软雅黑" panose="020b0503020204020204" charset="-122"/>
                  <a:cs typeface="Times New Roman" panose="02020603050405020304" charset="0"/>
                  <a:sym typeface="+mn-ea"/>
                </a:rPr>
                <a:t>7</a:t>
              </a:r>
              <a:r>
                <a:rPr lang="en-US" altLang="zh-CN" sz="2400">
                  <a:solidFill>
                    <a:srgbClr val="FF0000"/>
                  </a:solidFill>
                  <a:latin typeface="Times New Roman"/>
                  <a:ea typeface="微软雅黑" panose="020b0503020204020204" charset="-122"/>
                  <a:cs typeface="Times New Roman" panose="02020603050405020304" charset="0"/>
                  <a:sym typeface="+mn-ea"/>
                </a:rPr>
                <a:t>Pa</a:t>
              </a:r>
              <a:endParaRPr lang="en-US" altLang="zh-CN" sz="2400">
                <a:solidFill>
                  <a:srgbClr val="FF0000"/>
                </a:solidFill>
                <a:latin typeface="Times New Roman"/>
                <a:ea typeface="微软雅黑" panose="020b0503020204020204" charset="-122"/>
                <a:cs typeface="Times New Roman" panose="02020603050405020304" charset="0"/>
                <a:sym typeface="+mn-ea"/>
              </a:endParaRPr>
            </a:p>
          </p:txBody>
        </p:sp>
        <p:sp>
          <p:nvSpPr>
            <p:cNvPr id="3081" name="TextBox 2"/>
            <p:cNvSpPr txBox="1">
              <a:spLocks noChangeArrowheads="1"/>
            </p:cNvSpPr>
            <p:nvPr>
              <p:custDataLst>
                <p:tags r:id="rId6"/>
              </p:custDataLst>
            </p:nvPr>
          </p:nvSpPr>
          <p:spPr bwMode="auto">
            <a:xfrm>
              <a:off x="987" y="3082"/>
              <a:ext cx="12878" cy="2761"/>
            </a:xfrm>
            <a:prstGeom prst="rect">
              <a:avLst/>
            </a:prstGeom>
            <a:noFill/>
            <a:ln w="9525">
              <a:noFill/>
              <a:miter lim="800000"/>
            </a:ln>
          </p:spPr>
          <p:txBody>
            <a:bodyPr wrap="square">
              <a:spAutoFit/>
            </a:bodyPr>
            <a:lstStyle/>
            <a:p>
              <a:pPr indent="0" fontAlgn="auto">
                <a:lnSpc>
                  <a:spcPct val="150000"/>
                </a:lnSpc>
              </a:pPr>
              <a:r>
                <a:rPr lang="zh-CN" altLang="en-US" sz="2400">
                  <a:solidFill>
                    <a:srgbClr val="FF0000"/>
                  </a:solidFill>
                  <a:latin typeface="Times New Roman"/>
                  <a:ea typeface="微软雅黑" panose="020b0503020204020204" charset="-122"/>
                  <a:cs typeface="Times New Roman" panose="02020603050405020304" charset="0"/>
                </a:rPr>
                <a:t>解：因为是估算，海水密度取</a:t>
              </a:r>
              <a:r>
                <a:rPr lang="en-US" altLang="zh-CN" sz="2400" i="1">
                  <a:solidFill>
                    <a:srgbClr val="FF0000"/>
                  </a:solidFill>
                  <a:latin typeface="Times New Roman"/>
                  <a:ea typeface="微软雅黑" panose="020b0503020204020204" charset="-122"/>
                  <a:cs typeface="Times New Roman" panose="02020603050405020304" charset="0"/>
                </a:rPr>
                <a:t>ρ</a:t>
              </a:r>
              <a:r>
                <a:rPr lang="en-US" altLang="zh-CN" sz="2400">
                  <a:solidFill>
                    <a:srgbClr val="FF0000"/>
                  </a:solidFill>
                  <a:latin typeface="Times New Roman"/>
                  <a:ea typeface="微软雅黑" panose="020b0503020204020204" charset="-122"/>
                  <a:cs typeface="Times New Roman" panose="02020603050405020304" charset="0"/>
                </a:rPr>
                <a:t>=1×10</a:t>
              </a:r>
              <a:r>
                <a:rPr lang="en-US" altLang="zh-CN" sz="2400" baseline="30000">
                  <a:solidFill>
                    <a:srgbClr val="FF0000"/>
                  </a:solidFill>
                  <a:latin typeface="Times New Roman"/>
                  <a:ea typeface="微软雅黑" panose="020b0503020204020204" charset="-122"/>
                  <a:cs typeface="Times New Roman" panose="02020603050405020304" charset="0"/>
                </a:rPr>
                <a:t>3</a:t>
              </a:r>
              <a:r>
                <a:rPr lang="en-US" altLang="zh-CN" sz="2400">
                  <a:solidFill>
                    <a:srgbClr val="FF0000"/>
                  </a:solidFill>
                  <a:latin typeface="Times New Roman"/>
                  <a:ea typeface="微软雅黑" panose="020b0503020204020204" charset="-122"/>
                  <a:cs typeface="Times New Roman" panose="02020603050405020304" charset="0"/>
                </a:rPr>
                <a:t>kg/m</a:t>
              </a:r>
              <a:r>
                <a:rPr lang="en-US" altLang="zh-CN" sz="2400" baseline="30000">
                  <a:solidFill>
                    <a:srgbClr val="FF0000"/>
                  </a:solidFill>
                  <a:latin typeface="Times New Roman"/>
                  <a:ea typeface="微软雅黑" panose="020b0503020204020204" charset="-122"/>
                  <a:cs typeface="Times New Roman" panose="02020603050405020304" charset="0"/>
                </a:rPr>
                <a:t>3</a:t>
              </a:r>
              <a:r>
                <a:rPr lang="zh-CN" altLang="en-US" sz="2400">
                  <a:solidFill>
                    <a:srgbClr val="FF0000"/>
                  </a:solidFill>
                  <a:latin typeface="Times New Roman"/>
                  <a:ea typeface="微软雅黑" panose="020b0503020204020204" charset="-122"/>
                  <a:cs typeface="Times New Roman" panose="02020603050405020304" charset="0"/>
                </a:rPr>
                <a:t>，</a:t>
              </a:r>
              <a:r>
                <a:rPr lang="en-US" altLang="zh-CN" sz="2400" i="1">
                  <a:solidFill>
                    <a:srgbClr val="FF0000"/>
                  </a:solidFill>
                  <a:latin typeface="Times New Roman"/>
                  <a:ea typeface="微软雅黑" panose="020b0503020204020204" charset="-122"/>
                  <a:cs typeface="Times New Roman" panose="02020603050405020304" charset="0"/>
                </a:rPr>
                <a:t>g </a:t>
              </a:r>
              <a:r>
                <a:rPr lang="zh-CN" altLang="en-US" sz="2400">
                  <a:solidFill>
                    <a:srgbClr val="FF0000"/>
                  </a:solidFill>
                  <a:latin typeface="Times New Roman"/>
                  <a:ea typeface="微软雅黑" panose="020b0503020204020204" charset="-122"/>
                  <a:cs typeface="Times New Roman" panose="02020603050405020304" charset="0"/>
                </a:rPr>
                <a:t>取</a:t>
              </a:r>
              <a:r>
                <a:rPr lang="en-US" altLang="zh-CN" sz="2400">
                  <a:solidFill>
                    <a:srgbClr val="FF0000"/>
                  </a:solidFill>
                  <a:latin typeface="Times New Roman"/>
                  <a:ea typeface="微软雅黑" panose="020b0503020204020204" charset="-122"/>
                  <a:cs typeface="Times New Roman" panose="02020603050405020304" charset="0"/>
                </a:rPr>
                <a:t>10</a:t>
              </a:r>
              <a:r>
                <a:rPr lang="zh-CN" altLang="en-US" sz="2400">
                  <a:solidFill>
                    <a:srgbClr val="FF0000"/>
                  </a:solidFill>
                  <a:latin typeface="Times New Roman"/>
                  <a:ea typeface="微软雅黑" panose="020b0503020204020204" charset="-122"/>
                  <a:cs typeface="Times New Roman" panose="02020603050405020304" charset="0"/>
                </a:rPr>
                <a:t> </a:t>
              </a:r>
              <a:r>
                <a:rPr lang="en-US" altLang="zh-CN" sz="2400">
                  <a:solidFill>
                    <a:srgbClr val="FF0000"/>
                  </a:solidFill>
                  <a:latin typeface="Times New Roman"/>
                  <a:ea typeface="微软雅黑" panose="020b0503020204020204" charset="-122"/>
                  <a:cs typeface="Times New Roman" panose="02020603050405020304" charset="0"/>
                </a:rPr>
                <a:t>N/kg</a:t>
              </a:r>
              <a:r>
                <a:rPr lang="zh-CN" altLang="en-US" sz="2400">
                  <a:solidFill>
                    <a:srgbClr val="FF0000"/>
                  </a:solidFill>
                  <a:latin typeface="Times New Roman"/>
                  <a:ea typeface="微软雅黑" panose="020b0503020204020204" charset="-122"/>
                  <a:cs typeface="Times New Roman" panose="02020603050405020304" charset="0"/>
                </a:rPr>
                <a:t>，脚背长约</a:t>
              </a:r>
              <a:r>
                <a:rPr lang="en-US" altLang="zh-CN" sz="2400">
                  <a:solidFill>
                    <a:srgbClr val="FF0000"/>
                  </a:solidFill>
                  <a:latin typeface="Times New Roman"/>
                  <a:ea typeface="微软雅黑" panose="020b0503020204020204" charset="-122"/>
                  <a:cs typeface="Times New Roman" panose="02020603050405020304" charset="0"/>
                </a:rPr>
                <a:t>14cm</a:t>
              </a:r>
              <a:r>
                <a:rPr lang="zh-CN" altLang="en-US" sz="2400">
                  <a:solidFill>
                    <a:srgbClr val="FF0000"/>
                  </a:solidFill>
                  <a:latin typeface="Times New Roman"/>
                  <a:ea typeface="微软雅黑" panose="020b0503020204020204" charset="-122"/>
                  <a:cs typeface="Times New Roman" panose="02020603050405020304" charset="0"/>
                </a:rPr>
                <a:t>、宽约</a:t>
              </a:r>
              <a:r>
                <a:rPr lang="en-US" altLang="zh-CN" sz="2400">
                  <a:solidFill>
                    <a:srgbClr val="FF0000"/>
                  </a:solidFill>
                  <a:latin typeface="Times New Roman"/>
                  <a:ea typeface="微软雅黑" panose="020b0503020204020204" charset="-122"/>
                  <a:cs typeface="Times New Roman" panose="02020603050405020304" charset="0"/>
                </a:rPr>
                <a:t>9cm</a:t>
              </a:r>
              <a:r>
                <a:rPr lang="zh-CN" altLang="en-US" sz="2400">
                  <a:solidFill>
                    <a:srgbClr val="FF0000"/>
                  </a:solidFill>
                  <a:latin typeface="Times New Roman"/>
                  <a:ea typeface="微软雅黑" panose="020b0503020204020204" charset="-122"/>
                  <a:cs typeface="Times New Roman" panose="02020603050405020304" charset="0"/>
                </a:rPr>
                <a:t>。</a:t>
              </a:r>
              <a:endParaRPr lang="zh-CN" altLang="en-US" sz="2400">
                <a:solidFill>
                  <a:srgbClr val="FF0000"/>
                </a:solidFill>
                <a:latin typeface="Times New Roman"/>
                <a:ea typeface="微软雅黑" panose="020b0503020204020204" charset="-122"/>
                <a:cs typeface="Times New Roman" panose="02020603050405020304" charset="0"/>
              </a:endParaRPr>
            </a:p>
            <a:p>
              <a:pPr indent="0" fontAlgn="auto">
                <a:lnSpc>
                  <a:spcPct val="150000"/>
                </a:lnSpc>
              </a:pPr>
              <a:r>
                <a:rPr lang="zh-CN" altLang="en-US" sz="2400">
                  <a:solidFill>
                    <a:srgbClr val="FF0000"/>
                  </a:solidFill>
                  <a:latin typeface="Times New Roman"/>
                  <a:ea typeface="微软雅黑" panose="020b0503020204020204" charset="-122"/>
                  <a:cs typeface="Times New Roman" panose="02020603050405020304" charset="0"/>
                </a:rPr>
                <a:t>面积近似为：</a:t>
              </a:r>
              <a:r>
                <a:rPr lang="en-US" altLang="zh-CN" sz="2400" i="1">
                  <a:solidFill>
                    <a:srgbClr val="FF0000"/>
                  </a:solidFill>
                  <a:latin typeface="Times New Roman"/>
                  <a:ea typeface="微软雅黑" panose="020b0503020204020204" charset="-122"/>
                  <a:cs typeface="Times New Roman" panose="02020603050405020304" charset="0"/>
                </a:rPr>
                <a:t>S</a:t>
              </a:r>
              <a:r>
                <a:rPr lang="en-US" altLang="zh-CN" sz="2400">
                  <a:solidFill>
                    <a:srgbClr val="FF0000"/>
                  </a:solidFill>
                  <a:latin typeface="Times New Roman"/>
                  <a:ea typeface="微软雅黑" panose="020b0503020204020204" charset="-122"/>
                  <a:cs typeface="Times New Roman" panose="02020603050405020304" charset="0"/>
                </a:rPr>
                <a:t>=14cm</a:t>
              </a:r>
              <a:r>
                <a:rPr lang="en-US" altLang="zh-CN" sz="2400">
                  <a:solidFill>
                    <a:srgbClr val="FF0000"/>
                  </a:solidFill>
                  <a:latin typeface="Times New Roman"/>
                  <a:ea typeface="微软雅黑" panose="020b0503020204020204" charset="-122"/>
                  <a:cs typeface="Times New Roman" panose="02020603050405020304" charset="0"/>
                  <a:sym typeface="+mn-ea"/>
                </a:rPr>
                <a:t>×9cm=</a:t>
              </a:r>
              <a:r>
                <a:rPr lang="en-US" altLang="zh-CN" sz="2400">
                  <a:solidFill>
                    <a:srgbClr val="FF0000"/>
                  </a:solidFill>
                  <a:latin typeface="Times New Roman"/>
                  <a:ea typeface="微软雅黑" panose="020b0503020204020204" charset="-122"/>
                  <a:cs typeface="Times New Roman" panose="02020603050405020304" charset="0"/>
                </a:rPr>
                <a:t>130cm</a:t>
              </a:r>
              <a:r>
                <a:rPr lang="en-US" altLang="zh-CN" sz="2400" baseline="30000">
                  <a:solidFill>
                    <a:srgbClr val="FF0000"/>
                  </a:solidFill>
                  <a:latin typeface="Times New Roman"/>
                  <a:ea typeface="微软雅黑" panose="020b0503020204020204" charset="-122"/>
                  <a:cs typeface="Times New Roman" panose="02020603050405020304" charset="0"/>
                </a:rPr>
                <a:t>2</a:t>
              </a:r>
              <a:r>
                <a:rPr lang="en-US" altLang="zh-CN" sz="2400">
                  <a:solidFill>
                    <a:srgbClr val="FF0000"/>
                  </a:solidFill>
                  <a:latin typeface="Times New Roman"/>
                  <a:ea typeface="微软雅黑" panose="020b0503020204020204" charset="-122"/>
                  <a:cs typeface="Times New Roman" panose="02020603050405020304" charset="0"/>
                </a:rPr>
                <a:t>=1.3×10</a:t>
              </a:r>
              <a:r>
                <a:rPr lang="en-US" altLang="zh-CN" sz="2400" baseline="30000">
                  <a:solidFill>
                    <a:srgbClr val="FF0000"/>
                  </a:solidFill>
                  <a:latin typeface="Times New Roman"/>
                  <a:ea typeface="微软雅黑" panose="020b0503020204020204" charset="-122"/>
                  <a:cs typeface="Times New Roman" panose="02020603050405020304" charset="0"/>
                </a:rPr>
                <a:t>-2</a:t>
              </a:r>
              <a:r>
                <a:rPr lang="en-US" altLang="zh-CN" sz="2400">
                  <a:solidFill>
                    <a:srgbClr val="FF0000"/>
                  </a:solidFill>
                  <a:latin typeface="Times New Roman"/>
                  <a:ea typeface="微软雅黑" panose="020b0503020204020204" charset="-122"/>
                  <a:cs typeface="Times New Roman" panose="02020603050405020304" charset="0"/>
                </a:rPr>
                <a:t>m</a:t>
              </a:r>
              <a:r>
                <a:rPr lang="en-US" altLang="zh-CN" sz="2400" baseline="30000">
                  <a:solidFill>
                    <a:srgbClr val="FF0000"/>
                  </a:solidFill>
                  <a:latin typeface="Times New Roman"/>
                  <a:ea typeface="微软雅黑" panose="020b0503020204020204" charset="-122"/>
                  <a:cs typeface="Times New Roman" panose="02020603050405020304" charset="0"/>
                </a:rPr>
                <a:t>2</a:t>
              </a:r>
              <a:endParaRPr lang="zh-CN" altLang="en-US" sz="2400">
                <a:solidFill>
                  <a:srgbClr val="FF0000"/>
                </a:solidFill>
                <a:latin typeface="Times New Roman"/>
                <a:ea typeface="微软雅黑" panose="020b0503020204020204" charset="-122"/>
                <a:cs typeface="Times New Roman" panose="02020603050405020304" charset="0"/>
              </a:endParaRPr>
            </a:p>
          </p:txBody>
        </p:sp>
      </p:grpSp>
      <p:grpSp>
        <p:nvGrpSpPr>
          <p:cNvPr id="7" name="组合 9" title=""/>
          <p:cNvGrpSpPr/>
          <p:nvPr>
            <p:custDataLst>
              <p:tags r:id="rId7"/>
            </p:custDataLst>
          </p:nvPr>
        </p:nvGrpSpPr>
        <p:grpSpPr>
          <a:xfrm>
            <a:off x="564" y="55555"/>
            <a:ext cx="5986676" cy="491490"/>
            <a:chOff x="0" y="623478"/>
            <a:chExt cx="7037043" cy="575158"/>
          </a:xfrm>
        </p:grpSpPr>
        <p:grpSp>
          <p:nvGrpSpPr>
            <p:cNvPr id="9" name="组合 10"/>
            <p:cNvGrpSpPr/>
            <p:nvPr>
              <p:custDataLst>
                <p:tags r:id="rId8"/>
              </p:custDataLst>
            </p:nvPr>
          </p:nvGrpSpPr>
          <p:grpSpPr>
            <a:xfrm>
              <a:off x="0" y="679673"/>
              <a:ext cx="501527" cy="416083"/>
              <a:chOff x="0" y="538268"/>
              <a:chExt cx="501527" cy="416083"/>
            </a:xfrm>
          </p:grpSpPr>
          <p:sp>
            <p:nvSpPr>
              <p:cNvPr id="12" name="矩形 11"/>
              <p:cNvSpPr/>
              <p:nvPr>
                <p:custDataLst>
                  <p:tags r:id="rId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3" name="矩形 12"/>
              <p:cNvSpPr/>
              <p:nvPr>
                <p:custDataLst>
                  <p:tags r:id="rId1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14" name="文本框 11"/>
            <p:cNvSpPr txBox="1">
              <a:spLocks noChangeArrowheads="1"/>
            </p:cNvSpPr>
            <p:nvPr>
              <p:custDataLst>
                <p:tags r:id="rId11"/>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三、怎样计算液体内部压强</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 name="组合 2" title=""/>
          <p:cNvGrpSpPr/>
          <p:nvPr>
            <p:custDataLst>
              <p:tags r:id="rId3"/>
            </p:custDataLst>
          </p:nvPr>
        </p:nvGrpSpPr>
        <p:grpSpPr>
          <a:xfrm>
            <a:off x="677391" y="858414"/>
            <a:ext cx="7685726" cy="3018482"/>
            <a:chOff x="1066" y="1352"/>
            <a:chExt cx="12105" cy="4754"/>
          </a:xfrm>
        </p:grpSpPr>
        <p:sp>
          <p:nvSpPr>
            <p:cNvPr id="4" name="TextBox 1"/>
            <p:cNvSpPr txBox="1">
              <a:spLocks noChangeArrowheads="1"/>
            </p:cNvSpPr>
            <p:nvPr>
              <p:custDataLst>
                <p:tags r:id="rId4"/>
              </p:custDataLst>
            </p:nvPr>
          </p:nvSpPr>
          <p:spPr bwMode="auto">
            <a:xfrm>
              <a:off x="1066" y="1352"/>
              <a:ext cx="11467" cy="725"/>
            </a:xfrm>
            <a:prstGeom prst="rect">
              <a:avLst/>
            </a:prstGeom>
            <a:noFill/>
            <a:ln w="9525">
              <a:noFill/>
              <a:miter lim="800000"/>
            </a:ln>
          </p:spPr>
          <p:txBody>
            <a:bodyPr wrap="none">
              <a:spAutoFit/>
            </a:bodyPr>
            <a:lstStyle/>
            <a:p>
              <a:pPr algn="l"/>
              <a:r>
                <a:rPr lang="zh-CN" altLang="en-US" sz="2400">
                  <a:solidFill>
                    <a:srgbClr val="FF0000"/>
                  </a:solidFill>
                  <a:latin typeface="Times New Roman"/>
                  <a:ea typeface="微软雅黑" panose="020b0503020204020204" charset="-122"/>
                  <a:cs typeface="Times New Roman" panose="02020603050405020304" charset="0"/>
                </a:rPr>
                <a:t>脚背受的压力：</a:t>
              </a:r>
              <a:r>
                <a:rPr lang="en-US" altLang="zh-CN" sz="2400" i="1">
                  <a:solidFill>
                    <a:srgbClr val="FF0000"/>
                  </a:solidFill>
                  <a:latin typeface="Times New Roman"/>
                  <a:ea typeface="微软雅黑" panose="020b0503020204020204" charset="-122"/>
                  <a:cs typeface="Times New Roman" panose="02020603050405020304" charset="0"/>
                  <a:sym typeface="+mn-ea"/>
                </a:rPr>
                <a:t>F</a:t>
              </a:r>
              <a:r>
                <a:rPr lang="en-US" altLang="zh-CN" sz="2400">
                  <a:solidFill>
                    <a:srgbClr val="FF0000"/>
                  </a:solidFill>
                  <a:latin typeface="Times New Roman"/>
                  <a:ea typeface="微软雅黑" panose="020b0503020204020204" charset="-122"/>
                  <a:cs typeface="Times New Roman" panose="02020603050405020304" charset="0"/>
                  <a:sym typeface="+mn-ea"/>
                </a:rPr>
                <a:t>=</a:t>
              </a:r>
              <a:r>
                <a:rPr lang="en-US" altLang="zh-CN" sz="2400" i="1" err="1">
                  <a:solidFill>
                    <a:srgbClr val="FF0000"/>
                  </a:solidFill>
                  <a:latin typeface="Times New Roman"/>
                  <a:ea typeface="微软雅黑" panose="020b0503020204020204" charset="-122"/>
                  <a:cs typeface="Times New Roman" panose="02020603050405020304" charset="0"/>
                  <a:sym typeface="+mn-ea"/>
                </a:rPr>
                <a:t>pS</a:t>
              </a:r>
              <a:r>
                <a:rPr lang="en-US" altLang="zh-CN" sz="2400">
                  <a:solidFill>
                    <a:srgbClr val="FF0000"/>
                  </a:solidFill>
                  <a:latin typeface="Times New Roman"/>
                  <a:ea typeface="微软雅黑" panose="020b0503020204020204" charset="-122"/>
                  <a:cs typeface="Times New Roman" panose="02020603050405020304" charset="0"/>
                  <a:sym typeface="+mn-ea"/>
                </a:rPr>
                <a:t>=7×10</a:t>
              </a:r>
              <a:r>
                <a:rPr lang="en-US" altLang="zh-CN" sz="2400" baseline="30000">
                  <a:solidFill>
                    <a:srgbClr val="FF0000"/>
                  </a:solidFill>
                  <a:latin typeface="Times New Roman"/>
                  <a:ea typeface="微软雅黑" panose="020b0503020204020204" charset="-122"/>
                  <a:cs typeface="Times New Roman" panose="02020603050405020304" charset="0"/>
                  <a:sym typeface="+mn-ea"/>
                </a:rPr>
                <a:t>7</a:t>
              </a:r>
              <a:r>
                <a:rPr lang="en-US" altLang="zh-CN" sz="2400">
                  <a:solidFill>
                    <a:srgbClr val="FF0000"/>
                  </a:solidFill>
                  <a:latin typeface="Times New Roman"/>
                  <a:ea typeface="微软雅黑" panose="020b0503020204020204" charset="-122"/>
                  <a:cs typeface="Times New Roman" panose="02020603050405020304" charset="0"/>
                  <a:sym typeface="+mn-ea"/>
                </a:rPr>
                <a:t>Pa×1.3×10</a:t>
              </a:r>
              <a:r>
                <a:rPr lang="en-US" altLang="zh-CN" sz="2400" baseline="30000">
                  <a:solidFill>
                    <a:srgbClr val="FF0000"/>
                  </a:solidFill>
                  <a:latin typeface="Times New Roman"/>
                  <a:ea typeface="微软雅黑" panose="020b0503020204020204" charset="-122"/>
                  <a:cs typeface="Times New Roman" panose="02020603050405020304" charset="0"/>
                  <a:sym typeface="+mn-ea"/>
                </a:rPr>
                <a:t>-2</a:t>
              </a:r>
              <a:r>
                <a:rPr lang="en-US" altLang="zh-CN" sz="2400">
                  <a:solidFill>
                    <a:srgbClr val="FF0000"/>
                  </a:solidFill>
                  <a:latin typeface="Times New Roman"/>
                  <a:ea typeface="微软雅黑" panose="020b0503020204020204" charset="-122"/>
                  <a:cs typeface="Times New Roman" panose="02020603050405020304" charset="0"/>
                  <a:sym typeface="+mn-ea"/>
                </a:rPr>
                <a:t>m</a:t>
              </a:r>
              <a:r>
                <a:rPr lang="en-US" altLang="zh-CN" sz="2400" baseline="30000">
                  <a:solidFill>
                    <a:srgbClr val="FF0000"/>
                  </a:solidFill>
                  <a:latin typeface="Times New Roman"/>
                  <a:ea typeface="微软雅黑" panose="020b0503020204020204" charset="-122"/>
                  <a:cs typeface="Times New Roman" panose="02020603050405020304" charset="0"/>
                  <a:sym typeface="+mn-ea"/>
                </a:rPr>
                <a:t>2</a:t>
              </a:r>
              <a:r>
                <a:rPr lang="en-US" altLang="zh-CN" sz="2400">
                  <a:solidFill>
                    <a:srgbClr val="FF0000"/>
                  </a:solidFill>
                  <a:latin typeface="Times New Roman"/>
                  <a:ea typeface="微软雅黑" panose="020b0503020204020204" charset="-122"/>
                  <a:cs typeface="Times New Roman" panose="02020603050405020304" charset="0"/>
                  <a:sym typeface="+mn-ea"/>
                </a:rPr>
                <a:t>=9.1×10</a:t>
              </a:r>
              <a:r>
                <a:rPr lang="en-US" altLang="zh-CN" sz="2400" baseline="30000">
                  <a:solidFill>
                    <a:srgbClr val="FF0000"/>
                  </a:solidFill>
                  <a:latin typeface="Times New Roman"/>
                  <a:ea typeface="微软雅黑" panose="020b0503020204020204" charset="-122"/>
                  <a:cs typeface="Times New Roman" panose="02020603050405020304" charset="0"/>
                  <a:sym typeface="+mn-ea"/>
                </a:rPr>
                <a:t>5</a:t>
              </a:r>
              <a:r>
                <a:rPr lang="en-US" altLang="zh-CN" sz="2400">
                  <a:solidFill>
                    <a:srgbClr val="FF0000"/>
                  </a:solidFill>
                  <a:latin typeface="Times New Roman"/>
                  <a:ea typeface="微软雅黑" panose="020b0503020204020204" charset="-122"/>
                  <a:cs typeface="Times New Roman" panose="02020603050405020304" charset="0"/>
                  <a:sym typeface="+mn-ea"/>
                </a:rPr>
                <a:t>N</a:t>
              </a:r>
              <a:endParaRPr lang="en-US" altLang="zh-CN" sz="2400">
                <a:solidFill>
                  <a:srgbClr val="FF0000"/>
                </a:solidFill>
                <a:latin typeface="Times New Roman"/>
                <a:ea typeface="微软雅黑" panose="020b0503020204020204" charset="-122"/>
                <a:cs typeface="Times New Roman" panose="02020603050405020304" charset="0"/>
                <a:sym typeface="+mn-ea"/>
              </a:endParaRPr>
            </a:p>
          </p:txBody>
        </p:sp>
        <p:sp>
          <p:nvSpPr>
            <p:cNvPr id="2" name="TextBox 3"/>
            <p:cNvSpPr txBox="1">
              <a:spLocks noChangeArrowheads="1"/>
            </p:cNvSpPr>
            <p:nvPr>
              <p:custDataLst>
                <p:tags r:id="rId5"/>
              </p:custDataLst>
            </p:nvPr>
          </p:nvSpPr>
          <p:spPr bwMode="auto">
            <a:xfrm>
              <a:off x="1224" y="2281"/>
              <a:ext cx="9738" cy="725"/>
            </a:xfrm>
            <a:prstGeom prst="rect">
              <a:avLst/>
            </a:prstGeom>
            <a:noFill/>
            <a:ln w="9525">
              <a:noFill/>
              <a:miter lim="800000"/>
            </a:ln>
          </p:spPr>
          <p:txBody>
            <a:bodyPr wrap="square">
              <a:spAutoFit/>
            </a:bodyPr>
            <a:lstStyle/>
            <a:p>
              <a:r>
                <a:rPr lang="zh-CN" altLang="en-US" sz="2400">
                  <a:solidFill>
                    <a:srgbClr val="FF0000"/>
                  </a:solidFill>
                  <a:latin typeface="Times New Roman"/>
                  <a:ea typeface="微软雅黑" panose="020b0503020204020204" charset="-122"/>
                  <a:cs typeface="Times New Roman" panose="02020603050405020304" charset="0"/>
                </a:rPr>
                <a:t>一个成年人的质量约为</a:t>
              </a:r>
              <a:r>
                <a:rPr lang="en-US" altLang="zh-CN" sz="2400">
                  <a:solidFill>
                    <a:srgbClr val="FF0000"/>
                  </a:solidFill>
                  <a:latin typeface="Times New Roman"/>
                  <a:ea typeface="微软雅黑" panose="020b0503020204020204" charset="-122"/>
                  <a:cs typeface="Times New Roman" panose="02020603050405020304" charset="0"/>
                </a:rPr>
                <a:t>60 kg</a:t>
              </a:r>
              <a:r>
                <a:rPr lang="zh-CN" altLang="en-US" sz="2400">
                  <a:solidFill>
                    <a:srgbClr val="FF0000"/>
                  </a:solidFill>
                  <a:latin typeface="Times New Roman"/>
                  <a:ea typeface="微软雅黑" panose="020b0503020204020204" charset="-122"/>
                  <a:cs typeface="Times New Roman" panose="02020603050405020304" charset="0"/>
                </a:rPr>
                <a:t>，所受重力：</a:t>
              </a:r>
              <a:endParaRPr lang="zh-CN" altLang="en-US" sz="2400">
                <a:solidFill>
                  <a:srgbClr val="FF0000"/>
                </a:solidFill>
                <a:latin typeface="Times New Roman"/>
                <a:ea typeface="微软雅黑" panose="020b0503020204020204" charset="-122"/>
                <a:cs typeface="Times New Roman" panose="02020603050405020304" charset="0"/>
              </a:endParaRPr>
            </a:p>
          </p:txBody>
        </p:sp>
        <p:sp>
          <p:nvSpPr>
            <p:cNvPr id="6" name="TextBox 5"/>
            <p:cNvSpPr txBox="1">
              <a:spLocks noChangeArrowheads="1"/>
            </p:cNvSpPr>
            <p:nvPr>
              <p:custDataLst>
                <p:tags r:id="rId6"/>
              </p:custDataLst>
            </p:nvPr>
          </p:nvSpPr>
          <p:spPr bwMode="auto">
            <a:xfrm>
              <a:off x="1213" y="4010"/>
              <a:ext cx="11958" cy="725"/>
            </a:xfrm>
            <a:prstGeom prst="rect">
              <a:avLst/>
            </a:prstGeom>
            <a:noFill/>
            <a:ln w="9525">
              <a:noFill/>
              <a:miter lim="800000"/>
            </a:ln>
          </p:spPr>
          <p:txBody>
            <a:bodyPr wrap="square">
              <a:spAutoFit/>
            </a:bodyPr>
            <a:lstStyle/>
            <a:p>
              <a:r>
                <a:rPr lang="zh-CN" altLang="en-US" sz="2400">
                  <a:solidFill>
                    <a:srgbClr val="FF0000"/>
                  </a:solidFill>
                  <a:latin typeface="Times New Roman"/>
                  <a:ea typeface="微软雅黑" panose="020b0503020204020204" charset="-122"/>
                  <a:cs typeface="Times New Roman" panose="02020603050405020304" charset="0"/>
                </a:rPr>
                <a:t>假设脚背所受压力的大小相当于</a:t>
              </a:r>
              <a:r>
                <a:rPr lang="en-US" altLang="zh-CN" sz="2400" i="1">
                  <a:solidFill>
                    <a:srgbClr val="FF0000"/>
                  </a:solidFill>
                  <a:latin typeface="Times New Roman"/>
                  <a:ea typeface="微软雅黑" panose="020b0503020204020204" charset="-122"/>
                  <a:cs typeface="Times New Roman" panose="02020603050405020304" charset="0"/>
                </a:rPr>
                <a:t>n </a:t>
              </a:r>
              <a:r>
                <a:rPr lang="zh-CN" altLang="en-US" sz="2400">
                  <a:solidFill>
                    <a:srgbClr val="FF0000"/>
                  </a:solidFill>
                  <a:latin typeface="Times New Roman"/>
                  <a:ea typeface="微软雅黑" panose="020b0503020204020204" charset="-122"/>
                  <a:cs typeface="Times New Roman" panose="02020603050405020304" charset="0"/>
                </a:rPr>
                <a:t>个成年人所受重力</a:t>
              </a:r>
              <a:endParaRPr lang="zh-CN" altLang="en-US" sz="2400">
                <a:solidFill>
                  <a:srgbClr val="FF0000"/>
                </a:solidFill>
                <a:latin typeface="Times New Roman"/>
                <a:ea typeface="微软雅黑" panose="020b0503020204020204" charset="-122"/>
                <a:cs typeface="Times New Roman" panose="02020603050405020304" charset="0"/>
              </a:endParaRPr>
            </a:p>
          </p:txBody>
        </p:sp>
        <p:sp>
          <p:nvSpPr>
            <p:cNvPr id="12" name="TextBox 7"/>
            <p:cNvSpPr txBox="1">
              <a:spLocks noChangeArrowheads="1"/>
            </p:cNvSpPr>
            <p:nvPr>
              <p:custDataLst>
                <p:tags r:id="rId7"/>
              </p:custDataLst>
            </p:nvPr>
          </p:nvSpPr>
          <p:spPr bwMode="auto">
            <a:xfrm>
              <a:off x="2264" y="3148"/>
              <a:ext cx="9186" cy="725"/>
            </a:xfrm>
            <a:prstGeom prst="rect">
              <a:avLst/>
            </a:prstGeom>
            <a:noFill/>
            <a:ln w="9525">
              <a:noFill/>
              <a:miter lim="800000"/>
            </a:ln>
          </p:spPr>
          <p:txBody>
            <a:bodyPr wrap="square">
              <a:spAutoFit/>
            </a:bodyPr>
            <a:lstStyle/>
            <a:p>
              <a:r>
                <a:rPr lang="en-US" altLang="zh-CN" sz="2400" i="1">
                  <a:solidFill>
                    <a:srgbClr val="FF0000"/>
                  </a:solidFill>
                  <a:latin typeface="Times New Roman"/>
                  <a:ea typeface="微软雅黑" panose="020b0503020204020204" charset="-122"/>
                  <a:cs typeface="Times New Roman" panose="02020603050405020304" charset="0"/>
                </a:rPr>
                <a:t>G</a:t>
              </a:r>
              <a:r>
                <a:rPr lang="en-US" altLang="zh-CN" sz="2400">
                  <a:solidFill>
                    <a:srgbClr val="FF0000"/>
                  </a:solidFill>
                  <a:latin typeface="Times New Roman"/>
                  <a:ea typeface="微软雅黑" panose="020b0503020204020204" charset="-122"/>
                  <a:cs typeface="Times New Roman" panose="02020603050405020304" charset="0"/>
                </a:rPr>
                <a:t>=</a:t>
              </a:r>
              <a:r>
                <a:rPr lang="en-US" altLang="zh-CN" sz="2400" i="1">
                  <a:solidFill>
                    <a:srgbClr val="FF0000"/>
                  </a:solidFill>
                  <a:latin typeface="Times New Roman"/>
                  <a:ea typeface="微软雅黑" panose="020b0503020204020204" charset="-122"/>
                  <a:cs typeface="Times New Roman" panose="02020603050405020304" charset="0"/>
                </a:rPr>
                <a:t>mg</a:t>
              </a:r>
              <a:r>
                <a:rPr lang="en-US" altLang="zh-CN" sz="2400">
                  <a:solidFill>
                    <a:srgbClr val="FF0000"/>
                  </a:solidFill>
                  <a:latin typeface="Times New Roman"/>
                  <a:ea typeface="微软雅黑" panose="020b0503020204020204" charset="-122"/>
                  <a:cs typeface="Times New Roman" panose="02020603050405020304" charset="0"/>
                </a:rPr>
                <a:t>=60kg×10N/kg=6×10</a:t>
              </a:r>
              <a:r>
                <a:rPr lang="en-US" altLang="zh-CN" sz="2400" baseline="30000">
                  <a:solidFill>
                    <a:srgbClr val="FF0000"/>
                  </a:solidFill>
                  <a:latin typeface="Times New Roman"/>
                  <a:ea typeface="微软雅黑" panose="020b0503020204020204" charset="-122"/>
                  <a:cs typeface="Times New Roman" panose="02020603050405020304" charset="0"/>
                </a:rPr>
                <a:t>2</a:t>
              </a:r>
              <a:r>
                <a:rPr lang="en-US" altLang="zh-CN" sz="2400">
                  <a:solidFill>
                    <a:srgbClr val="FF0000"/>
                  </a:solidFill>
                  <a:latin typeface="Times New Roman"/>
                  <a:ea typeface="微软雅黑" panose="020b0503020204020204" charset="-122"/>
                  <a:cs typeface="Times New Roman" panose="02020603050405020304" charset="0"/>
                </a:rPr>
                <a:t>N</a:t>
              </a:r>
              <a:endParaRPr lang="en-US" altLang="zh-CN" sz="2400">
                <a:solidFill>
                  <a:srgbClr val="FF0000"/>
                </a:solidFill>
                <a:latin typeface="Times New Roman"/>
                <a:ea typeface="微软雅黑" panose="020b0503020204020204" charset="-122"/>
                <a:cs typeface="Times New Roman" panose="02020603050405020304" charset="0"/>
              </a:endParaRPr>
            </a:p>
          </p:txBody>
        </p:sp>
        <p:grpSp>
          <p:nvGrpSpPr>
            <p:cNvPr id="5" name="组合 4"/>
            <p:cNvGrpSpPr/>
            <p:nvPr>
              <p:custDataLst>
                <p:tags r:id="rId8"/>
              </p:custDataLst>
            </p:nvPr>
          </p:nvGrpSpPr>
          <p:grpSpPr>
            <a:xfrm>
              <a:off x="3420" y="4745"/>
              <a:ext cx="7186" cy="1361"/>
              <a:chOff x="2063089" y="3948808"/>
              <a:chExt cx="6084147" cy="1152417"/>
            </a:xfrm>
          </p:grpSpPr>
          <p:sp>
            <p:nvSpPr>
              <p:cNvPr id="13" name="TextBox 7"/>
              <p:cNvSpPr txBox="1">
                <a:spLocks noChangeArrowheads="1"/>
              </p:cNvSpPr>
              <p:nvPr>
                <p:custDataLst>
                  <p:tags r:id="rId9"/>
                </p:custDataLst>
              </p:nvPr>
            </p:nvSpPr>
            <p:spPr bwMode="auto">
              <a:xfrm>
                <a:off x="2063089" y="4194345"/>
                <a:ext cx="6084147" cy="613919"/>
              </a:xfrm>
              <a:prstGeom prst="rect">
                <a:avLst/>
              </a:prstGeom>
              <a:noFill/>
              <a:ln w="9525">
                <a:noFill/>
                <a:miter lim="800000"/>
              </a:ln>
            </p:spPr>
            <p:txBody>
              <a:bodyPr wrap="square">
                <a:spAutoFit/>
              </a:bodyPr>
              <a:lstStyle/>
              <a:p>
                <a:r>
                  <a:rPr lang="en-US" altLang="zh-CN" sz="2400" i="1">
                    <a:solidFill>
                      <a:srgbClr val="FF0000"/>
                    </a:solidFill>
                    <a:latin typeface="Times New Roman"/>
                    <a:ea typeface="微软雅黑" panose="020b0503020204020204" charset="-122"/>
                    <a:cs typeface="Times New Roman" panose="02020603050405020304" charset="0"/>
                  </a:rPr>
                  <a:t>n</a:t>
                </a:r>
                <a:r>
                  <a:rPr lang="en-US" altLang="zh-CN" sz="2400">
                    <a:solidFill>
                      <a:srgbClr val="FF0000"/>
                    </a:solidFill>
                    <a:latin typeface="Times New Roman"/>
                    <a:ea typeface="微软雅黑" panose="020b0503020204020204" charset="-122"/>
                    <a:cs typeface="Times New Roman" panose="02020603050405020304" charset="0"/>
                  </a:rPr>
                  <a:t>=                      </a:t>
                </a:r>
                <a:r>
                  <a:rPr lang="zh-CN" altLang="en-US" sz="2400">
                    <a:solidFill>
                      <a:srgbClr val="FF0000"/>
                    </a:solidFill>
                    <a:latin typeface="Times New Roman"/>
                    <a:ea typeface="微软雅黑" panose="020b0503020204020204" charset="-122"/>
                    <a:cs typeface="Times New Roman" panose="02020603050405020304" charset="0"/>
                  </a:rPr>
                  <a:t>≈</a:t>
                </a:r>
                <a:r>
                  <a:rPr lang="en-US" altLang="zh-CN" sz="2400">
                    <a:solidFill>
                      <a:srgbClr val="FF0000"/>
                    </a:solidFill>
                    <a:latin typeface="Times New Roman"/>
                    <a:ea typeface="微软雅黑" panose="020b0503020204020204" charset="-122"/>
                    <a:cs typeface="Times New Roman" panose="02020603050405020304" charset="0"/>
                  </a:rPr>
                  <a:t>1500</a:t>
                </a:r>
                <a:endParaRPr lang="en-US" altLang="zh-CN" sz="2400">
                  <a:solidFill>
                    <a:srgbClr val="FF0000"/>
                  </a:solidFill>
                  <a:latin typeface="Times New Roman"/>
                  <a:ea typeface="微软雅黑" panose="020b0503020204020204" charset="-122"/>
                  <a:cs typeface="Times New Roman" panose="02020603050405020304" charset="0"/>
                </a:endParaRPr>
              </a:p>
            </p:txBody>
          </p:sp>
          <p:sp>
            <p:nvSpPr>
              <p:cNvPr id="14" name="文本框 13"/>
              <p:cNvSpPr txBox="1"/>
              <p:nvPr>
                <p:custDataLst>
                  <p:tags r:id="rId10"/>
                </p:custDataLst>
              </p:nvPr>
            </p:nvSpPr>
            <p:spPr>
              <a:xfrm>
                <a:off x="2783607" y="3948808"/>
                <a:ext cx="2178473" cy="613919"/>
              </a:xfrm>
              <a:prstGeom prst="rect">
                <a:avLst/>
              </a:prstGeom>
              <a:noFill/>
            </p:spPr>
            <p:txBody>
              <a:bodyPr wrap="square" rtlCol="0">
                <a:spAutoFit/>
              </a:bodyPr>
              <a:lstStyle/>
              <a:p>
                <a:r>
                  <a:rPr lang="en-US" altLang="zh-CN" sz="2400">
                    <a:solidFill>
                      <a:srgbClr val="FF0000"/>
                    </a:solidFill>
                    <a:latin typeface="Times New Roman"/>
                    <a:ea typeface="微软雅黑" panose="020b0503020204020204" charset="-122"/>
                    <a:cs typeface="Times New Roman" panose="02020603050405020304" charset="0"/>
                  </a:rPr>
                  <a:t>9.1×10</a:t>
                </a:r>
                <a:r>
                  <a:rPr lang="en-US" altLang="zh-CN" sz="2400" baseline="30000">
                    <a:solidFill>
                      <a:srgbClr val="FF0000"/>
                    </a:solidFill>
                    <a:latin typeface="Times New Roman"/>
                    <a:ea typeface="微软雅黑" panose="020b0503020204020204" charset="-122"/>
                    <a:cs typeface="Times New Roman" panose="02020603050405020304" charset="0"/>
                  </a:rPr>
                  <a:t>5</a:t>
                </a:r>
                <a:r>
                  <a:rPr lang="en-US" altLang="zh-CN" sz="2400">
                    <a:solidFill>
                      <a:srgbClr val="FF0000"/>
                    </a:solidFill>
                    <a:latin typeface="Times New Roman"/>
                    <a:ea typeface="微软雅黑" panose="020b0503020204020204" charset="-122"/>
                    <a:cs typeface="Times New Roman" panose="02020603050405020304" charset="0"/>
                  </a:rPr>
                  <a:t>N</a:t>
                </a:r>
                <a:endParaRPr lang="en-US" altLang="zh-CN" sz="2400">
                  <a:solidFill>
                    <a:srgbClr val="FF0000"/>
                  </a:solidFill>
                  <a:latin typeface="Times New Roman"/>
                  <a:ea typeface="微软雅黑" panose="020b0503020204020204" charset="-122"/>
                  <a:cs typeface="Times New Roman" panose="02020603050405020304" charset="0"/>
                </a:endParaRPr>
              </a:p>
            </p:txBody>
          </p:sp>
          <p:cxnSp>
            <p:nvCxnSpPr>
              <p:cNvPr id="15" name="直接连接符 14"/>
              <p:cNvCxnSpPr/>
              <p:nvPr>
                <p:custDataLst>
                  <p:tags r:id="rId11"/>
                </p:custDataLst>
              </p:nvPr>
            </p:nvCxnSpPr>
            <p:spPr>
              <a:xfrm>
                <a:off x="2830470" y="4515169"/>
                <a:ext cx="196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2"/>
                </p:custDataLst>
              </p:nvPr>
            </p:nvSpPr>
            <p:spPr>
              <a:xfrm>
                <a:off x="2963122" y="4487306"/>
                <a:ext cx="1925725" cy="613919"/>
              </a:xfrm>
              <a:prstGeom prst="rect">
                <a:avLst/>
              </a:prstGeom>
              <a:noFill/>
            </p:spPr>
            <p:txBody>
              <a:bodyPr wrap="square" rtlCol="0">
                <a:spAutoFit/>
              </a:bodyPr>
              <a:lstStyle/>
              <a:p>
                <a:r>
                  <a:rPr lang="en-US" altLang="zh-CN" sz="2400">
                    <a:solidFill>
                      <a:srgbClr val="FF0000"/>
                    </a:solidFill>
                    <a:latin typeface="Times New Roman"/>
                    <a:ea typeface="微软雅黑" panose="020b0503020204020204" charset="-122"/>
                    <a:cs typeface="Times New Roman" panose="02020603050405020304" charset="0"/>
                  </a:rPr>
                  <a:t>6×10</a:t>
                </a:r>
                <a:r>
                  <a:rPr lang="en-US" altLang="zh-CN" sz="2400" baseline="30000">
                    <a:solidFill>
                      <a:srgbClr val="FF0000"/>
                    </a:solidFill>
                    <a:latin typeface="Times New Roman"/>
                    <a:ea typeface="微软雅黑" panose="020b0503020204020204" charset="-122"/>
                    <a:cs typeface="Times New Roman" panose="02020603050405020304" charset="0"/>
                  </a:rPr>
                  <a:t>2</a:t>
                </a:r>
                <a:r>
                  <a:rPr lang="en-US" altLang="zh-CN" sz="2400">
                    <a:solidFill>
                      <a:srgbClr val="FF0000"/>
                    </a:solidFill>
                    <a:latin typeface="Times New Roman"/>
                    <a:ea typeface="微软雅黑" panose="020b0503020204020204" charset="-122"/>
                    <a:cs typeface="Times New Roman" panose="02020603050405020304" charset="0"/>
                  </a:rPr>
                  <a:t>N</a:t>
                </a:r>
                <a:endParaRPr lang="en-US" altLang="zh-CN" sz="2400">
                  <a:solidFill>
                    <a:srgbClr val="FF0000"/>
                  </a:solidFill>
                  <a:latin typeface="Times New Roman"/>
                  <a:ea typeface="微软雅黑" panose="020b0503020204020204" charset="-122"/>
                  <a:cs typeface="Times New Roman" panose="02020603050405020304" charset="0"/>
                </a:endParaRPr>
              </a:p>
            </p:txBody>
          </p:sp>
        </p:grpSp>
      </p:grpSp>
      <p:grpSp>
        <p:nvGrpSpPr>
          <p:cNvPr id="8" name="组合 9" title=""/>
          <p:cNvGrpSpPr/>
          <p:nvPr>
            <p:custDataLst>
              <p:tags r:id="rId13"/>
            </p:custDataLst>
          </p:nvPr>
        </p:nvGrpSpPr>
        <p:grpSpPr>
          <a:xfrm>
            <a:off x="564" y="55555"/>
            <a:ext cx="5986676" cy="491490"/>
            <a:chOff x="0" y="623478"/>
            <a:chExt cx="7037043" cy="575158"/>
          </a:xfrm>
        </p:grpSpPr>
        <p:grpSp>
          <p:nvGrpSpPr>
            <p:cNvPr id="7" name="组合 10"/>
            <p:cNvGrpSpPr/>
            <p:nvPr>
              <p:custDataLst>
                <p:tags r:id="rId14"/>
              </p:custDataLst>
            </p:nvPr>
          </p:nvGrpSpPr>
          <p:grpSpPr>
            <a:xfrm>
              <a:off x="0" y="679673"/>
              <a:ext cx="501527" cy="416083"/>
              <a:chOff x="0" y="538268"/>
              <a:chExt cx="501527" cy="416083"/>
            </a:xfrm>
          </p:grpSpPr>
          <p:sp>
            <p:nvSpPr>
              <p:cNvPr id="9" name="矩形 8"/>
              <p:cNvSpPr/>
              <p:nvPr>
                <p:custDataLst>
                  <p:tags r:id="rId15"/>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0" name="矩形 9"/>
              <p:cNvSpPr/>
              <p:nvPr>
                <p:custDataLst>
                  <p:tags r:id="rId16"/>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11" name="文本框 11"/>
            <p:cNvSpPr txBox="1">
              <a:spLocks noChangeArrowheads="1"/>
            </p:cNvSpPr>
            <p:nvPr>
              <p:custDataLst>
                <p:tags r:id="rId17"/>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三、怎样计算液体内部压强</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644375" y="949843"/>
            <a:ext cx="8035568" cy="551747"/>
          </a:xfrm>
          <a:prstGeom prst="rect">
            <a:avLst/>
          </a:prstGeom>
          <a:noFill/>
        </p:spPr>
        <p:txBody>
          <a:bodyPr wrap="square" rtlCol="0">
            <a:noAutofit/>
          </a:bodyPr>
          <a:lstStyle/>
          <a:p>
            <a:pPr marL="0" indent="0" eaLnBrk="1" latinLnBrk="0" hangingPunct="1">
              <a:lnSpc>
                <a:spcPct val="120000"/>
              </a:lnSpc>
              <a:buClrTx/>
              <a:buSzTx/>
            </a:pPr>
            <a:r>
              <a:rPr lang="zh-CN" altLang="en-US" sz="2400" b="1">
                <a:latin typeface="Times New Roman"/>
                <a:ea typeface="微软雅黑" panose="020b0503020204020204" charset="-122"/>
                <a:cs typeface="微软雅黑" panose="020b0503020204020204" charset="-122"/>
              </a:rPr>
              <a:t>游戏：</a:t>
            </a:r>
            <a:r>
              <a:rPr lang="zh-CN" altLang="en-US" sz="2400">
                <a:latin typeface="Times New Roman"/>
                <a:ea typeface="微软雅黑" panose="020b0503020204020204" charset="-122"/>
                <a:cs typeface="微软雅黑" panose="020b0503020204020204" charset="-122"/>
              </a:rPr>
              <a:t>两名同学分别往下面两个壶中装水，看谁能先装满。</a:t>
            </a:r>
            <a:endParaRPr lang="zh-CN" altLang="en-US" sz="2400">
              <a:latin typeface="Times New Roman"/>
              <a:ea typeface="微软雅黑" panose="020b0503020204020204" charset="-122"/>
              <a:cs typeface="微软雅黑" panose="020b0503020204020204" charset="-122"/>
            </a:endParaRPr>
          </a:p>
        </p:txBody>
      </p:sp>
      <p:grpSp>
        <p:nvGrpSpPr>
          <p:cNvPr id="12" name="组合 11" title=""/>
          <p:cNvGrpSpPr/>
          <p:nvPr>
            <p:custDataLst>
              <p:tags r:id="rId4"/>
            </p:custDataLst>
          </p:nvPr>
        </p:nvGrpSpPr>
        <p:grpSpPr>
          <a:xfrm>
            <a:off x="2589140" y="2197088"/>
            <a:ext cx="1655796" cy="1367831"/>
            <a:chOff x="2751" y="3937"/>
            <a:chExt cx="3207" cy="2610"/>
          </a:xfrm>
          <a:gradFill>
            <a:gsLst>
              <a:gs pos="0">
                <a:srgbClr val="23607C"/>
              </a:gs>
              <a:gs pos="100000">
                <a:srgbClr val="0C364F"/>
              </a:gs>
            </a:gsLst>
            <a:lin scaled="1"/>
          </a:gradFill>
        </p:grpSpPr>
        <p:grpSp>
          <p:nvGrpSpPr>
            <p:cNvPr id="6" name="组合 5"/>
            <p:cNvGrpSpPr/>
            <p:nvPr>
              <p:custDataLst>
                <p:tags r:id="rId5"/>
              </p:custDataLst>
            </p:nvPr>
          </p:nvGrpSpPr>
          <p:grpSpPr>
            <a:xfrm>
              <a:off x="2892" y="3937"/>
              <a:ext cx="2380" cy="2610"/>
              <a:chOff x="2892" y="3937"/>
              <a:chExt cx="2380" cy="2610"/>
            </a:xfrm>
            <a:grpFill/>
          </p:grpSpPr>
          <p:sp>
            <p:nvSpPr>
              <p:cNvPr id="4" name="梯形 3"/>
              <p:cNvSpPr/>
              <p:nvPr>
                <p:custDataLst>
                  <p:tags r:id="rId6"/>
                </p:custDataLst>
              </p:nvPr>
            </p:nvSpPr>
            <p:spPr>
              <a:xfrm>
                <a:off x="2892" y="4279"/>
                <a:ext cx="2381" cy="2268"/>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5" name="梯形 4"/>
              <p:cNvSpPr/>
              <p:nvPr>
                <p:custDataLst>
                  <p:tags r:id="rId7"/>
                </p:custDataLst>
              </p:nvPr>
            </p:nvSpPr>
            <p:spPr>
              <a:xfrm flipV="1">
                <a:off x="3220" y="3937"/>
                <a:ext cx="1729" cy="340"/>
              </a:xfrm>
              <a:prstGeom prst="trapezoid">
                <a:avLst>
                  <a:gd name="adj" fmla="val 726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grpSp>
        <p:sp>
          <p:nvSpPr>
            <p:cNvPr id="7" name="梯形 6"/>
            <p:cNvSpPr/>
            <p:nvPr>
              <p:custDataLst>
                <p:tags r:id="rId8"/>
              </p:custDataLst>
            </p:nvPr>
          </p:nvSpPr>
          <p:spPr>
            <a:xfrm rot="2700000">
              <a:off x="2546" y="4862"/>
              <a:ext cx="868" cy="458"/>
            </a:xfrm>
            <a:prstGeom prst="trapezoid">
              <a:avLst>
                <a:gd name="adj" fmla="val 5749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11" name="空心弧 10"/>
            <p:cNvSpPr/>
            <p:nvPr>
              <p:custDataLst>
                <p:tags r:id="rId9"/>
              </p:custDataLst>
            </p:nvPr>
          </p:nvSpPr>
          <p:spPr>
            <a:xfrm rot="4560000">
              <a:off x="4243" y="4355"/>
              <a:ext cx="1474" cy="1955"/>
            </a:xfrm>
            <a:prstGeom prst="blockArc">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Times New Roman"/>
                <a:ea typeface="微软雅黑" panose="020b0503020204020204" charset="-122"/>
                <a:cs typeface="Times New Roman" panose="02020603050405020304" charset="0"/>
              </a:endParaRPr>
            </a:p>
          </p:txBody>
        </p:sp>
      </p:grpSp>
      <p:grpSp>
        <p:nvGrpSpPr>
          <p:cNvPr id="13" name="组合 12" title=""/>
          <p:cNvGrpSpPr/>
          <p:nvPr>
            <p:custDataLst>
              <p:tags r:id="rId10"/>
            </p:custDataLst>
          </p:nvPr>
        </p:nvGrpSpPr>
        <p:grpSpPr>
          <a:xfrm>
            <a:off x="5075468" y="2197088"/>
            <a:ext cx="1661535" cy="1373921"/>
            <a:chOff x="2484" y="3840"/>
            <a:chExt cx="3474" cy="2707"/>
          </a:xfrm>
          <a:gradFill>
            <a:gsLst>
              <a:gs pos="0">
                <a:srgbClr val="23607C"/>
              </a:gs>
              <a:gs pos="100000">
                <a:srgbClr val="0C364F"/>
              </a:gs>
            </a:gsLst>
            <a:lin scaled="1"/>
          </a:gradFill>
        </p:grpSpPr>
        <p:grpSp>
          <p:nvGrpSpPr>
            <p:cNvPr id="14" name="组合 13"/>
            <p:cNvGrpSpPr/>
            <p:nvPr>
              <p:custDataLst>
                <p:tags r:id="rId11"/>
              </p:custDataLst>
            </p:nvPr>
          </p:nvGrpSpPr>
          <p:grpSpPr>
            <a:xfrm>
              <a:off x="2892" y="3937"/>
              <a:ext cx="2380" cy="2610"/>
              <a:chOff x="2892" y="3937"/>
              <a:chExt cx="2380" cy="2610"/>
            </a:xfrm>
            <a:grpFill/>
          </p:grpSpPr>
          <p:sp>
            <p:nvSpPr>
              <p:cNvPr id="15" name="梯形 14"/>
              <p:cNvSpPr/>
              <p:nvPr>
                <p:custDataLst>
                  <p:tags r:id="rId12"/>
                </p:custDataLst>
              </p:nvPr>
            </p:nvSpPr>
            <p:spPr>
              <a:xfrm>
                <a:off x="2892" y="4279"/>
                <a:ext cx="2381" cy="2268"/>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16" name="梯形 15"/>
              <p:cNvSpPr/>
              <p:nvPr>
                <p:custDataLst>
                  <p:tags r:id="rId13"/>
                </p:custDataLst>
              </p:nvPr>
            </p:nvSpPr>
            <p:spPr>
              <a:xfrm flipV="1">
                <a:off x="3220" y="3937"/>
                <a:ext cx="1729" cy="340"/>
              </a:xfrm>
              <a:prstGeom prst="trapezoid">
                <a:avLst>
                  <a:gd name="adj" fmla="val 726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grpSp>
        <p:sp>
          <p:nvSpPr>
            <p:cNvPr id="17" name="梯形 16"/>
            <p:cNvSpPr/>
            <p:nvPr>
              <p:custDataLst>
                <p:tags r:id="rId14"/>
              </p:custDataLst>
            </p:nvPr>
          </p:nvSpPr>
          <p:spPr>
            <a:xfrm rot="2700000">
              <a:off x="1862" y="4462"/>
              <a:ext cx="1683" cy="439"/>
            </a:xfrm>
            <a:prstGeom prst="trapezoid">
              <a:avLst>
                <a:gd name="adj" fmla="val 5749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18" name="空心弧 17"/>
            <p:cNvSpPr/>
            <p:nvPr>
              <p:custDataLst>
                <p:tags r:id="rId15"/>
              </p:custDataLst>
            </p:nvPr>
          </p:nvSpPr>
          <p:spPr>
            <a:xfrm rot="4560000">
              <a:off x="4243" y="4355"/>
              <a:ext cx="1474" cy="1955"/>
            </a:xfrm>
            <a:prstGeom prst="blockArc">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Times New Roman"/>
                <a:ea typeface="微软雅黑" panose="020b0503020204020204" charset="-122"/>
                <a:cs typeface="Times New Roman" panose="02020603050405020304" charset="0"/>
              </a:endParaRPr>
            </a:p>
          </p:txBody>
        </p:sp>
      </p:grpSp>
      <p:sp>
        <p:nvSpPr>
          <p:cNvPr id="19" name="文本框 18" title=""/>
          <p:cNvSpPr txBox="1"/>
          <p:nvPr>
            <p:custDataLst>
              <p:tags r:id="rId16"/>
            </p:custDataLst>
          </p:nvPr>
        </p:nvSpPr>
        <p:spPr>
          <a:xfrm>
            <a:off x="2657076" y="4097149"/>
            <a:ext cx="4010165" cy="829945"/>
          </a:xfrm>
          <a:prstGeom prst="rect">
            <a:avLst/>
          </a:prstGeom>
          <a:noFill/>
        </p:spPr>
        <p:txBody>
          <a:bodyPr wrap="square" rtlCol="0">
            <a:spAutoFit/>
          </a:bodyPr>
          <a:lstStyle/>
          <a:p>
            <a:pPr indent="0" algn="l" fontAlgn="auto">
              <a:lnSpc>
                <a:spcPct val="100000"/>
              </a:lnSpc>
              <a:buClrTx/>
              <a:buSzTx/>
            </a:pPr>
            <a:r>
              <a:rPr lang="zh-CN" altLang="en-US" sz="2400">
                <a:latin typeface="Times New Roman"/>
                <a:ea typeface="微软雅黑" panose="020b0503020204020204" charset="-122"/>
                <a:cs typeface="Times New Roman" panose="02020603050405020304" charset="0"/>
              </a:rPr>
              <a:t>为什么用</a:t>
            </a:r>
            <a:r>
              <a:rPr lang="en-US" altLang="zh-CN" sz="2400">
                <a:latin typeface="Times New Roman"/>
                <a:ea typeface="微软雅黑" panose="020b0503020204020204" charset="-122"/>
                <a:cs typeface="Times New Roman" panose="02020603050405020304" charset="0"/>
              </a:rPr>
              <a:t>A</a:t>
            </a:r>
            <a:r>
              <a:rPr lang="zh-CN" altLang="en-US" sz="2400">
                <a:latin typeface="Times New Roman"/>
                <a:ea typeface="微软雅黑" panose="020b0503020204020204" charset="-122"/>
                <a:cs typeface="Times New Roman" panose="02020603050405020304" charset="0"/>
              </a:rPr>
              <a:t>壶的人总是输呢？</a:t>
            </a:r>
            <a:endParaRPr lang="zh-CN" altLang="en-US" sz="2400">
              <a:latin typeface="Times New Roman"/>
              <a:ea typeface="微软雅黑" panose="020b0503020204020204" charset="-122"/>
              <a:cs typeface="Times New Roman" panose="02020603050405020304" charset="0"/>
            </a:endParaRPr>
          </a:p>
        </p:txBody>
      </p:sp>
      <p:sp>
        <p:nvSpPr>
          <p:cNvPr id="8" name="文本框 7" title=""/>
          <p:cNvSpPr txBox="1"/>
          <p:nvPr>
            <p:custDataLst>
              <p:tags r:id="rId17"/>
            </p:custDataLst>
          </p:nvPr>
        </p:nvSpPr>
        <p:spPr>
          <a:xfrm>
            <a:off x="3102791" y="3603815"/>
            <a:ext cx="347937" cy="460375"/>
          </a:xfrm>
          <a:prstGeom prst="rect">
            <a:avLst/>
          </a:prstGeom>
          <a:noFill/>
        </p:spPr>
        <p:txBody>
          <a:bodyPr wrap="square" rtlCol="0">
            <a:spAutoFit/>
          </a:bodyPr>
          <a:lstStyle/>
          <a:p>
            <a:r>
              <a:rPr lang="en-US" altLang="zh-CN" sz="2400" b="1">
                <a:latin typeface="Times New Roman"/>
                <a:ea typeface="微软雅黑" panose="020b0503020204020204" charset="-122"/>
                <a:cs typeface="Times New Roman" panose="02020603050405020304" charset="0"/>
              </a:rPr>
              <a:t>A</a:t>
            </a:r>
            <a:endParaRPr lang="en-US" altLang="zh-CN" sz="2400" b="1">
              <a:latin typeface="Times New Roman"/>
              <a:ea typeface="微软雅黑" panose="020b0503020204020204" charset="-122"/>
              <a:cs typeface="Times New Roman" panose="02020603050405020304" charset="0"/>
            </a:endParaRPr>
          </a:p>
        </p:txBody>
      </p:sp>
      <p:sp>
        <p:nvSpPr>
          <p:cNvPr id="9" name="文本框 8" title=""/>
          <p:cNvSpPr txBox="1"/>
          <p:nvPr>
            <p:custDataLst>
              <p:tags r:id="rId18"/>
            </p:custDataLst>
          </p:nvPr>
        </p:nvSpPr>
        <p:spPr>
          <a:xfrm>
            <a:off x="5667240" y="3603815"/>
            <a:ext cx="347937" cy="460375"/>
          </a:xfrm>
          <a:prstGeom prst="rect">
            <a:avLst/>
          </a:prstGeom>
          <a:noFill/>
        </p:spPr>
        <p:txBody>
          <a:bodyPr wrap="square" rtlCol="0">
            <a:spAutoFit/>
          </a:bodyPr>
          <a:lstStyle/>
          <a:p>
            <a:r>
              <a:rPr lang="en-US" altLang="zh-CN" sz="2400" b="1">
                <a:latin typeface="Times New Roman"/>
                <a:ea typeface="微软雅黑" panose="020b0503020204020204" charset="-122"/>
                <a:cs typeface="Times New Roman" panose="02020603050405020304" charset="0"/>
              </a:rPr>
              <a:t>B</a:t>
            </a:r>
            <a:endParaRPr lang="en-US" altLang="zh-CN" sz="2400" b="1">
              <a:latin typeface="Times New Roman"/>
              <a:ea typeface="微软雅黑" panose="020b0503020204020204" charset="-122"/>
              <a:cs typeface="Times New Roman" panose="02020603050405020304" charset="0"/>
            </a:endParaRPr>
          </a:p>
        </p:txBody>
      </p:sp>
      <p:grpSp>
        <p:nvGrpSpPr>
          <p:cNvPr id="3" name="组合 9" title=""/>
          <p:cNvGrpSpPr/>
          <p:nvPr>
            <p:custDataLst>
              <p:tags r:id="rId19"/>
            </p:custDataLst>
          </p:nvPr>
        </p:nvGrpSpPr>
        <p:grpSpPr>
          <a:xfrm>
            <a:off x="564" y="55555"/>
            <a:ext cx="5986676" cy="491490"/>
            <a:chOff x="0" y="623478"/>
            <a:chExt cx="7037043" cy="575158"/>
          </a:xfrm>
        </p:grpSpPr>
        <p:grpSp>
          <p:nvGrpSpPr>
            <p:cNvPr id="10" name="组合 10"/>
            <p:cNvGrpSpPr/>
            <p:nvPr>
              <p:custDataLst>
                <p:tags r:id="rId20"/>
              </p:custDataLst>
            </p:nvPr>
          </p:nvGrpSpPr>
          <p:grpSpPr>
            <a:xfrm>
              <a:off x="0" y="679673"/>
              <a:ext cx="501527" cy="416083"/>
              <a:chOff x="0" y="538268"/>
              <a:chExt cx="501527" cy="416083"/>
            </a:xfrm>
          </p:grpSpPr>
          <p:sp>
            <p:nvSpPr>
              <p:cNvPr id="20" name="矩形 19"/>
              <p:cNvSpPr/>
              <p:nvPr>
                <p:custDataLst>
                  <p:tags r:id="rId21"/>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21" name="矩形 20"/>
              <p:cNvSpPr/>
              <p:nvPr>
                <p:custDataLst>
                  <p:tags r:id="rId22"/>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22" name="文本框 11"/>
            <p:cNvSpPr txBox="1">
              <a:spLocks noChangeArrowheads="1"/>
            </p:cNvSpPr>
            <p:nvPr>
              <p:custDataLst>
                <p:tags r:id="rId23"/>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四、连通器</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grpSp>
        <p:nvGrpSpPr>
          <p:cNvPr id="12" name="组合 11" title=""/>
          <p:cNvGrpSpPr/>
          <p:nvPr>
            <p:custDataLst>
              <p:tags r:id="rId4"/>
            </p:custDataLst>
          </p:nvPr>
        </p:nvGrpSpPr>
        <p:grpSpPr>
          <a:xfrm>
            <a:off x="717982" y="2335242"/>
            <a:ext cx="1873698" cy="1690796"/>
            <a:chOff x="2739" y="3937"/>
            <a:chExt cx="3199" cy="2610"/>
          </a:xfrm>
          <a:gradFill>
            <a:gsLst>
              <a:gs pos="0">
                <a:srgbClr val="23607C"/>
              </a:gs>
              <a:gs pos="100000">
                <a:srgbClr val="0C364F"/>
              </a:gs>
            </a:gsLst>
            <a:lin scaled="1"/>
          </a:gradFill>
        </p:grpSpPr>
        <p:grpSp>
          <p:nvGrpSpPr>
            <p:cNvPr id="2" name="组合 1"/>
            <p:cNvGrpSpPr/>
            <p:nvPr>
              <p:custDataLst>
                <p:tags r:id="rId5"/>
              </p:custDataLst>
            </p:nvPr>
          </p:nvGrpSpPr>
          <p:grpSpPr>
            <a:xfrm>
              <a:off x="2892" y="3937"/>
              <a:ext cx="2380" cy="2610"/>
              <a:chOff x="2892" y="3937"/>
              <a:chExt cx="2380" cy="2610"/>
            </a:xfrm>
            <a:grpFill/>
          </p:grpSpPr>
          <p:sp>
            <p:nvSpPr>
              <p:cNvPr id="4" name="梯形 3"/>
              <p:cNvSpPr/>
              <p:nvPr>
                <p:custDataLst>
                  <p:tags r:id="rId6"/>
                </p:custDataLst>
              </p:nvPr>
            </p:nvSpPr>
            <p:spPr>
              <a:xfrm>
                <a:off x="2892" y="4279"/>
                <a:ext cx="2381" cy="2268"/>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5" name="梯形 4"/>
              <p:cNvSpPr/>
              <p:nvPr>
                <p:custDataLst>
                  <p:tags r:id="rId7"/>
                </p:custDataLst>
              </p:nvPr>
            </p:nvSpPr>
            <p:spPr>
              <a:xfrm flipV="1">
                <a:off x="3220" y="3937"/>
                <a:ext cx="1729" cy="340"/>
              </a:xfrm>
              <a:prstGeom prst="trapezoid">
                <a:avLst>
                  <a:gd name="adj" fmla="val 726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grpSp>
        <p:sp>
          <p:nvSpPr>
            <p:cNvPr id="3" name="梯形 2"/>
            <p:cNvSpPr/>
            <p:nvPr>
              <p:custDataLst>
                <p:tags r:id="rId8"/>
              </p:custDataLst>
            </p:nvPr>
          </p:nvSpPr>
          <p:spPr>
            <a:xfrm rot="2700000">
              <a:off x="2534" y="4851"/>
              <a:ext cx="868" cy="458"/>
            </a:xfrm>
            <a:prstGeom prst="trapezoid">
              <a:avLst>
                <a:gd name="adj" fmla="val 5749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11" name="空心弧 10"/>
            <p:cNvSpPr/>
            <p:nvPr>
              <p:custDataLst>
                <p:tags r:id="rId9"/>
              </p:custDataLst>
            </p:nvPr>
          </p:nvSpPr>
          <p:spPr>
            <a:xfrm rot="4560000">
              <a:off x="4223" y="4355"/>
              <a:ext cx="1474" cy="1955"/>
            </a:xfrm>
            <a:prstGeom prst="blockArc">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微软雅黑" panose="020b0503020204020204" charset="-122"/>
                <a:ea typeface="微软雅黑" panose="020b0503020204020204" charset="-122"/>
              </a:endParaRPr>
            </a:p>
          </p:txBody>
        </p:sp>
      </p:grpSp>
      <p:pic>
        <p:nvPicPr>
          <p:cNvPr id="102" name="图片 101" title=""/>
          <p:cNvPicPr>
            <a:picLocks noChangeAspect="1"/>
          </p:cNvPicPr>
          <p:nvPr>
            <p:custDataLst>
              <p:tags r:id="rId11"/>
            </p:custDataLst>
          </p:nvPr>
        </p:nvPicPr>
        <p:blipFill>
          <a:blip r:embed="rId10">
            <a:clrChange>
              <a:clrFrom>
                <a:srgbClr val="FFFFFF">
                  <a:alpha val="100000"/>
                </a:srgbClr>
              </a:clrFrom>
              <a:clrTo>
                <a:srgbClr val="FFFFFF">
                  <a:alpha val="100000"/>
                  <a:alpha val="0"/>
                </a:srgbClr>
              </a:clrTo>
            </a:clrChange>
          </a:blip>
          <a:srcRect l="6453" t="14929" r="5314" b="17955"/>
          <a:stretch>
            <a:fillRect/>
          </a:stretch>
        </p:blipFill>
        <p:spPr>
          <a:xfrm>
            <a:off x="3198030" y="2459686"/>
            <a:ext cx="2951751" cy="1295875"/>
          </a:xfrm>
          <a:prstGeom prst="rect">
            <a:avLst/>
          </a:prstGeom>
          <a:noFill/>
          <a:ln w="9525">
            <a:noFill/>
          </a:ln>
        </p:spPr>
      </p:pic>
      <p:pic>
        <p:nvPicPr>
          <p:cNvPr id="8" name="图片 7" title=""/>
          <p:cNvPicPr>
            <a:picLocks noChangeAspect="1"/>
          </p:cNvPicPr>
          <p:nvPr>
            <p:custDataLst>
              <p:tags r:id="rId13"/>
            </p:custDataLst>
          </p:nvPr>
        </p:nvPicPr>
        <p:blipFill>
          <a:blip r:embed="rId12">
            <a:clrChange>
              <a:clrFrom>
                <a:srgbClr val="FFFFFF">
                  <a:alpha val="100000"/>
                </a:srgbClr>
              </a:clrFrom>
              <a:clrTo>
                <a:srgbClr val="FFFFFF">
                  <a:alpha val="100000"/>
                  <a:alpha val="0"/>
                </a:srgbClr>
              </a:clrTo>
            </a:clrChange>
            <a:lum bright="-6000" contrast="6000"/>
          </a:blip>
          <a:stretch>
            <a:fillRect/>
          </a:stretch>
        </p:blipFill>
        <p:spPr>
          <a:xfrm>
            <a:off x="6733273" y="1942225"/>
            <a:ext cx="1790479" cy="2331432"/>
          </a:xfrm>
          <a:prstGeom prst="rect">
            <a:avLst/>
          </a:prstGeom>
        </p:spPr>
      </p:pic>
      <p:sp>
        <p:nvSpPr>
          <p:cNvPr id="9221" name="文本框 6" title=""/>
          <p:cNvSpPr txBox="1">
            <a:spLocks noChangeArrowheads="1"/>
          </p:cNvSpPr>
          <p:nvPr>
            <p:custDataLst>
              <p:tags r:id="rId14"/>
            </p:custDataLst>
          </p:nvPr>
        </p:nvSpPr>
        <p:spPr bwMode="auto">
          <a:xfrm>
            <a:off x="2427870" y="949843"/>
            <a:ext cx="4061594" cy="828675"/>
          </a:xfrm>
          <a:prstGeom prst="rect">
            <a:avLst/>
          </a:prstGeom>
          <a:noFill/>
        </p:spPr>
        <p:txBody>
          <a:bodyPr wrap="square" lIns="91428" tIns="45714" rIns="91428" bIns="45714" rtlCol="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zh-CN" altLang="en-US" sz="2400" b="1">
                <a:solidFill>
                  <a:srgbClr val="008080"/>
                </a:solidFill>
                <a:latin typeface="微软雅黑" panose="020b0503020204020204" charset="-122"/>
                <a:ea typeface="微软雅黑" panose="020b0503020204020204" charset="-122"/>
                <a:cs typeface="Times New Roman" panose="02020603050405020304" charset="0"/>
                <a:sym typeface="+mn-ea"/>
              </a:rPr>
              <a:t>它们在结构上有什么相同点？</a:t>
            </a:r>
            <a:endParaRPr lang="zh-CN" altLang="en-US" sz="2400" b="1">
              <a:solidFill>
                <a:srgbClr val="008080"/>
              </a:solidFill>
              <a:latin typeface="微软雅黑" panose="020b0503020204020204" charset="-122"/>
              <a:ea typeface="微软雅黑" panose="020b0503020204020204" charset="-122"/>
              <a:cs typeface="Times New Roman" panose="02020603050405020304" charset="0"/>
              <a:sym typeface="+mn-ea"/>
            </a:endParaRPr>
          </a:p>
        </p:txBody>
      </p:sp>
      <p:grpSp>
        <p:nvGrpSpPr>
          <p:cNvPr id="6" name="组合 9" title=""/>
          <p:cNvGrpSpPr/>
          <p:nvPr>
            <p:custDataLst>
              <p:tags r:id="rId15"/>
            </p:custDataLst>
          </p:nvPr>
        </p:nvGrpSpPr>
        <p:grpSpPr>
          <a:xfrm>
            <a:off x="564" y="55555"/>
            <a:ext cx="5986676" cy="491490"/>
            <a:chOff x="0" y="623478"/>
            <a:chExt cx="7037043" cy="575158"/>
          </a:xfrm>
        </p:grpSpPr>
        <p:grpSp>
          <p:nvGrpSpPr>
            <p:cNvPr id="14" name="组合 10"/>
            <p:cNvGrpSpPr/>
            <p:nvPr>
              <p:custDataLst>
                <p:tags r:id="rId16"/>
              </p:custDataLst>
            </p:nvPr>
          </p:nvGrpSpPr>
          <p:grpSpPr>
            <a:xfrm>
              <a:off x="0" y="679673"/>
              <a:ext cx="501527" cy="416083"/>
              <a:chOff x="0" y="538268"/>
              <a:chExt cx="501527" cy="416083"/>
            </a:xfrm>
          </p:grpSpPr>
          <p:sp>
            <p:nvSpPr>
              <p:cNvPr id="20" name="矩形 19"/>
              <p:cNvSpPr/>
              <p:nvPr>
                <p:custDataLst>
                  <p:tags r:id="rId17"/>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21" name="矩形 20"/>
              <p:cNvSpPr/>
              <p:nvPr>
                <p:custDataLst>
                  <p:tags r:id="rId18"/>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22" name="文本框 11"/>
            <p:cNvSpPr txBox="1">
              <a:spLocks noChangeArrowheads="1"/>
            </p:cNvSpPr>
            <p:nvPr>
              <p:custDataLst>
                <p:tags r:id="rId19"/>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四、连通器</a:t>
              </a:r>
              <a:endParaRPr lang="zh-CN" altLang="en-US" sz="2600" b="1">
                <a:solidFill>
                  <a:srgbClr val="008080"/>
                </a:solidFill>
                <a:latin typeface="微软雅黑" panose="020b0503020204020204" charset="-122"/>
              </a:endParaRPr>
            </a:p>
          </p:txBody>
        </p:sp>
      </p:grpSp>
      <p:pic>
        <p:nvPicPr>
          <p:cNvPr id="7" name="Picture 7"/>
          <p:cNvPicPr>
            <a:picLocks noChangeAspect="1"/>
          </p:cNvPicPr>
          <p:nvPr>
            <p:custDataLst>
              <p:tags r:id="rId21"/>
            </p:custDataLst>
          </p:nvPr>
        </p:nvPicPr>
        <p:blipFill>
          <a:blip r:embed="rId20"/>
          <a:stretch>
            <a:fillRect/>
          </a:stretch>
        </p:blipFill>
        <p:spPr>
          <a:xfrm flipH="1">
            <a:off x="12280900" y="104521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p:tgtEl>
                                          <p:spTgt spid="9221"/>
                                        </p:tgtEl>
                                        <p:attrNameLst>
                                          <p:attrName>ppt_y</p:attrName>
                                        </p:attrNameLst>
                                      </p:cBhvr>
                                      <p:tavLst>
                                        <p:tav tm="0">
                                          <p:val>
                                            <p:strVal val="#ppt_y+#ppt_h*1.125000"/>
                                          </p:val>
                                        </p:tav>
                                        <p:tav tm="100000">
                                          <p:val>
                                            <p:strVal val="#ppt_y"/>
                                          </p:val>
                                        </p:tav>
                                      </p:tavLst>
                                    </p:anim>
                                    <p:animEffect transition="in" filter="wipe(up)">
                                      <p:cBhvr>
                                        <p:cTn id="8"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6" name="图片 5" title=""/>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l="10349" r="10714"/>
          <a:stretch>
            <a:fillRect/>
          </a:stretch>
        </p:blipFill>
        <p:spPr>
          <a:xfrm>
            <a:off x="6484384" y="2380321"/>
            <a:ext cx="2311115" cy="2231749"/>
          </a:xfrm>
          <a:prstGeom prst="rect">
            <a:avLst/>
          </a:prstGeom>
        </p:spPr>
      </p:pic>
      <p:sp>
        <p:nvSpPr>
          <p:cNvPr id="37" name="Rectangle 5" title=""/>
          <p:cNvSpPr/>
          <p:nvPr>
            <p:custDataLst>
              <p:tags r:id="rId5"/>
            </p:custDataLst>
          </p:nvPr>
        </p:nvSpPr>
        <p:spPr>
          <a:xfrm>
            <a:off x="834851" y="638096"/>
            <a:ext cx="5946676" cy="977265"/>
          </a:xfrm>
          <a:prstGeom prst="rect">
            <a:avLst/>
          </a:prstGeom>
          <a:noFill/>
          <a:ln w="9525">
            <a:noFill/>
          </a:ln>
        </p:spPr>
        <p:txBody>
          <a:bodyPr wrap="square" anchor="t" anchorCtr="0">
            <a:spAutoFit/>
          </a:bodyPr>
          <a:lstStyle/>
          <a:p>
            <a:pPr>
              <a:lnSpc>
                <a:spcPct val="120000"/>
              </a:lnSpc>
            </a:pPr>
            <a:r>
              <a:rPr lang="zh-CN" altLang="en-US" sz="2400">
                <a:solidFill>
                  <a:schemeClr val="tx1"/>
                </a:solidFill>
                <a:latin typeface="微软雅黑" panose="020b0503020204020204" charset="-122"/>
                <a:ea typeface="微软雅黑" panose="020b0503020204020204" charset="-122"/>
                <a:cs typeface="Times New Roman" panose="02020603050405020304" charset="0"/>
                <a:sym typeface="+mn-ea"/>
              </a:rPr>
              <a:t>连通器：</a:t>
            </a:r>
            <a:r>
              <a:rPr lang="zh-CN" altLang="en-US" sz="2400" b="1">
                <a:solidFill>
                  <a:srgbClr val="008080"/>
                </a:solidFill>
                <a:latin typeface="微软雅黑" panose="020b0503020204020204" charset="-122"/>
                <a:ea typeface="微软雅黑" panose="020b0503020204020204" charset="-122"/>
                <a:sym typeface="+mn-ea"/>
              </a:rPr>
              <a:t>上端开口</a:t>
            </a:r>
            <a:r>
              <a:rPr lang="zh-CN" sz="2400">
                <a:solidFill>
                  <a:schemeClr val="tx1"/>
                </a:solidFill>
                <a:latin typeface="微软雅黑" panose="020b0503020204020204" charset="-122"/>
                <a:ea typeface="微软雅黑" panose="020b0503020204020204" charset="-122"/>
                <a:cs typeface="Times New Roman" panose="02020603050405020304" charset="0"/>
                <a:sym typeface="+mn-ea"/>
              </a:rPr>
              <a:t>、</a:t>
            </a:r>
            <a:r>
              <a:rPr lang="zh-CN" altLang="en-US" sz="2400" b="1">
                <a:solidFill>
                  <a:srgbClr val="008080"/>
                </a:solidFill>
                <a:latin typeface="微软雅黑" panose="020b0503020204020204" charset="-122"/>
                <a:ea typeface="微软雅黑" panose="020b0503020204020204" charset="-122"/>
                <a:sym typeface="+mn-ea"/>
              </a:rPr>
              <a:t>底部互相连通</a:t>
            </a:r>
            <a:r>
              <a:rPr lang="zh-CN" sz="2400">
                <a:solidFill>
                  <a:schemeClr val="tx1"/>
                </a:solidFill>
                <a:latin typeface="微软雅黑" panose="020b0503020204020204" charset="-122"/>
                <a:ea typeface="微软雅黑" panose="020b0503020204020204" charset="-122"/>
                <a:cs typeface="Times New Roman" panose="02020603050405020304" charset="0"/>
                <a:sym typeface="+mn-ea"/>
              </a:rPr>
              <a:t>的容器</a:t>
            </a:r>
            <a:r>
              <a:rPr lang="zh-CN" altLang="en-US" sz="2400">
                <a:solidFill>
                  <a:schemeClr val="tx1"/>
                </a:solidFill>
                <a:latin typeface="微软雅黑" panose="020b0503020204020204" charset="-122"/>
                <a:ea typeface="微软雅黑" panose="020b0503020204020204" charset="-122"/>
                <a:cs typeface="Times New Roman" panose="02020603050405020304" charset="0"/>
                <a:sym typeface="+mn-ea"/>
              </a:rPr>
              <a:t>。</a:t>
            </a:r>
            <a:endParaRPr lang="zh-CN" altLang="en-US" sz="2400">
              <a:solidFill>
                <a:schemeClr val="tx1"/>
              </a:solidFill>
              <a:latin typeface="微软雅黑" panose="020b0503020204020204" charset="-122"/>
              <a:ea typeface="微软雅黑" panose="020b0503020204020204" charset="-122"/>
              <a:cs typeface="Times New Roman" panose="02020603050405020304" charset="0"/>
              <a:sym typeface="+mn-ea"/>
            </a:endParaRPr>
          </a:p>
        </p:txBody>
      </p:sp>
      <p:sp>
        <p:nvSpPr>
          <p:cNvPr id="3" name="文本框 2" title=""/>
          <p:cNvSpPr txBox="1"/>
          <p:nvPr>
            <p:custDataLst>
              <p:tags r:id="rId6"/>
            </p:custDataLst>
          </p:nvPr>
        </p:nvSpPr>
        <p:spPr>
          <a:xfrm>
            <a:off x="834851" y="1372066"/>
            <a:ext cx="7547313" cy="977265"/>
          </a:xfrm>
          <a:prstGeom prst="rect">
            <a:avLst/>
          </a:prstGeom>
          <a:noFill/>
        </p:spPr>
        <p:txBody>
          <a:bodyPr wrap="square" rtlCol="0" anchor="t">
            <a:spAutoFit/>
          </a:bodyPr>
          <a:lstStyle/>
          <a:p>
            <a:pPr>
              <a:lnSpc>
                <a:spcPct val="120000"/>
              </a:lnSpc>
              <a:defRPr/>
            </a:pPr>
            <a:r>
              <a:rPr lang="zh-CN" altLang="en-US" sz="2400">
                <a:latin typeface="微软雅黑" panose="020b0503020204020204" charset="-122"/>
                <a:ea typeface="微软雅黑" panose="020b0503020204020204" charset="-122"/>
                <a:sym typeface="+mn-ea"/>
              </a:rPr>
              <a:t>特点：连通器内装入</a:t>
            </a:r>
            <a:r>
              <a:rPr lang="zh-CN" altLang="en-US" sz="2400" b="1">
                <a:solidFill>
                  <a:srgbClr val="008080"/>
                </a:solidFill>
                <a:latin typeface="微软雅黑" panose="020b0503020204020204" charset="-122"/>
                <a:ea typeface="微软雅黑" panose="020b0503020204020204" charset="-122"/>
                <a:sym typeface="+mn-ea"/>
              </a:rPr>
              <a:t>同种液体</a:t>
            </a:r>
            <a:r>
              <a:rPr lang="zh-CN" altLang="en-US" sz="2400">
                <a:latin typeface="微软雅黑" panose="020b0503020204020204" charset="-122"/>
                <a:ea typeface="微软雅黑" panose="020b0503020204020204" charset="-122"/>
                <a:sym typeface="+mn-ea"/>
              </a:rPr>
              <a:t>，当液体</a:t>
            </a:r>
            <a:r>
              <a:rPr lang="zh-CN" altLang="en-US" sz="2400" b="1">
                <a:solidFill>
                  <a:srgbClr val="008080"/>
                </a:solidFill>
                <a:latin typeface="微软雅黑" panose="020b0503020204020204" charset="-122"/>
                <a:ea typeface="微软雅黑" panose="020b0503020204020204" charset="-122"/>
                <a:sym typeface="+mn-ea"/>
              </a:rPr>
              <a:t>静止</a:t>
            </a:r>
            <a:r>
              <a:rPr lang="zh-CN" altLang="en-US" sz="2400">
                <a:solidFill>
                  <a:schemeClr val="tx1"/>
                </a:solidFill>
                <a:latin typeface="微软雅黑" panose="020b0503020204020204" charset="-122"/>
                <a:ea typeface="微软雅黑" panose="020b0503020204020204" charset="-122"/>
                <a:sym typeface="+mn-ea"/>
              </a:rPr>
              <a:t>时</a:t>
            </a:r>
            <a:r>
              <a:rPr lang="zh-CN" altLang="en-US" sz="2400">
                <a:latin typeface="微软雅黑" panose="020b0503020204020204" charset="-122"/>
                <a:ea typeface="微软雅黑" panose="020b0503020204020204" charset="-122"/>
                <a:sym typeface="+mn-ea"/>
              </a:rPr>
              <a:t>，各容器中的液面总</a:t>
            </a:r>
            <a:r>
              <a:rPr lang="zh-CN" altLang="en-US" sz="2400" b="1">
                <a:solidFill>
                  <a:srgbClr val="008080"/>
                </a:solidFill>
                <a:latin typeface="微软雅黑" panose="020b0503020204020204" charset="-122"/>
                <a:ea typeface="微软雅黑" panose="020b0503020204020204" charset="-122"/>
                <a:sym typeface="+mn-ea"/>
              </a:rPr>
              <a:t>保持相平</a:t>
            </a:r>
            <a:r>
              <a:rPr lang="zh-CN" altLang="en-US" sz="2400">
                <a:latin typeface="微软雅黑" panose="020b0503020204020204" charset="-122"/>
                <a:ea typeface="微软雅黑" panose="020b0503020204020204" charset="-122"/>
                <a:sym typeface="+mn-ea"/>
              </a:rPr>
              <a:t>。</a:t>
            </a:r>
            <a:endParaRPr lang="zh-CN" altLang="en-US" sz="2400">
              <a:latin typeface="微软雅黑" panose="020b0503020204020204" charset="-122"/>
              <a:ea typeface="微软雅黑" panose="020b0503020204020204" charset="-122"/>
              <a:sym typeface="+mn-ea"/>
            </a:endParaRPr>
          </a:p>
        </p:txBody>
      </p:sp>
      <p:pic>
        <p:nvPicPr>
          <p:cNvPr id="4" name="连通器" title="">
            <a:hlinkClick action="ppaction://media"/>
          </p:cNvPr>
          <p:cNvPicPr>
            <a:picLocks noChangeAspect="1"/>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986598" y="2740957"/>
            <a:ext cx="2687409" cy="1511813"/>
          </a:xfrm>
          <a:prstGeom prst="rect">
            <a:avLst/>
          </a:prstGeom>
          <a:ln w="57150">
            <a:gradFill>
              <a:lin ang="5400000" scaled="1"/>
            </a:gradFill>
          </a:ln>
        </p:spPr>
      </p:pic>
      <p:grpSp>
        <p:nvGrpSpPr>
          <p:cNvPr id="2" name="组合 9" title=""/>
          <p:cNvGrpSpPr/>
          <p:nvPr>
            <p:custDataLst>
              <p:tags r:id="rId11"/>
            </p:custDataLst>
          </p:nvPr>
        </p:nvGrpSpPr>
        <p:grpSpPr>
          <a:xfrm>
            <a:off x="564" y="55555"/>
            <a:ext cx="5986676" cy="491490"/>
            <a:chOff x="0" y="623478"/>
            <a:chExt cx="7037043" cy="575158"/>
          </a:xfrm>
        </p:grpSpPr>
        <p:grpSp>
          <p:nvGrpSpPr>
            <p:cNvPr id="10" name="组合 10"/>
            <p:cNvGrpSpPr/>
            <p:nvPr>
              <p:custDataLst>
                <p:tags r:id="rId12"/>
              </p:custDataLst>
            </p:nvPr>
          </p:nvGrpSpPr>
          <p:grpSpPr>
            <a:xfrm>
              <a:off x="0" y="679673"/>
              <a:ext cx="501527" cy="416083"/>
              <a:chOff x="0" y="538268"/>
              <a:chExt cx="501527" cy="416083"/>
            </a:xfrm>
          </p:grpSpPr>
          <p:sp>
            <p:nvSpPr>
              <p:cNvPr id="20" name="矩形 19"/>
              <p:cNvSpPr/>
              <p:nvPr>
                <p:custDataLst>
                  <p:tags r:id="rId13"/>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21" name="矩形 20"/>
              <p:cNvSpPr/>
              <p:nvPr>
                <p:custDataLst>
                  <p:tags r:id="rId14"/>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22" name="文本框 11"/>
            <p:cNvSpPr txBox="1">
              <a:spLocks noChangeArrowheads="1"/>
            </p:cNvSpPr>
            <p:nvPr>
              <p:custDataLst>
                <p:tags r:id="rId15"/>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四、连通器</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9" fill="hold" display="0">
                  <p:stCondLst>
                    <p:cond delay="indefinite"/>
                  </p:stCondLst>
                </p:cTn>
                <p:tgtEl>
                  <p:spTgt spid="4"/>
                </p:tgtEl>
              </p:cMediaNode>
            </p:video>
          </p:childTnLst>
        </p:cTn>
      </p:par>
    </p:tnLst>
    <p:bldLst>
      <p:bldP spid="3"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456759" y="693969"/>
            <a:ext cx="4230483" cy="460375"/>
          </a:xfrm>
          <a:prstGeom prst="rect">
            <a:avLst/>
          </a:prstGeom>
          <a:noFill/>
        </p:spPr>
        <p:txBody>
          <a:bodyPr wrap="square" rtlCol="0" anchor="t" anchorCtr="0">
            <a:spAutoFit/>
          </a:bodyPr>
          <a:lstStyle/>
          <a:p>
            <a:pPr lvl="0" algn="l" eaLnBrk="0" fontAlgn="base" hangingPunct="0">
              <a:buClrTx/>
              <a:buSzTx/>
              <a:buFontTx/>
            </a:pPr>
            <a:r>
              <a:rPr lang="zh-CN" altLang="en-US" sz="2400" b="1">
                <a:solidFill>
                  <a:schemeClr val="tx1"/>
                </a:solidFill>
                <a:effectLst/>
                <a:latin typeface="微软雅黑" panose="020b0503020204020204" charset="-122"/>
                <a:ea typeface="微软雅黑" panose="020b0503020204020204" charset="-122"/>
                <a:sym typeface="+mn-ea"/>
              </a:rPr>
              <a:t>【实验】</a:t>
            </a:r>
            <a:r>
              <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rPr>
              <a:t>模拟帕斯卡裂桶实验</a:t>
            </a:r>
            <a:endPar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endParaRPr>
          </a:p>
        </p:txBody>
      </p:sp>
      <p:sp>
        <p:nvSpPr>
          <p:cNvPr id="3" name="文本框 2" title=""/>
          <p:cNvSpPr txBox="1"/>
          <p:nvPr>
            <p:custDataLst>
              <p:tags r:id="rId4"/>
            </p:custDataLst>
          </p:nvPr>
        </p:nvSpPr>
        <p:spPr>
          <a:xfrm>
            <a:off x="5634224" y="3048894"/>
            <a:ext cx="3028576" cy="829945"/>
          </a:xfrm>
          <a:prstGeom prst="rect">
            <a:avLst/>
          </a:prstGeom>
          <a:noFill/>
        </p:spPr>
        <p:txBody>
          <a:bodyPr wrap="square" rtlCol="0">
            <a:spAutoFit/>
          </a:bodyPr>
          <a:lstStyle/>
          <a:p>
            <a:r>
              <a:rPr lang="zh-CN" altLang="en-US" sz="2400">
                <a:latin typeface="微软雅黑" panose="020b0503020204020204" charset="-122"/>
                <a:ea typeface="微软雅黑" panose="020b0503020204020204" charset="-122"/>
                <a:cs typeface="微软雅黑" panose="020b0503020204020204" charset="-122"/>
              </a:rPr>
              <a:t>容器为什么会爆开呢？</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4" name="文本框 3" title=""/>
          <p:cNvSpPr txBox="1"/>
          <p:nvPr>
            <p:custDataLst>
              <p:tags r:id="rId5"/>
            </p:custDataLst>
          </p:nvPr>
        </p:nvSpPr>
        <p:spPr>
          <a:xfrm>
            <a:off x="5634224" y="3622228"/>
            <a:ext cx="3027941" cy="977265"/>
          </a:xfrm>
          <a:prstGeom prst="rect">
            <a:avLst/>
          </a:prstGeom>
          <a:noFill/>
        </p:spPr>
        <p:txBody>
          <a:bodyPr wrap="square" rtlCol="0">
            <a:spAutoFit/>
          </a:bodyPr>
          <a:lstStyle/>
          <a:p>
            <a:pPr algn="l">
              <a:lnSpc>
                <a:spcPct val="120000"/>
              </a:lnSpc>
              <a:buClrTx/>
              <a:buSzTx/>
            </a:pPr>
            <a:r>
              <a:rPr lang="zh-CN" altLang="en-US" sz="2400">
                <a:latin typeface="微软雅黑" panose="020b0503020204020204" charset="-122"/>
                <a:ea typeface="微软雅黑" panose="020b0503020204020204" charset="-122"/>
                <a:cs typeface="微软雅黑" panose="020b0503020204020204" charset="-122"/>
              </a:rPr>
              <a:t>这个压强是如何产生的呢？</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12" name="文本框 11" title=""/>
          <p:cNvSpPr txBox="1"/>
          <p:nvPr>
            <p:custDataLst>
              <p:tags r:id="rId6"/>
            </p:custDataLst>
          </p:nvPr>
        </p:nvSpPr>
        <p:spPr>
          <a:xfrm>
            <a:off x="669137" y="1078681"/>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进行实验：</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7" name="文本框 6" title=""/>
          <p:cNvSpPr txBox="1"/>
          <p:nvPr>
            <p:custDataLst>
              <p:tags r:id="rId7"/>
            </p:custDataLst>
          </p:nvPr>
        </p:nvSpPr>
        <p:spPr>
          <a:xfrm>
            <a:off x="669137" y="1762542"/>
            <a:ext cx="7845726" cy="1050290"/>
          </a:xfrm>
          <a:prstGeom prst="rect">
            <a:avLst/>
          </a:prstGeom>
          <a:noFill/>
        </p:spPr>
        <p:txBody>
          <a:bodyPr wrap="square" rtlCol="0">
            <a:spAutoFit/>
          </a:bodyPr>
          <a:lstStyle/>
          <a:p>
            <a:pPr indent="0" algn="l" fontAlgn="auto">
              <a:lnSpc>
                <a:spcPct val="130000"/>
              </a:lnSpc>
              <a:buClrTx/>
              <a:buSzTx/>
            </a:pPr>
            <a:r>
              <a:rPr lang="zh-CN" sz="2400">
                <a:latin typeface="微软雅黑" panose="020b0503020204020204" charset="-122"/>
                <a:ea typeface="微软雅黑" panose="020b0503020204020204" charset="-122"/>
                <a:cs typeface="黑体" panose="02010609060101010101" charset="-122"/>
              </a:rPr>
              <a:t>做实验前请思考：</a:t>
            </a:r>
            <a:r>
              <a:rPr lang="zh-CN" altLang="en-US" sz="2400">
                <a:latin typeface="微软雅黑" panose="020b0503020204020204" charset="-122"/>
                <a:ea typeface="微软雅黑" panose="020b0503020204020204" charset="-122"/>
                <a:sym typeface="+mn-ea"/>
              </a:rPr>
              <a:t>饮料瓶壁上为什么要刻些细槽？管子应该长些还是短些？怎样保证瓶塞与瓶口之间的密封？</a:t>
            </a:r>
            <a:endParaRPr lang="zh-CN" sz="2400">
              <a:latin typeface="微软雅黑" panose="020b0503020204020204" charset="-122"/>
              <a:ea typeface="微软雅黑" panose="020b0503020204020204" charset="-122"/>
              <a:cs typeface="黑体" panose="02010609060101010101" charset="-122"/>
            </a:endParaRPr>
          </a:p>
        </p:txBody>
      </p:sp>
      <p:pic>
        <p:nvPicPr>
          <p:cNvPr id="8194" name="图片 1" title=""/>
          <p:cNvPicPr>
            <a:picLocks noChangeAspect="1"/>
          </p:cNvPicPr>
          <p:nvPr>
            <p:custDataLst>
              <p:tags r:id="rId9"/>
            </p:custDataLst>
          </p:nvPr>
        </p:nvPicPr>
        <p:blipFill>
          <a:blip r:embed="rId8">
            <a:clrChange>
              <a:clrFrom>
                <a:srgbClr val="FFFFFF"/>
              </a:clrFrom>
              <a:clrTo>
                <a:srgbClr val="FFFFFF">
                  <a:alpha val="0"/>
                </a:srgbClr>
              </a:clrTo>
            </a:clrChange>
          </a:blip>
          <a:srcRect l="29381" r="31445"/>
          <a:stretch>
            <a:fillRect/>
          </a:stretch>
        </p:blipFill>
        <p:spPr>
          <a:xfrm>
            <a:off x="671677" y="3193021"/>
            <a:ext cx="570160" cy="1534606"/>
          </a:xfrm>
          <a:prstGeom prst="rect">
            <a:avLst/>
          </a:prstGeom>
          <a:noFill/>
          <a:ln w="9525">
            <a:noFill/>
          </a:ln>
        </p:spPr>
      </p:pic>
      <p:pic>
        <p:nvPicPr>
          <p:cNvPr id="8195" name="图片 3" title=""/>
          <p:cNvPicPr>
            <a:picLocks noChangeAspect="1"/>
          </p:cNvPicPr>
          <p:nvPr>
            <p:custDataLst>
              <p:tags r:id="rId11"/>
            </p:custDataLst>
          </p:nvPr>
        </p:nvPicPr>
        <p:blipFill>
          <a:blip r:embed="rId10">
            <a:clrChange>
              <a:clrFrom>
                <a:srgbClr val="FFFFFF"/>
              </a:clrFrom>
              <a:clrTo>
                <a:srgbClr val="FFFFFF">
                  <a:alpha val="0"/>
                </a:srgbClr>
              </a:clrTo>
            </a:clrChange>
          </a:blip>
          <a:srcRect l="19202" t="10205" r="3036" b="9288"/>
          <a:stretch>
            <a:fillRect/>
          </a:stretch>
        </p:blipFill>
        <p:spPr>
          <a:xfrm>
            <a:off x="1587868" y="3899689"/>
            <a:ext cx="798731" cy="699684"/>
          </a:xfrm>
          <a:prstGeom prst="rect">
            <a:avLst/>
          </a:prstGeom>
          <a:noFill/>
          <a:ln w="9525">
            <a:noFill/>
          </a:ln>
        </p:spPr>
      </p:pic>
      <p:pic>
        <p:nvPicPr>
          <p:cNvPr id="8196" name="图片 4" title=""/>
          <p:cNvPicPr>
            <a:picLocks noChangeAspect="1"/>
          </p:cNvPicPr>
          <p:nvPr>
            <p:custDataLst>
              <p:tags r:id="rId13"/>
            </p:custDataLst>
          </p:nvPr>
        </p:nvPicPr>
        <p:blipFill>
          <a:blip r:embed="rId12">
            <a:clrChange>
              <a:clrFrom>
                <a:srgbClr val="FFFFFF"/>
              </a:clrFrom>
              <a:clrTo>
                <a:srgbClr val="FFFFFF">
                  <a:alpha val="0"/>
                </a:srgbClr>
              </a:clrTo>
            </a:clrChange>
          </a:blip>
          <a:srcRect l="21060" t="14815" r="20470" b="17686"/>
          <a:stretch>
            <a:fillRect/>
          </a:stretch>
        </p:blipFill>
        <p:spPr>
          <a:xfrm>
            <a:off x="2754219" y="3744133"/>
            <a:ext cx="900954" cy="855239"/>
          </a:xfrm>
          <a:prstGeom prst="rect">
            <a:avLst/>
          </a:prstGeom>
          <a:noFill/>
          <a:ln w="9525">
            <a:noFill/>
          </a:ln>
        </p:spPr>
      </p:pic>
      <p:pic>
        <p:nvPicPr>
          <p:cNvPr id="8197" name="图片 7" title=""/>
          <p:cNvPicPr>
            <a:picLocks noChangeAspect="1"/>
          </p:cNvPicPr>
          <p:nvPr>
            <p:custDataLst>
              <p:tags r:id="rId15"/>
            </p:custDataLst>
          </p:nvPr>
        </p:nvPicPr>
        <p:blipFill>
          <a:blip r:embed="rId14"/>
          <a:srcRect l="11713" t="17007" r="12393" b="21217"/>
          <a:stretch>
            <a:fillRect/>
          </a:stretch>
        </p:blipFill>
        <p:spPr>
          <a:xfrm>
            <a:off x="1240566" y="2813973"/>
            <a:ext cx="1062224" cy="864763"/>
          </a:xfrm>
          <a:prstGeom prst="ellipse">
            <a:avLst/>
          </a:prstGeom>
          <a:noFill/>
          <a:ln w="9525">
            <a:noFill/>
          </a:ln>
        </p:spPr>
      </p:pic>
      <p:pic>
        <p:nvPicPr>
          <p:cNvPr id="8198" name="图片 8" title=""/>
          <p:cNvPicPr>
            <a:picLocks noChangeAspect="1"/>
          </p:cNvPicPr>
          <p:nvPr>
            <p:custDataLst>
              <p:tags r:id="rId17"/>
            </p:custDataLst>
          </p:nvPr>
        </p:nvPicPr>
        <p:blipFill>
          <a:blip r:embed="rId16"/>
          <a:srcRect l="3979" r="9267" b="9970"/>
          <a:stretch>
            <a:fillRect/>
          </a:stretch>
        </p:blipFill>
        <p:spPr>
          <a:xfrm>
            <a:off x="2615172" y="2753020"/>
            <a:ext cx="1040002" cy="869208"/>
          </a:xfrm>
          <a:prstGeom prst="ellipse">
            <a:avLst/>
          </a:prstGeom>
          <a:noFill/>
          <a:ln w="9525">
            <a:noFill/>
          </a:ln>
        </p:spPr>
      </p:pic>
      <p:pic>
        <p:nvPicPr>
          <p:cNvPr id="8199" name="图片 11" title=""/>
          <p:cNvPicPr>
            <a:picLocks noChangeAspect="1"/>
          </p:cNvPicPr>
          <p:nvPr>
            <p:custDataLst>
              <p:tags r:id="rId19"/>
            </p:custDataLst>
          </p:nvPr>
        </p:nvPicPr>
        <p:blipFill>
          <a:blip r:embed="rId18">
            <a:clrChange>
              <a:clrFrom>
                <a:srgbClr val="FFFFFF"/>
              </a:clrFrom>
              <a:clrTo>
                <a:srgbClr val="FFFFFF">
                  <a:alpha val="0"/>
                </a:srgbClr>
              </a:clrTo>
            </a:clrChange>
          </a:blip>
          <a:srcRect l="20100" t="11610" r="22868" b="13086"/>
          <a:stretch>
            <a:fillRect/>
          </a:stretch>
        </p:blipFill>
        <p:spPr>
          <a:xfrm>
            <a:off x="3879301" y="3304767"/>
            <a:ext cx="1264764" cy="1252700"/>
          </a:xfrm>
          <a:prstGeom prst="rect">
            <a:avLst/>
          </a:prstGeom>
          <a:noFill/>
          <a:ln w="9525">
            <a:noFill/>
          </a:ln>
        </p:spPr>
      </p:pic>
      <p:pic>
        <p:nvPicPr>
          <p:cNvPr id="5" name="模拟帕斯卡裂桶实验" title="">
            <a:hlinkClick action="ppaction://media"/>
          </p:cNvPr>
          <p:cNvPicPr>
            <a:picLocks noChangeAspect="1"/>
          </p:cNvPicPr>
          <p:nvPr>
            <a:videoFile r:link="rId22"/>
            <p:custDataLst>
              <p:tags r:id="rId21"/>
            </p:custDataLst>
            <p:extLst>
              <p:ext uri="{DAA4B4D4-6D71-4841-9C94-3DE7FCFB9230}">
                <p14:media xmlns:p14="http://schemas.microsoft.com/office/powerpoint/2010/main" r:embed="rId23"/>
              </p:ext>
            </p:extLst>
          </p:nvPr>
        </p:nvPicPr>
        <p:blipFill>
          <a:blip r:embed="rId20"/>
          <a:stretch>
            <a:fillRect/>
          </a:stretch>
        </p:blipFill>
        <p:spPr>
          <a:xfrm>
            <a:off x="1407551" y="2902227"/>
            <a:ext cx="2815972" cy="1583804"/>
          </a:xfrm>
          <a:prstGeom prst="rect">
            <a:avLst/>
          </a:prstGeom>
          <a:ln w="57150">
            <a:gradFill>
              <a:lin ang="5400000" scaled="1"/>
            </a:gradFill>
          </a:ln>
        </p:spPr>
      </p:pic>
      <p:grpSp>
        <p:nvGrpSpPr>
          <p:cNvPr id="8" name="组合 9" title=""/>
          <p:cNvGrpSpPr/>
          <p:nvPr>
            <p:custDataLst>
              <p:tags r:id="rId24"/>
            </p:custDataLst>
          </p:nvPr>
        </p:nvGrpSpPr>
        <p:grpSpPr>
          <a:xfrm>
            <a:off x="564" y="55555"/>
            <a:ext cx="3873022" cy="491490"/>
            <a:chOff x="0" y="623478"/>
            <a:chExt cx="4552547" cy="575158"/>
          </a:xfrm>
        </p:grpSpPr>
        <p:grpSp>
          <p:nvGrpSpPr>
            <p:cNvPr id="6" name="组合 10"/>
            <p:cNvGrpSpPr/>
            <p:nvPr>
              <p:custDataLst>
                <p:tags r:id="rId25"/>
              </p:custDataLst>
            </p:nvPr>
          </p:nvGrpSpPr>
          <p:grpSpPr>
            <a:xfrm>
              <a:off x="0" y="679673"/>
              <a:ext cx="501527" cy="416083"/>
              <a:chOff x="0" y="538268"/>
              <a:chExt cx="501527" cy="416083"/>
            </a:xfrm>
          </p:grpSpPr>
          <p:sp>
            <p:nvSpPr>
              <p:cNvPr id="9" name="矩形 8"/>
              <p:cNvSpPr/>
              <p:nvPr>
                <p:custDataLst>
                  <p:tags r:id="rId26"/>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0" name="矩形 9"/>
              <p:cNvSpPr/>
              <p:nvPr>
                <p:custDataLst>
                  <p:tags r:id="rId27"/>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1" name="文本框 11"/>
            <p:cNvSpPr txBox="1">
              <a:spLocks noChangeArrowheads="1"/>
            </p:cNvSpPr>
            <p:nvPr>
              <p:custDataLst>
                <p:tags r:id="rId28"/>
              </p:custDataLst>
            </p:nvPr>
          </p:nvSpPr>
          <p:spPr bwMode="auto">
            <a:xfrm>
              <a:off x="508243" y="623478"/>
              <a:ext cx="4044304"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一、液体的压强</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21" fill="hold" display="0">
                  <p:stCondLst>
                    <p:cond delay="indefinite"/>
                  </p:stCondLst>
                </p:cTn>
                <p:tgtEl>
                  <p:spTgt spid="5"/>
                </p:tgtEl>
              </p:cMediaNode>
            </p:video>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5" name="矩形 4" title=""/>
          <p:cNvSpPr/>
          <p:nvPr>
            <p:custDataLst>
              <p:tags r:id="rId3"/>
            </p:custDataLst>
          </p:nvPr>
        </p:nvSpPr>
        <p:spPr>
          <a:xfrm>
            <a:off x="373707" y="819165"/>
            <a:ext cx="8086725" cy="3785652"/>
          </a:xfrm>
          <a:prstGeom prst="rect">
            <a:avLst/>
          </a:prstGeom>
        </p:spPr>
        <p:txBody>
          <a:bodyPr wrap="square">
            <a:spAutoFit/>
          </a:bodyPr>
          <a:lstStyle/>
          <a:p>
            <a:pPr algn="just" fontAlgn="auto">
              <a:lnSpc>
                <a:spcPct val="150000"/>
              </a:lnSpc>
              <a:spcAft>
                <a:spcPct val="0"/>
              </a:spcAft>
            </a:pPr>
            <a:r>
              <a:rPr lang="en-US" altLang="zh-CN" sz="2000" b="1" kern="100">
                <a:solidFill>
                  <a:srgbClr val="000000"/>
                </a:solidFill>
                <a:latin typeface="Times New Roman"/>
                <a:ea typeface="宋体" panose="02010600030101010101" pitchFamily="2" charset="-122"/>
                <a:cs typeface="Courier New" panose="02070309020205020404"/>
              </a:rPr>
              <a:t>6</a:t>
            </a:r>
            <a:r>
              <a:rPr lang="zh-CN" altLang="zh-CN" sz="2000" b="1" kern="100">
                <a:solidFill>
                  <a:srgbClr val="000000"/>
                </a:solidFill>
                <a:latin typeface="Times New Roman"/>
                <a:ea typeface="宋体" panose="02010600030101010101" pitchFamily="2" charset="-122"/>
                <a:cs typeface="Times New Roman" panose="02020603050405020304" charset="0"/>
              </a:rPr>
              <a:t>．为探究液体压强与哪些因素有关，取一个空的透明塑料瓶，在瓶口扎上橡皮膜，用外力将塑料瓶浸在液体中。依次瓶口朝上</a:t>
            </a:r>
            <a:r>
              <a:rPr lang="en-US" altLang="zh-CN" sz="2000" b="1" kern="100">
                <a:solidFill>
                  <a:srgbClr val="000000"/>
                </a:solidFill>
                <a:latin typeface="Times New Roman"/>
                <a:ea typeface="宋体" panose="02010600030101010101" pitchFamily="2" charset="-122"/>
                <a:cs typeface="Courier New" panose="02070309020205020404"/>
              </a:rPr>
              <a:t>(</a:t>
            </a:r>
            <a:r>
              <a:rPr lang="zh-CN" altLang="zh-CN" sz="2000" b="1" kern="100">
                <a:solidFill>
                  <a:srgbClr val="000000"/>
                </a:solidFill>
                <a:latin typeface="Times New Roman"/>
                <a:ea typeface="宋体" panose="02010600030101010101" pitchFamily="2" charset="-122"/>
                <a:cs typeface="Times New Roman" panose="02020603050405020304" charset="0"/>
              </a:rPr>
              <a:t>如图甲</a:t>
            </a:r>
            <a:r>
              <a:rPr lang="en-US" altLang="zh-CN" sz="2000" b="1" kern="100">
                <a:solidFill>
                  <a:srgbClr val="000000"/>
                </a:solidFill>
                <a:latin typeface="Times New Roman"/>
                <a:ea typeface="宋体" panose="02010600030101010101" pitchFamily="2" charset="-122"/>
                <a:cs typeface="Courier New" panose="02070309020205020404"/>
              </a:rPr>
              <a:t>)</a:t>
            </a:r>
            <a:r>
              <a:rPr lang="zh-CN" altLang="zh-CN" sz="2000" b="1" kern="100">
                <a:solidFill>
                  <a:srgbClr val="000000"/>
                </a:solidFill>
                <a:latin typeface="Times New Roman"/>
                <a:ea typeface="宋体" panose="02010600030101010101" pitchFamily="2" charset="-122"/>
                <a:cs typeface="Times New Roman" panose="02020603050405020304" charset="0"/>
              </a:rPr>
              <a:t>，瓶口朝下</a:t>
            </a:r>
            <a:r>
              <a:rPr lang="en-US" altLang="zh-CN" sz="2000" b="1" kern="100">
                <a:solidFill>
                  <a:srgbClr val="000000"/>
                </a:solidFill>
                <a:latin typeface="Times New Roman"/>
                <a:ea typeface="宋体" panose="02010600030101010101" pitchFamily="2" charset="-122"/>
                <a:cs typeface="Courier New" panose="02070309020205020404"/>
              </a:rPr>
              <a:t>(</a:t>
            </a:r>
            <a:r>
              <a:rPr lang="zh-CN" altLang="zh-CN" sz="2000" b="1" kern="100">
                <a:solidFill>
                  <a:srgbClr val="000000"/>
                </a:solidFill>
                <a:latin typeface="Times New Roman"/>
                <a:ea typeface="宋体" panose="02010600030101010101" pitchFamily="2" charset="-122"/>
                <a:cs typeface="Times New Roman" panose="02020603050405020304" charset="0"/>
              </a:rPr>
              <a:t>如图乙、丙，</a:t>
            </a:r>
            <a:r>
              <a:rPr lang="en-US" altLang="zh-CN" sz="2000" b="1" i="1" kern="100">
                <a:solidFill>
                  <a:srgbClr val="000000"/>
                </a:solidFill>
                <a:latin typeface="Times New Roman"/>
                <a:ea typeface="宋体" panose="02010600030101010101" pitchFamily="2" charset="-122"/>
                <a:cs typeface="Courier New" panose="02070309020205020404"/>
              </a:rPr>
              <a:t>ρ</a:t>
            </a:r>
            <a:r>
              <a:rPr lang="zh-CN" altLang="zh-CN" sz="2000" b="1" kern="100" baseline="-25000">
                <a:solidFill>
                  <a:srgbClr val="000000"/>
                </a:solidFill>
                <a:latin typeface="Times New Roman"/>
                <a:ea typeface="宋体" panose="02010600030101010101" pitchFamily="2" charset="-122"/>
                <a:cs typeface="Times New Roman" panose="02020603050405020304" charset="0"/>
              </a:rPr>
              <a:t>水</a:t>
            </a:r>
            <a:r>
              <a:rPr lang="en-US" altLang="zh-CN" sz="2000" b="1" kern="100">
                <a:solidFill>
                  <a:srgbClr val="000000"/>
                </a:solidFill>
                <a:latin typeface="Times New Roman"/>
                <a:ea typeface="宋体" panose="02010600030101010101" pitchFamily="2" charset="-122"/>
                <a:cs typeface="Courier New" panose="02070309020205020404"/>
              </a:rPr>
              <a:t>&lt;</a:t>
            </a:r>
            <a:r>
              <a:rPr lang="en-US" altLang="zh-CN" sz="2000" b="1" i="1" kern="100">
                <a:solidFill>
                  <a:srgbClr val="000000"/>
                </a:solidFill>
                <a:latin typeface="Times New Roman"/>
                <a:ea typeface="宋体" panose="02010600030101010101" pitchFamily="2" charset="-122"/>
                <a:cs typeface="Courier New" panose="02070309020205020404"/>
              </a:rPr>
              <a:t>ρ</a:t>
            </a:r>
            <a:r>
              <a:rPr lang="zh-CN" altLang="zh-CN" sz="2000" b="1" kern="100" baseline="-25000">
                <a:solidFill>
                  <a:srgbClr val="000000"/>
                </a:solidFill>
                <a:latin typeface="Times New Roman"/>
                <a:ea typeface="宋体" panose="02010600030101010101" pitchFamily="2" charset="-122"/>
                <a:cs typeface="Times New Roman" panose="02020603050405020304" charset="0"/>
              </a:rPr>
              <a:t>盐水</a:t>
            </a:r>
            <a:r>
              <a:rPr lang="en-US" altLang="zh-CN" sz="2000" b="1" kern="100">
                <a:solidFill>
                  <a:srgbClr val="000000"/>
                </a:solidFill>
                <a:latin typeface="Times New Roman"/>
                <a:ea typeface="宋体" panose="02010600030101010101" pitchFamily="2" charset="-122"/>
                <a:cs typeface="Courier New" panose="02070309020205020404"/>
              </a:rPr>
              <a:t>)</a:t>
            </a:r>
            <a:r>
              <a:rPr lang="zh-CN" altLang="zh-CN" sz="2000" b="1" kern="100">
                <a:solidFill>
                  <a:srgbClr val="000000"/>
                </a:solidFill>
                <a:latin typeface="Times New Roman"/>
                <a:ea typeface="宋体" panose="02010600030101010101" pitchFamily="2" charset="-122"/>
                <a:cs typeface="Times New Roman" panose="02020603050405020304" charset="0"/>
              </a:rPr>
              <a:t>，塑料瓶在容器中位置均相同，并保持位置不变，下列说法不正确的是</a:t>
            </a:r>
            <a:r>
              <a:rPr lang="en-US" altLang="zh-CN" sz="2000" b="1" kern="100">
                <a:solidFill>
                  <a:srgbClr val="000000"/>
                </a:solidFill>
                <a:latin typeface="Times New Roman"/>
                <a:ea typeface="宋体" panose="02010600030101010101" pitchFamily="2" charset="-122"/>
                <a:cs typeface="Courier New" panose="02070309020205020404"/>
              </a:rPr>
              <a:t>(</a:t>
            </a:r>
            <a:r>
              <a:rPr lang="zh-CN" altLang="zh-CN" sz="2000" b="1" kern="100">
                <a:solidFill>
                  <a:srgbClr val="000000"/>
                </a:solidFill>
                <a:latin typeface="Times New Roman"/>
                <a:ea typeface="宋体" panose="02010600030101010101" pitchFamily="2" charset="-122"/>
                <a:cs typeface="Times New Roman" panose="02020603050405020304" charset="0"/>
              </a:rPr>
              <a:t>　　</a:t>
            </a:r>
            <a:r>
              <a:rPr lang="en-US" altLang="zh-CN" sz="2000" b="1" kern="100">
                <a:solidFill>
                  <a:srgbClr val="000000"/>
                </a:solidFill>
                <a:latin typeface="Times New Roman"/>
                <a:ea typeface="宋体" panose="02010600030101010101" pitchFamily="2" charset="-122"/>
                <a:cs typeface="Courier New" panose="02070309020205020404"/>
              </a:rPr>
              <a:t>)</a:t>
            </a:r>
            <a:endParaRPr lang="zh-CN" altLang="zh-CN" sz="100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000" b="1" kern="100">
                <a:solidFill>
                  <a:srgbClr val="000000"/>
                </a:solidFill>
                <a:latin typeface="Times New Roman"/>
                <a:ea typeface="宋体" panose="02010600030101010101" pitchFamily="2" charset="-122"/>
                <a:cs typeface="Courier New" panose="02070309020205020404"/>
              </a:rPr>
              <a:t>A</a:t>
            </a:r>
            <a:r>
              <a:rPr lang="zh-CN" altLang="zh-CN" sz="2000" b="1" kern="100">
                <a:solidFill>
                  <a:srgbClr val="000000"/>
                </a:solidFill>
                <a:latin typeface="Times New Roman"/>
                <a:ea typeface="宋体" panose="02010600030101010101" pitchFamily="2" charset="-122"/>
                <a:cs typeface="Times New Roman" panose="02020603050405020304" charset="0"/>
              </a:rPr>
              <a:t>．液体压强大小通过橡皮膜的形变程度反映</a:t>
            </a:r>
            <a:endParaRPr lang="zh-CN" altLang="zh-CN" sz="100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000" b="1" kern="100">
                <a:solidFill>
                  <a:srgbClr val="000000"/>
                </a:solidFill>
                <a:latin typeface="Times New Roman"/>
                <a:ea typeface="宋体" panose="02010600030101010101" pitchFamily="2" charset="-122"/>
                <a:cs typeface="Courier New" panose="02070309020205020404"/>
              </a:rPr>
              <a:t>B</a:t>
            </a:r>
            <a:r>
              <a:rPr lang="zh-CN" altLang="zh-CN" sz="2000" b="1" kern="100">
                <a:solidFill>
                  <a:srgbClr val="000000"/>
                </a:solidFill>
                <a:latin typeface="Times New Roman"/>
                <a:ea typeface="宋体" panose="02010600030101010101" pitchFamily="2" charset="-122"/>
                <a:cs typeface="Times New Roman" panose="02020603050405020304" charset="0"/>
              </a:rPr>
              <a:t>．图甲和图丙不能比较液体压强与深度关系</a:t>
            </a:r>
            <a:endParaRPr lang="zh-CN" altLang="zh-CN" sz="100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000" b="1" kern="100">
                <a:solidFill>
                  <a:srgbClr val="000000"/>
                </a:solidFill>
                <a:latin typeface="Times New Roman"/>
                <a:ea typeface="宋体" panose="02010600030101010101" pitchFamily="2" charset="-122"/>
                <a:cs typeface="Courier New" panose="02070309020205020404"/>
              </a:rPr>
              <a:t>C</a:t>
            </a:r>
            <a:r>
              <a:rPr lang="zh-CN" altLang="zh-CN" sz="2000" b="1" kern="100">
                <a:solidFill>
                  <a:srgbClr val="000000"/>
                </a:solidFill>
                <a:latin typeface="Times New Roman"/>
                <a:ea typeface="宋体" panose="02010600030101010101" pitchFamily="2" charset="-122"/>
                <a:cs typeface="Times New Roman" panose="02020603050405020304" charset="0"/>
              </a:rPr>
              <a:t>．图乙和图丙比较，图丙中的橡皮膜凹进得更多</a:t>
            </a:r>
            <a:endParaRPr lang="zh-CN" altLang="zh-CN" sz="1000" b="1" kern="100">
              <a:solidFill>
                <a:srgbClr val="C00000"/>
              </a:solidFill>
              <a:latin typeface="宋体" panose="02010600030101010101" pitchFamily="2" charset="-122"/>
              <a:ea typeface="宋体" panose="02010600030101010101" pitchFamily="2" charset="-122"/>
              <a:cs typeface="Courier New" panose="02070309020205020404"/>
            </a:endParaRPr>
          </a:p>
          <a:p>
            <a:pPr fontAlgn="auto">
              <a:lnSpc>
                <a:spcPct val="150000"/>
              </a:lnSpc>
            </a:pPr>
            <a:r>
              <a:rPr lang="en-US" altLang="zh-CN" sz="2000" b="1">
                <a:solidFill>
                  <a:srgbClr val="000000"/>
                </a:solidFill>
                <a:latin typeface="Times New Roman"/>
                <a:ea typeface="宋体" panose="02010600030101010101" pitchFamily="2" charset="-122"/>
              </a:rPr>
              <a:t>D</a:t>
            </a:r>
            <a:r>
              <a:rPr lang="zh-CN" altLang="zh-CN" sz="2000" b="1">
                <a:solidFill>
                  <a:srgbClr val="000000"/>
                </a:solidFill>
                <a:latin typeface="Times New Roman"/>
                <a:ea typeface="宋体" panose="02010600030101010101" pitchFamily="2" charset="-122"/>
                <a:cs typeface="Times New Roman" panose="02020603050405020304" charset="0"/>
              </a:rPr>
              <a:t>．图丙塑料瓶位置不变，加水后橡皮膜凹进程度一定不变</a:t>
            </a:r>
            <a:endParaRPr lang="zh-CN" altLang="zh-CN" sz="2000" b="1" kern="100">
              <a:solidFill>
                <a:srgbClr val="000000"/>
              </a:solidFill>
              <a:effectLst/>
              <a:latin typeface="Times New Roman"/>
              <a:ea typeface="宋体" panose="02010600030101010101" pitchFamily="2" charset="-122"/>
              <a:cs typeface="Times New Roman" panose="02020603050405020304" charset="0"/>
            </a:endParaRPr>
          </a:p>
        </p:txBody>
      </p:sp>
      <p:sp>
        <p:nvSpPr>
          <p:cNvPr id="14" name="文本框 1" title=""/>
          <p:cNvSpPr txBox="1"/>
          <p:nvPr>
            <p:custDataLst>
              <p:tags r:id="rId4"/>
            </p:custDataLst>
          </p:nvPr>
        </p:nvSpPr>
        <p:spPr>
          <a:xfrm>
            <a:off x="4145202" y="2139144"/>
            <a:ext cx="400748" cy="572847"/>
          </a:xfrm>
          <a:prstGeom prst="rect">
            <a:avLst/>
          </a:prstGeom>
          <a:noFill/>
        </p:spPr>
        <p:txBody>
          <a:bodyPr vert="horz" wrap="none" rtlCol="0">
            <a:noAutofit/>
          </a:bodyPr>
          <a:lstStyle/>
          <a:p>
            <a:pPr fontAlgn="auto">
              <a:lnSpc>
                <a:spcPct val="150000"/>
              </a:lnSpc>
            </a:pPr>
            <a:r>
              <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rPr>
              <a:t>D</a:t>
            </a:r>
            <a:endPar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endParaRPr>
          </a:p>
        </p:txBody>
      </p:sp>
      <p:pic>
        <p:nvPicPr>
          <p:cNvPr id="4" name="图片 3" title=""/>
          <p:cNvPicPr>
            <a:picLocks noChangeAspect="1"/>
          </p:cNvPicPr>
          <p:nvPr>
            <p:custDataLst>
              <p:tags r:id="rId6"/>
            </p:custDataLst>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6512" y="-164554"/>
            <a:ext cx="2736304"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title=""/>
          <p:cNvSpPr txBox="1">
            <a:spLocks noChangeArrowheads="1"/>
          </p:cNvSpPr>
          <p:nvPr>
            <p:custDataLst>
              <p:tags r:id="rId7"/>
            </p:custDataLst>
          </p:nvPr>
        </p:nvSpPr>
        <p:spPr bwMode="auto">
          <a:xfrm>
            <a:off x="24695" y="10527"/>
            <a:ext cx="2315057" cy="430887"/>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auto" hangingPunct="1">
              <a:buFont typeface="Arial" panose="020b0604020202020204" pitchFamily="34" charset="0"/>
              <a:buNone/>
              <a:defRPr/>
            </a:pPr>
            <a:r>
              <a:rPr lang="en-US" altLang="zh-CN" sz="2200" b="1" smtClean="0">
                <a:solidFill>
                  <a:schemeClr val="bg1"/>
                </a:solidFill>
                <a:latin typeface="黑体" panose="02010609060101010101" charset="-122"/>
                <a:ea typeface="黑体"/>
              </a:rPr>
              <a:t>2</a:t>
            </a:r>
            <a:r>
              <a:rPr lang="zh-CN" altLang="en-US" sz="2200" b="1" smtClean="0">
                <a:solidFill>
                  <a:schemeClr val="bg1"/>
                </a:solidFill>
                <a:latin typeface="黑体" panose="02010609060101010101" charset="-122"/>
                <a:ea typeface="黑体"/>
              </a:rPr>
              <a:t>星</a:t>
            </a:r>
            <a:r>
              <a:rPr lang="zh-CN" altLang="en-US" sz="2200" b="1">
                <a:solidFill>
                  <a:schemeClr val="bg1"/>
                </a:solidFill>
                <a:latin typeface="黑体" panose="02010609060101010101" charset="-122"/>
                <a:ea typeface="黑体"/>
              </a:rPr>
              <a:t>题  </a:t>
            </a:r>
            <a:r>
              <a:rPr lang="zh-CN" altLang="en-US" sz="2200" b="1" smtClean="0">
                <a:solidFill>
                  <a:schemeClr val="bg1"/>
                </a:solidFill>
                <a:latin typeface="黑体" panose="02010609060101010101" charset="-122"/>
                <a:ea typeface="黑体"/>
              </a:rPr>
              <a:t>情境应用</a:t>
            </a:r>
            <a:endParaRPr lang="zh-CN" altLang="en-US" sz="2200" b="1" smtClean="0">
              <a:solidFill>
                <a:schemeClr val="bg1"/>
              </a:solidFill>
              <a:latin typeface="黑体" panose="02010609060101010101" charset="-122"/>
              <a:ea typeface="黑体"/>
            </a:endParaRPr>
          </a:p>
        </p:txBody>
      </p:sp>
      <p:pic>
        <p:nvPicPr>
          <p:cNvPr id="6146" name="Picture 2" title=""/>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6207457" y="2885514"/>
            <a:ext cx="1892935" cy="101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253901" y="525080"/>
            <a:ext cx="4636198" cy="977265"/>
          </a:xfrm>
          <a:prstGeom prst="rect">
            <a:avLst/>
          </a:prstGeom>
          <a:noFill/>
        </p:spPr>
        <p:txBody>
          <a:bodyPr wrap="square" rtlCol="0" anchor="t">
            <a:spAutoFit/>
          </a:bodyPr>
          <a:lstStyle/>
          <a:p>
            <a:pPr lvl="0" algn="l">
              <a:lnSpc>
                <a:spcPct val="120000"/>
              </a:lnSpc>
              <a:buClrTx/>
              <a:buSzTx/>
              <a:buFontTx/>
              <a:defRPr/>
            </a:pPr>
            <a:r>
              <a:rPr lang="zh-CN" altLang="en-US" sz="2400" b="1">
                <a:solidFill>
                  <a:srgbClr val="008080"/>
                </a:solidFill>
                <a:latin typeface="Times New Roman"/>
                <a:ea typeface="微软雅黑" panose="020b0503020204020204" charset="-122"/>
                <a:sym typeface="+mn-ea"/>
              </a:rPr>
              <a:t>为什么连通器会有这样的特点呢？</a:t>
            </a:r>
            <a:endParaRPr lang="zh-CN" altLang="en-US" sz="2400" b="1">
              <a:solidFill>
                <a:srgbClr val="008080"/>
              </a:solidFill>
              <a:latin typeface="Times New Roman"/>
              <a:ea typeface="微软雅黑" panose="020b0503020204020204" charset="-122"/>
              <a:sym typeface="+mn-ea"/>
            </a:endParaRPr>
          </a:p>
        </p:txBody>
      </p:sp>
      <p:sp>
        <p:nvSpPr>
          <p:cNvPr id="3" name="文本框 2" title=""/>
          <p:cNvSpPr txBox="1"/>
          <p:nvPr>
            <p:custDataLst>
              <p:tags r:id="rId4"/>
            </p:custDataLst>
          </p:nvPr>
        </p:nvSpPr>
        <p:spPr>
          <a:xfrm>
            <a:off x="614534" y="1320637"/>
            <a:ext cx="4876833" cy="534035"/>
          </a:xfrm>
          <a:prstGeom prst="rect">
            <a:avLst/>
          </a:prstGeom>
          <a:noFill/>
        </p:spPr>
        <p:txBody>
          <a:bodyPr wrap="square" rtlCol="0">
            <a:spAutoFit/>
          </a:bodyPr>
          <a:lstStyle/>
          <a:p>
            <a:pPr algn="l">
              <a:lnSpc>
                <a:spcPct val="120000"/>
              </a:lnSpc>
              <a:buClrTx/>
              <a:buSzTx/>
              <a:defRPr/>
            </a:pPr>
            <a:r>
              <a:rPr lang="zh-CN" altLang="en-US" sz="2400">
                <a:latin typeface="Times New Roman"/>
                <a:ea typeface="微软雅黑" panose="020b0503020204020204" charset="-122"/>
                <a:sym typeface="+mn-ea"/>
              </a:rPr>
              <a:t>假想连通器底部有一个竖直的液片</a:t>
            </a:r>
            <a:endParaRPr lang="zh-CN" altLang="en-US" sz="2400">
              <a:latin typeface="Times New Roman"/>
              <a:ea typeface="微软雅黑" panose="020b0503020204020204" charset="-122"/>
              <a:sym typeface="+mn-ea"/>
            </a:endParaRPr>
          </a:p>
        </p:txBody>
      </p:sp>
      <p:grpSp>
        <p:nvGrpSpPr>
          <p:cNvPr id="13" name="组合 12" title=""/>
          <p:cNvGrpSpPr/>
          <p:nvPr>
            <p:custDataLst>
              <p:tags r:id="rId5"/>
            </p:custDataLst>
          </p:nvPr>
        </p:nvGrpSpPr>
        <p:grpSpPr>
          <a:xfrm>
            <a:off x="6532003" y="1854606"/>
            <a:ext cx="1719368" cy="2379686"/>
            <a:chOff x="3231" y="2701"/>
            <a:chExt cx="2708" cy="3748"/>
          </a:xfrm>
        </p:grpSpPr>
        <p:grpSp>
          <p:nvGrpSpPr>
            <p:cNvPr id="11" name="组合 10"/>
            <p:cNvGrpSpPr/>
            <p:nvPr>
              <p:custDataLst>
                <p:tags r:id="rId6"/>
              </p:custDataLst>
            </p:nvPr>
          </p:nvGrpSpPr>
          <p:grpSpPr>
            <a:xfrm>
              <a:off x="3231" y="2701"/>
              <a:ext cx="2709" cy="3748"/>
              <a:chOff x="3231" y="2701"/>
              <a:chExt cx="2709" cy="3748"/>
            </a:xfrm>
          </p:grpSpPr>
          <p:sp>
            <p:nvSpPr>
              <p:cNvPr id="5" name="空心弧 4"/>
              <p:cNvSpPr/>
              <p:nvPr>
                <p:custDataLst>
                  <p:tags r:id="rId7"/>
                </p:custDataLst>
              </p:nvPr>
            </p:nvSpPr>
            <p:spPr>
              <a:xfrm flipV="1">
                <a:off x="3231" y="3937"/>
                <a:ext cx="2709" cy="2512"/>
              </a:xfrm>
              <a:prstGeom prst="blockArc">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Times New Roman"/>
                  <a:ea typeface="微软雅黑" panose="020b0503020204020204" charset="-122"/>
                  <a:cs typeface="Times New Roman" panose="02020603050405020304" charset="0"/>
                </a:endParaRPr>
              </a:p>
            </p:txBody>
          </p:sp>
          <p:sp>
            <p:nvSpPr>
              <p:cNvPr id="6" name="矩形 5"/>
              <p:cNvSpPr/>
              <p:nvPr>
                <p:custDataLst>
                  <p:tags r:id="rId8"/>
                </p:custDataLst>
              </p:nvPr>
            </p:nvSpPr>
            <p:spPr>
              <a:xfrm>
                <a:off x="3231" y="2701"/>
                <a:ext cx="624" cy="2494"/>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7" name="矩形 6"/>
              <p:cNvSpPr/>
              <p:nvPr>
                <p:custDataLst>
                  <p:tags r:id="rId9"/>
                </p:custDataLst>
              </p:nvPr>
            </p:nvSpPr>
            <p:spPr>
              <a:xfrm>
                <a:off x="5316" y="2701"/>
                <a:ext cx="624" cy="2494"/>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grpSp>
        <p:grpSp>
          <p:nvGrpSpPr>
            <p:cNvPr id="12" name="组合 11"/>
            <p:cNvGrpSpPr/>
            <p:nvPr>
              <p:custDataLst>
                <p:tags r:id="rId10"/>
              </p:custDataLst>
            </p:nvPr>
          </p:nvGrpSpPr>
          <p:grpSpPr>
            <a:xfrm>
              <a:off x="3240" y="3379"/>
              <a:ext cx="2685" cy="3057"/>
              <a:chOff x="3237" y="3379"/>
              <a:chExt cx="2685" cy="3057"/>
            </a:xfrm>
          </p:grpSpPr>
          <p:sp>
            <p:nvSpPr>
              <p:cNvPr id="8" name="任意多边形 7"/>
              <p:cNvSpPr/>
              <p:nvPr>
                <p:custDataLst>
                  <p:tags r:id="rId11"/>
                </p:custDataLst>
              </p:nvPr>
            </p:nvSpPr>
            <p:spPr>
              <a:xfrm flipV="1">
                <a:off x="3237" y="5168"/>
                <a:ext cx="2684" cy="1268"/>
              </a:xfrm>
              <a:custGeom>
                <a:gdLst>
                  <a:gd name="connsiteX0" fmla="*/ 0 w 2684"/>
                  <a:gd name="connsiteY0" fmla="*/ 1268 h 1268"/>
                  <a:gd name="connsiteX1" fmla="*/ 1344 w 2684"/>
                  <a:gd name="connsiteY1" fmla="*/ 0 h 1268"/>
                  <a:gd name="connsiteX2" fmla="*/ 2684 w 2684"/>
                  <a:gd name="connsiteY2" fmla="*/ 1248 h 1268"/>
                  <a:gd name="connsiteX3" fmla="*/ 2092 w 2684"/>
                  <a:gd name="connsiteY3" fmla="*/ 1264 h 1268"/>
                  <a:gd name="connsiteX4" fmla="*/ 1336 w 2684"/>
                  <a:gd name="connsiteY4" fmla="*/ 604 h 1268"/>
                  <a:gd name="connsiteX5" fmla="*/ 604 w 2684"/>
                  <a:gd name="connsiteY5" fmla="*/ 1264 h 1268"/>
                  <a:gd name="connsiteX6" fmla="*/ 0 w 2684"/>
                  <a:gd name="connsiteY6" fmla="*/ 1268 h 12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4" h="1268">
                    <a:moveTo>
                      <a:pt x="0" y="1268"/>
                    </a:moveTo>
                    <a:cubicBezTo>
                      <a:pt x="0" y="567"/>
                      <a:pt x="595" y="0"/>
                      <a:pt x="1344" y="0"/>
                    </a:cubicBezTo>
                    <a:cubicBezTo>
                      <a:pt x="2092" y="0"/>
                      <a:pt x="2684" y="547"/>
                      <a:pt x="2684" y="1248"/>
                    </a:cubicBezTo>
                    <a:lnTo>
                      <a:pt x="2092" y="1264"/>
                    </a:lnTo>
                    <a:cubicBezTo>
                      <a:pt x="2092" y="913"/>
                      <a:pt x="1737" y="604"/>
                      <a:pt x="1336" y="604"/>
                    </a:cubicBezTo>
                    <a:cubicBezTo>
                      <a:pt x="934" y="604"/>
                      <a:pt x="604" y="913"/>
                      <a:pt x="604" y="1264"/>
                    </a:cubicBezTo>
                    <a:lnTo>
                      <a:pt x="0" y="126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Times New Roman"/>
                  <a:ea typeface="微软雅黑" panose="020b0503020204020204" charset="-122"/>
                  <a:cs typeface="Times New Roman" panose="02020603050405020304" charset="0"/>
                </a:endParaRPr>
              </a:p>
            </p:txBody>
          </p:sp>
          <p:sp>
            <p:nvSpPr>
              <p:cNvPr id="9" name="矩形 8"/>
              <p:cNvSpPr/>
              <p:nvPr>
                <p:custDataLst>
                  <p:tags r:id="rId12"/>
                </p:custDataLst>
              </p:nvPr>
            </p:nvSpPr>
            <p:spPr>
              <a:xfrm>
                <a:off x="3244" y="3937"/>
                <a:ext cx="590" cy="12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sp>
            <p:nvSpPr>
              <p:cNvPr id="10" name="矩形 9"/>
              <p:cNvSpPr/>
              <p:nvPr>
                <p:custDataLst>
                  <p:tags r:id="rId13"/>
                </p:custDataLst>
              </p:nvPr>
            </p:nvSpPr>
            <p:spPr>
              <a:xfrm>
                <a:off x="5332" y="3379"/>
                <a:ext cx="590" cy="181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Times New Roman"/>
                  <a:ea typeface="微软雅黑" panose="020b0503020204020204" charset="-122"/>
                  <a:cs typeface="Times New Roman" panose="02020603050405020304" charset="0"/>
                </a:endParaRPr>
              </a:p>
            </p:txBody>
          </p:sp>
        </p:grpSp>
      </p:grpSp>
      <p:grpSp>
        <p:nvGrpSpPr>
          <p:cNvPr id="51" name="组合 50" title=""/>
          <p:cNvGrpSpPr/>
          <p:nvPr>
            <p:custDataLst>
              <p:tags r:id="rId14"/>
            </p:custDataLst>
          </p:nvPr>
        </p:nvGrpSpPr>
        <p:grpSpPr>
          <a:xfrm>
            <a:off x="5725653" y="2641274"/>
            <a:ext cx="894605" cy="1399367"/>
            <a:chOff x="2771" y="5375"/>
            <a:chExt cx="1409" cy="2204"/>
          </a:xfrm>
        </p:grpSpPr>
        <p:sp>
          <p:nvSpPr>
            <p:cNvPr id="35" name="直接连接符 6167"/>
            <p:cNvSpPr>
              <a:spLocks noChangeShapeType="1"/>
            </p:cNvSpPr>
            <p:nvPr>
              <p:custDataLst>
                <p:tags r:id="rId15"/>
              </p:custDataLst>
            </p:nvPr>
          </p:nvSpPr>
          <p:spPr bwMode="auto">
            <a:xfrm flipH="1">
              <a:off x="3587" y="5375"/>
              <a:ext cx="0" cy="2154"/>
            </a:xfrm>
            <a:prstGeom prst="line">
              <a:avLst/>
            </a:prstGeom>
            <a:noFill/>
            <a:ln w="19050">
              <a:solidFill>
                <a:schemeClr val="tx1"/>
              </a:solidFill>
              <a:round/>
              <a:headEnd type="triangle" w="med" len="med"/>
              <a:tailEnd type="triangle" w="med" len="med"/>
            </a:ln>
          </p:spPr>
          <p:txBody>
            <a:bodyPr/>
            <a:lstStyle/>
            <a:p>
              <a:endParaRPr lang="zh-CN" altLang="en-US" sz="2100">
                <a:latin typeface="微软雅黑" panose="020b0503020204020204" charset="-122"/>
                <a:ea typeface="微软雅黑" panose="020b0503020204020204" charset="-122"/>
              </a:endParaRPr>
            </a:p>
          </p:txBody>
        </p:sp>
        <p:cxnSp>
          <p:nvCxnSpPr>
            <p:cNvPr id="36" name="直接连接符 35"/>
            <p:cNvCxnSpPr/>
            <p:nvPr>
              <p:custDataLst>
                <p:tags r:id="rId16"/>
              </p:custDataLst>
            </p:nvPr>
          </p:nvCxnSpPr>
          <p:spPr>
            <a:xfrm>
              <a:off x="3330" y="5375"/>
              <a:ext cx="73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直接连接符 36"/>
            <p:cNvCxnSpPr/>
            <p:nvPr>
              <p:custDataLst>
                <p:tags r:id="rId17"/>
              </p:custDataLst>
            </p:nvPr>
          </p:nvCxnSpPr>
          <p:spPr>
            <a:xfrm>
              <a:off x="3330" y="7571"/>
              <a:ext cx="850" cy="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8" name="文本框 37"/>
            <p:cNvSpPr txBox="1"/>
            <p:nvPr>
              <p:custDataLst>
                <p:tags r:id="rId18"/>
              </p:custDataLst>
            </p:nvPr>
          </p:nvSpPr>
          <p:spPr>
            <a:xfrm>
              <a:off x="2771" y="6126"/>
              <a:ext cx="771" cy="652"/>
            </a:xfrm>
            <a:prstGeom prst="rect">
              <a:avLst/>
            </a:prstGeom>
            <a:noFill/>
          </p:spPr>
          <p:txBody>
            <a:bodyPr wrap="square" rtlCol="0">
              <a:spAutoFit/>
            </a:bodyPr>
            <a:lstStyle/>
            <a:p>
              <a:r>
                <a:rPr lang="en-US" altLang="zh-CN" sz="2100" i="1">
                  <a:latin typeface="Times New Roman"/>
                  <a:ea typeface="微软雅黑" panose="020b0503020204020204" charset="-122"/>
                  <a:cs typeface="Times New Roman" panose="02020603050405020304" charset="0"/>
                </a:rPr>
                <a:t>h</a:t>
              </a:r>
              <a:r>
                <a:rPr lang="en-US" altLang="zh-CN" sz="2100" i="1" baseline="-25000">
                  <a:latin typeface="Times New Roman"/>
                  <a:ea typeface="微软雅黑" panose="020b0503020204020204" charset="-122"/>
                  <a:cs typeface="Times New Roman" panose="02020603050405020304" charset="0"/>
                </a:rPr>
                <a:t>1</a:t>
              </a:r>
              <a:endParaRPr lang="en-US" altLang="zh-CN" sz="2100" i="1" baseline="-25000">
                <a:latin typeface="Times New Roman"/>
                <a:ea typeface="微软雅黑" panose="020b0503020204020204" charset="-122"/>
                <a:cs typeface="Times New Roman" panose="02020603050405020304" charset="0"/>
              </a:endParaRPr>
            </a:p>
          </p:txBody>
        </p:sp>
      </p:grpSp>
      <p:cxnSp>
        <p:nvCxnSpPr>
          <p:cNvPr id="14" name="直接连接符 13" title=""/>
          <p:cNvCxnSpPr/>
          <p:nvPr>
            <p:custDataLst>
              <p:tags r:id="rId19"/>
            </p:custDataLst>
          </p:nvPr>
        </p:nvCxnSpPr>
        <p:spPr>
          <a:xfrm>
            <a:off x="7385973" y="3842546"/>
            <a:ext cx="5079" cy="3834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直接箭头连接符 14" title=""/>
          <p:cNvCxnSpPr/>
          <p:nvPr>
            <p:custDataLst>
              <p:tags r:id="rId20"/>
            </p:custDataLst>
          </p:nvPr>
        </p:nvCxnSpPr>
        <p:spPr>
          <a:xfrm flipV="1">
            <a:off x="6723749" y="4034927"/>
            <a:ext cx="647920" cy="6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title=""/>
          <p:cNvCxnSpPr/>
          <p:nvPr>
            <p:custDataLst>
              <p:tags r:id="rId21"/>
            </p:custDataLst>
          </p:nvPr>
        </p:nvCxnSpPr>
        <p:spPr>
          <a:xfrm flipH="1" flipV="1">
            <a:off x="7395496" y="4040006"/>
            <a:ext cx="647920" cy="63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17" name="组合 16" title=""/>
          <p:cNvGrpSpPr/>
          <p:nvPr>
            <p:custDataLst>
              <p:tags r:id="rId22"/>
            </p:custDataLst>
          </p:nvPr>
        </p:nvGrpSpPr>
        <p:grpSpPr>
          <a:xfrm>
            <a:off x="8107244" y="2285083"/>
            <a:ext cx="823493" cy="1760638"/>
            <a:chOff x="3060" y="4817"/>
            <a:chExt cx="1297" cy="2773"/>
          </a:xfrm>
        </p:grpSpPr>
        <p:sp>
          <p:nvSpPr>
            <p:cNvPr id="18" name="直接连接符 6167"/>
            <p:cNvSpPr>
              <a:spLocks noChangeShapeType="1"/>
            </p:cNvSpPr>
            <p:nvPr>
              <p:custDataLst>
                <p:tags r:id="rId23"/>
              </p:custDataLst>
            </p:nvPr>
          </p:nvSpPr>
          <p:spPr bwMode="auto">
            <a:xfrm flipH="1">
              <a:off x="3587" y="4835"/>
              <a:ext cx="0" cy="2750"/>
            </a:xfrm>
            <a:prstGeom prst="line">
              <a:avLst/>
            </a:prstGeom>
            <a:noFill/>
            <a:ln w="19050">
              <a:solidFill>
                <a:schemeClr val="tx1"/>
              </a:solidFill>
              <a:round/>
              <a:headEnd type="triangle" w="med" len="med"/>
              <a:tailEnd type="triangle" w="med" len="med"/>
            </a:ln>
          </p:spPr>
          <p:txBody>
            <a:bodyPr/>
            <a:lstStyle/>
            <a:p>
              <a:endParaRPr lang="zh-CN" altLang="en-US" sz="2100">
                <a:latin typeface="微软雅黑" panose="020b0503020204020204" charset="-122"/>
                <a:ea typeface="微软雅黑" panose="020b0503020204020204" charset="-122"/>
              </a:endParaRPr>
            </a:p>
          </p:txBody>
        </p:sp>
        <p:cxnSp>
          <p:nvCxnSpPr>
            <p:cNvPr id="19" name="直接连接符 18"/>
            <p:cNvCxnSpPr/>
            <p:nvPr>
              <p:custDataLst>
                <p:tags r:id="rId24"/>
              </p:custDataLst>
            </p:nvPr>
          </p:nvCxnSpPr>
          <p:spPr>
            <a:xfrm>
              <a:off x="3330" y="4817"/>
              <a:ext cx="73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直接连接符 19"/>
            <p:cNvCxnSpPr/>
            <p:nvPr>
              <p:custDataLst>
                <p:tags r:id="rId25"/>
              </p:custDataLst>
            </p:nvPr>
          </p:nvCxnSpPr>
          <p:spPr>
            <a:xfrm>
              <a:off x="3060" y="7582"/>
              <a:ext cx="850" cy="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1" name="文本框 20"/>
            <p:cNvSpPr txBox="1"/>
            <p:nvPr>
              <p:custDataLst>
                <p:tags r:id="rId26"/>
              </p:custDataLst>
            </p:nvPr>
          </p:nvSpPr>
          <p:spPr>
            <a:xfrm>
              <a:off x="3590" y="6168"/>
              <a:ext cx="767" cy="652"/>
            </a:xfrm>
            <a:prstGeom prst="rect">
              <a:avLst/>
            </a:prstGeom>
            <a:noFill/>
          </p:spPr>
          <p:txBody>
            <a:bodyPr wrap="square" rtlCol="0">
              <a:spAutoFit/>
            </a:bodyPr>
            <a:lstStyle/>
            <a:p>
              <a:r>
                <a:rPr lang="en-US" altLang="zh-CN" sz="2100" i="1">
                  <a:latin typeface="Times New Roman"/>
                  <a:ea typeface="微软雅黑" panose="020b0503020204020204" charset="-122"/>
                  <a:cs typeface="Times New Roman" panose="02020603050405020304" charset="0"/>
                </a:rPr>
                <a:t>h</a:t>
              </a:r>
              <a:r>
                <a:rPr lang="en-US" altLang="zh-CN" sz="2100" i="1" baseline="-25000">
                  <a:latin typeface="Times New Roman"/>
                  <a:ea typeface="微软雅黑" panose="020b0503020204020204" charset="-122"/>
                  <a:cs typeface="Times New Roman" panose="02020603050405020304" charset="0"/>
                </a:rPr>
                <a:t>2</a:t>
              </a:r>
              <a:endParaRPr lang="zh-CN" altLang="en-US" sz="2100" i="1" baseline="-25000">
                <a:latin typeface="Times New Roman"/>
                <a:ea typeface="微软雅黑" panose="020b0503020204020204" charset="-122"/>
                <a:cs typeface="Times New Roman" panose="02020603050405020304" charset="0"/>
              </a:endParaRPr>
            </a:p>
          </p:txBody>
        </p:sp>
      </p:grpSp>
      <p:sp>
        <p:nvSpPr>
          <p:cNvPr id="22" name="文本框 21" title=""/>
          <p:cNvSpPr txBox="1"/>
          <p:nvPr>
            <p:custDataLst>
              <p:tags r:id="rId27"/>
            </p:custDataLst>
          </p:nvPr>
        </p:nvSpPr>
        <p:spPr>
          <a:xfrm>
            <a:off x="6726924" y="4234292"/>
            <a:ext cx="497144" cy="480636"/>
          </a:xfrm>
          <a:prstGeom prst="rect">
            <a:avLst/>
          </a:prstGeom>
          <a:noFill/>
        </p:spPr>
        <p:txBody>
          <a:bodyPr wrap="square" rtlCol="0" anchor="t">
            <a:noAutofit/>
          </a:bodyPr>
          <a:lstStyle/>
          <a:p>
            <a:r>
              <a:rPr lang="en-US" altLang="zh-CN" sz="2400" i="1">
                <a:solidFill>
                  <a:schemeClr val="tx1"/>
                </a:solidFill>
                <a:latin typeface="Times New Roman"/>
                <a:ea typeface="微软雅黑" panose="020b0503020204020204" charset="-122"/>
                <a:cs typeface="Times New Roman" panose="02020603050405020304" charset="0"/>
                <a:sym typeface="+mn-ea"/>
              </a:rPr>
              <a:t>p</a:t>
            </a:r>
            <a:r>
              <a:rPr lang="en-US" altLang="zh-CN" sz="2400" i="1" baseline="-25000">
                <a:solidFill>
                  <a:schemeClr val="tx1"/>
                </a:solidFill>
                <a:latin typeface="Times New Roman"/>
                <a:ea typeface="微软雅黑" panose="020b0503020204020204" charset="-122"/>
                <a:cs typeface="Times New Roman" panose="02020603050405020304" charset="0"/>
                <a:sym typeface="+mn-ea"/>
              </a:rPr>
              <a:t>1</a:t>
            </a:r>
            <a:endParaRPr lang="en-US" altLang="zh-CN" sz="2400" i="1" baseline="-25000">
              <a:solidFill>
                <a:schemeClr val="tx1"/>
              </a:solidFill>
              <a:latin typeface="Times New Roman"/>
              <a:ea typeface="微软雅黑" panose="020b0503020204020204" charset="-122"/>
              <a:cs typeface="Times New Roman" panose="02020603050405020304" charset="0"/>
              <a:sym typeface="+mn-ea"/>
            </a:endParaRPr>
          </a:p>
        </p:txBody>
      </p:sp>
      <p:sp>
        <p:nvSpPr>
          <p:cNvPr id="23" name="文本框 22" title=""/>
          <p:cNvSpPr txBox="1"/>
          <p:nvPr>
            <p:custDataLst>
              <p:tags r:id="rId28"/>
            </p:custDataLst>
          </p:nvPr>
        </p:nvSpPr>
        <p:spPr>
          <a:xfrm>
            <a:off x="7525020" y="4234292"/>
            <a:ext cx="497144" cy="480636"/>
          </a:xfrm>
          <a:prstGeom prst="rect">
            <a:avLst/>
          </a:prstGeom>
          <a:noFill/>
        </p:spPr>
        <p:txBody>
          <a:bodyPr wrap="square" rtlCol="0" anchor="t">
            <a:noAutofit/>
          </a:bodyPr>
          <a:lstStyle/>
          <a:p>
            <a:r>
              <a:rPr lang="en-US" altLang="zh-CN" sz="2400" i="1">
                <a:solidFill>
                  <a:schemeClr val="tx1"/>
                </a:solidFill>
                <a:latin typeface="Times New Roman"/>
                <a:ea typeface="微软雅黑" panose="020b0503020204020204" charset="-122"/>
                <a:cs typeface="Times New Roman" panose="02020603050405020304" charset="0"/>
                <a:sym typeface="+mn-ea"/>
              </a:rPr>
              <a:t>p</a:t>
            </a:r>
            <a:r>
              <a:rPr lang="en-US" altLang="zh-CN" sz="2400" i="1" baseline="-25000">
                <a:solidFill>
                  <a:schemeClr val="tx1"/>
                </a:solidFill>
                <a:latin typeface="Times New Roman"/>
                <a:ea typeface="微软雅黑" panose="020b0503020204020204" charset="-122"/>
                <a:cs typeface="Times New Roman" panose="02020603050405020304" charset="0"/>
                <a:sym typeface="+mn-ea"/>
              </a:rPr>
              <a:t>2</a:t>
            </a:r>
            <a:endParaRPr lang="en-US" altLang="zh-CN" sz="2400" i="1" baseline="-25000">
              <a:solidFill>
                <a:schemeClr val="tx1"/>
              </a:solidFill>
              <a:latin typeface="Times New Roman"/>
              <a:ea typeface="微软雅黑" panose="020b0503020204020204" charset="-122"/>
              <a:cs typeface="Times New Roman" panose="02020603050405020304" charset="0"/>
              <a:sym typeface="+mn-ea"/>
            </a:endParaRPr>
          </a:p>
        </p:txBody>
      </p:sp>
      <p:grpSp>
        <p:nvGrpSpPr>
          <p:cNvPr id="25" name="组合 24" title=""/>
          <p:cNvGrpSpPr/>
          <p:nvPr>
            <p:custDataLst>
              <p:tags r:id="rId29"/>
            </p:custDataLst>
          </p:nvPr>
        </p:nvGrpSpPr>
        <p:grpSpPr>
          <a:xfrm>
            <a:off x="614534" y="2015876"/>
            <a:ext cx="6009533" cy="460953"/>
            <a:chOff x="1640" y="3624"/>
            <a:chExt cx="9465" cy="726"/>
          </a:xfrm>
        </p:grpSpPr>
        <p:grpSp>
          <p:nvGrpSpPr>
            <p:cNvPr id="4" name="组合 3"/>
            <p:cNvGrpSpPr/>
            <p:nvPr>
              <p:custDataLst>
                <p:tags r:id="rId30"/>
              </p:custDataLst>
            </p:nvPr>
          </p:nvGrpSpPr>
          <p:grpSpPr>
            <a:xfrm>
              <a:off x="1640" y="3625"/>
              <a:ext cx="9465" cy="725"/>
              <a:chOff x="1640" y="3624"/>
              <a:chExt cx="9465" cy="725"/>
            </a:xfrm>
          </p:grpSpPr>
          <p:sp>
            <p:nvSpPr>
              <p:cNvPr id="24" name="文本框 23"/>
              <p:cNvSpPr txBox="1"/>
              <p:nvPr>
                <p:custDataLst>
                  <p:tags r:id="rId31"/>
                </p:custDataLst>
              </p:nvPr>
            </p:nvSpPr>
            <p:spPr>
              <a:xfrm>
                <a:off x="1640" y="3624"/>
                <a:ext cx="9465" cy="725"/>
              </a:xfrm>
              <a:prstGeom prst="rect">
                <a:avLst/>
              </a:prstGeom>
              <a:noFill/>
            </p:spPr>
            <p:txBody>
              <a:bodyPr wrap="square" rtlCol="0">
                <a:spAutoFit/>
              </a:bodyPr>
              <a:lstStyle/>
              <a:p>
                <a:pPr indent="0" algn="l" fontAlgn="auto">
                  <a:lnSpc>
                    <a:spcPct val="100000"/>
                  </a:lnSpc>
                  <a:buClrTx/>
                  <a:buSzTx/>
                  <a:defRPr/>
                </a:pPr>
                <a:r>
                  <a:rPr lang="zh-CN" altLang="en-US" sz="2400">
                    <a:latin typeface="Times New Roman"/>
                    <a:ea typeface="微软雅黑" panose="020b0503020204020204" charset="-122"/>
                  </a:rPr>
                  <a:t>根据</a:t>
                </a:r>
                <a:endParaRPr lang="zh-CN" altLang="en-US" sz="2400">
                  <a:latin typeface="Times New Roman"/>
                  <a:ea typeface="微软雅黑" panose="020b0503020204020204" charset="-122"/>
                </a:endParaRPr>
              </a:p>
            </p:txBody>
          </p:sp>
          <p:sp>
            <p:nvSpPr>
              <p:cNvPr id="26" name="文本框 25"/>
              <p:cNvSpPr txBox="1"/>
              <p:nvPr>
                <p:custDataLst>
                  <p:tags r:id="rId32"/>
                </p:custDataLst>
              </p:nvPr>
            </p:nvSpPr>
            <p:spPr>
              <a:xfrm>
                <a:off x="2776" y="3624"/>
                <a:ext cx="2912" cy="725"/>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p</a:t>
                </a:r>
                <a:r>
                  <a:rPr lang="en-US" altLang="zh-CN" sz="2400">
                    <a:latin typeface="Times New Roman"/>
                    <a:ea typeface="微软雅黑" panose="020b0503020204020204" charset="-122"/>
                    <a:cs typeface="Times New Roman" panose="02020603050405020304" charset="0"/>
                  </a:rPr>
                  <a:t>=</a:t>
                </a:r>
                <a:r>
                  <a:rPr lang="en-US" altLang="zh-CN" sz="2400" i="1" err="1">
                    <a:latin typeface="Times New Roman"/>
                    <a:ea typeface="微软雅黑" panose="020b0503020204020204" charset="-122"/>
                    <a:cs typeface="Times New Roman" panose="02020603050405020304" charset="0"/>
                  </a:rPr>
                  <a:t>ρgh</a:t>
                </a:r>
                <a:r>
                  <a:rPr lang="zh-CN" altLang="en-US" sz="2400" err="1">
                    <a:latin typeface="Times New Roman"/>
                    <a:ea typeface="微软雅黑" panose="020b0503020204020204" charset="-122"/>
                    <a:cs typeface="Times New Roman" panose="02020603050405020304" charset="0"/>
                  </a:rPr>
                  <a:t>，则</a:t>
                </a:r>
                <a:endParaRPr lang="zh-CN" altLang="en-US" sz="2400" err="1">
                  <a:latin typeface="Times New Roman"/>
                  <a:ea typeface="微软雅黑" panose="020b0503020204020204" charset="-122"/>
                  <a:cs typeface="Times New Roman" panose="02020603050405020304" charset="0"/>
                </a:endParaRPr>
              </a:p>
            </p:txBody>
          </p:sp>
        </p:grpSp>
        <p:sp>
          <p:nvSpPr>
            <p:cNvPr id="27" name="文本框 26"/>
            <p:cNvSpPr txBox="1"/>
            <p:nvPr>
              <p:custDataLst>
                <p:tags r:id="rId33"/>
              </p:custDataLst>
            </p:nvPr>
          </p:nvSpPr>
          <p:spPr>
            <a:xfrm>
              <a:off x="5441" y="3624"/>
              <a:ext cx="2344" cy="725"/>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p</a:t>
              </a:r>
              <a:r>
                <a:rPr lang="en-US" altLang="zh-CN" sz="2400" i="1" baseline="-25000">
                  <a:latin typeface="Times New Roman"/>
                  <a:ea typeface="微软雅黑" panose="020b0503020204020204" charset="-122"/>
                  <a:cs typeface="Times New Roman" panose="02020603050405020304" charset="0"/>
                </a:rPr>
                <a:t>1</a:t>
              </a:r>
              <a:r>
                <a:rPr lang="en-US" altLang="zh-CN" sz="2400">
                  <a:latin typeface="Times New Roman"/>
                  <a:ea typeface="微软雅黑" panose="020b0503020204020204" charset="-122"/>
                  <a:cs typeface="Times New Roman" panose="02020603050405020304" charset="0"/>
                </a:rPr>
                <a:t>=</a:t>
              </a:r>
              <a:r>
                <a:rPr lang="en-US" altLang="zh-CN" sz="2400" i="1" err="1">
                  <a:latin typeface="Times New Roman"/>
                  <a:ea typeface="微软雅黑" panose="020b0503020204020204" charset="-122"/>
                  <a:cs typeface="Times New Roman" panose="02020603050405020304" charset="0"/>
                </a:rPr>
                <a:t>ρgh</a:t>
              </a:r>
              <a:r>
                <a:rPr lang="en-US" altLang="zh-CN" sz="2400" i="1" baseline="-25000" err="1">
                  <a:latin typeface="Times New Roman"/>
                  <a:ea typeface="微软雅黑" panose="020b0503020204020204" charset="-122"/>
                  <a:cs typeface="Times New Roman" panose="02020603050405020304" charset="0"/>
                </a:rPr>
                <a:t>1</a:t>
              </a:r>
              <a:endParaRPr lang="en-US" altLang="zh-CN" sz="2400" i="1" baseline="-25000" err="1">
                <a:latin typeface="Times New Roman"/>
                <a:ea typeface="微软雅黑" panose="020b0503020204020204" charset="-122"/>
                <a:cs typeface="Times New Roman" panose="02020603050405020304" charset="0"/>
              </a:endParaRPr>
            </a:p>
          </p:txBody>
        </p:sp>
        <p:sp>
          <p:nvSpPr>
            <p:cNvPr id="28" name="文本框 27"/>
            <p:cNvSpPr txBox="1"/>
            <p:nvPr>
              <p:custDataLst>
                <p:tags r:id="rId34"/>
              </p:custDataLst>
            </p:nvPr>
          </p:nvSpPr>
          <p:spPr>
            <a:xfrm>
              <a:off x="7921" y="3625"/>
              <a:ext cx="2285" cy="725"/>
            </a:xfrm>
            <a:prstGeom prst="rect">
              <a:avLst/>
            </a:prstGeom>
            <a:noFill/>
          </p:spPr>
          <p:txBody>
            <a:bodyPr wrap="square" rtlCol="0">
              <a:spAutoFit/>
            </a:bodyPr>
            <a:lstStyle/>
            <a:p>
              <a:r>
                <a:rPr lang="en-US" altLang="zh-CN" sz="2400" i="1">
                  <a:latin typeface="Times New Roman"/>
                  <a:ea typeface="微软雅黑" panose="020b0503020204020204" charset="-122"/>
                  <a:cs typeface="Times New Roman" panose="02020603050405020304" charset="0"/>
                </a:rPr>
                <a:t>p</a:t>
              </a:r>
              <a:r>
                <a:rPr lang="en-US" altLang="zh-CN" sz="2400" i="1" baseline="-25000">
                  <a:latin typeface="Times New Roman"/>
                  <a:ea typeface="微软雅黑" panose="020b0503020204020204" charset="-122"/>
                  <a:cs typeface="Times New Roman" panose="02020603050405020304" charset="0"/>
                </a:rPr>
                <a:t>2</a:t>
              </a:r>
              <a:r>
                <a:rPr lang="en-US" altLang="zh-CN" sz="2400">
                  <a:latin typeface="Times New Roman"/>
                  <a:ea typeface="微软雅黑" panose="020b0503020204020204" charset="-122"/>
                  <a:cs typeface="Times New Roman" panose="02020603050405020304" charset="0"/>
                </a:rPr>
                <a:t>=</a:t>
              </a:r>
              <a:r>
                <a:rPr lang="en-US" altLang="zh-CN" sz="2400" i="1" err="1">
                  <a:latin typeface="Times New Roman"/>
                  <a:ea typeface="微软雅黑" panose="020b0503020204020204" charset="-122"/>
                  <a:cs typeface="Times New Roman" panose="02020603050405020304" charset="0"/>
                </a:rPr>
                <a:t>ρgh</a:t>
              </a:r>
              <a:r>
                <a:rPr lang="en-US" altLang="zh-CN" sz="2400" i="1" baseline="-25000" err="1">
                  <a:latin typeface="Times New Roman"/>
                  <a:ea typeface="微软雅黑" panose="020b0503020204020204" charset="-122"/>
                  <a:cs typeface="Times New Roman" panose="02020603050405020304" charset="0"/>
                </a:rPr>
                <a:t>2</a:t>
              </a:r>
              <a:endParaRPr lang="en-US" altLang="zh-CN" sz="2400" i="1" baseline="-25000" err="1">
                <a:latin typeface="Times New Roman"/>
                <a:ea typeface="微软雅黑" panose="020b0503020204020204" charset="-122"/>
                <a:cs typeface="Times New Roman" panose="02020603050405020304" charset="0"/>
              </a:endParaRPr>
            </a:p>
          </p:txBody>
        </p:sp>
      </p:grpSp>
      <p:sp>
        <p:nvSpPr>
          <p:cNvPr id="30" name="文本框 29" title=""/>
          <p:cNvSpPr txBox="1"/>
          <p:nvPr>
            <p:custDataLst>
              <p:tags r:id="rId35"/>
            </p:custDataLst>
          </p:nvPr>
        </p:nvSpPr>
        <p:spPr>
          <a:xfrm>
            <a:off x="614534" y="2637464"/>
            <a:ext cx="3699688" cy="460375"/>
          </a:xfrm>
          <a:prstGeom prst="rect">
            <a:avLst/>
          </a:prstGeom>
          <a:noFill/>
        </p:spPr>
        <p:txBody>
          <a:bodyPr wrap="square" rtlCol="0" anchor="t">
            <a:spAutoFit/>
          </a:bodyPr>
          <a:lstStyle/>
          <a:p>
            <a:r>
              <a:rPr lang="zh-CN" altLang="en-US" sz="2400" err="1">
                <a:latin typeface="Times New Roman"/>
                <a:ea typeface="微软雅黑" panose="020b0503020204020204" charset="-122"/>
                <a:cs typeface="Times New Roman" panose="02020603050405020304" charset="0"/>
                <a:sym typeface="+mn-ea"/>
              </a:rPr>
              <a:t>因为</a:t>
            </a:r>
            <a:r>
              <a:rPr lang="en-US" altLang="zh-CN" sz="2400" i="1" err="1">
                <a:latin typeface="Times New Roman"/>
                <a:ea typeface="微软雅黑" panose="020b0503020204020204" charset="-122"/>
                <a:cs typeface="Times New Roman" panose="02020603050405020304" charset="0"/>
                <a:sym typeface="+mn-ea"/>
              </a:rPr>
              <a:t>h</a:t>
            </a:r>
            <a:r>
              <a:rPr lang="en-US" altLang="zh-CN" sz="2400" i="1" baseline="-25000" err="1">
                <a:latin typeface="Times New Roman"/>
                <a:ea typeface="微软雅黑" panose="020b0503020204020204" charset="-122"/>
                <a:cs typeface="Times New Roman" panose="02020603050405020304" charset="0"/>
                <a:sym typeface="+mn-ea"/>
              </a:rPr>
              <a:t>1</a:t>
            </a:r>
            <a:r>
              <a:rPr lang="zh-CN" altLang="en-US" sz="2400" i="1" err="1">
                <a:latin typeface="Times New Roman"/>
                <a:ea typeface="微软雅黑" panose="020b0503020204020204" charset="-122"/>
                <a:cs typeface="Times New Roman" panose="02020603050405020304" charset="0"/>
                <a:sym typeface="+mn-ea"/>
              </a:rPr>
              <a:t>＜</a:t>
            </a:r>
            <a:r>
              <a:rPr lang="en-US" altLang="zh-CN" sz="2400" i="1" err="1">
                <a:latin typeface="Times New Roman"/>
                <a:ea typeface="微软雅黑" panose="020b0503020204020204" charset="-122"/>
                <a:cs typeface="Times New Roman" panose="02020603050405020304" charset="0"/>
                <a:sym typeface="+mn-ea"/>
              </a:rPr>
              <a:t>h</a:t>
            </a:r>
            <a:r>
              <a:rPr lang="en-US" altLang="zh-CN" sz="2400" i="1" baseline="-25000" err="1">
                <a:latin typeface="Times New Roman"/>
                <a:ea typeface="微软雅黑" panose="020b0503020204020204" charset="-122"/>
                <a:cs typeface="Times New Roman" panose="02020603050405020304" charset="0"/>
                <a:sym typeface="+mn-ea"/>
              </a:rPr>
              <a:t>2 </a:t>
            </a:r>
            <a:r>
              <a:rPr lang="zh-CN" altLang="en-US" sz="2400" err="1">
                <a:latin typeface="Times New Roman"/>
                <a:ea typeface="微软雅黑" panose="020b0503020204020204" charset="-122"/>
                <a:cs typeface="Times New Roman" panose="02020603050405020304" charset="0"/>
                <a:sym typeface="+mn-ea"/>
              </a:rPr>
              <a:t>，则有</a:t>
            </a:r>
            <a:r>
              <a:rPr lang="en-US" altLang="zh-CN" sz="2400" i="1" err="1">
                <a:latin typeface="Times New Roman"/>
                <a:ea typeface="微软雅黑" panose="020b0503020204020204" charset="-122"/>
                <a:cs typeface="Times New Roman" panose="02020603050405020304" charset="0"/>
                <a:sym typeface="+mn-ea"/>
              </a:rPr>
              <a:t>p</a:t>
            </a:r>
            <a:r>
              <a:rPr lang="en-US" altLang="zh-CN" sz="2400" i="1" baseline="-25000" err="1">
                <a:latin typeface="Times New Roman"/>
                <a:ea typeface="微软雅黑" panose="020b0503020204020204" charset="-122"/>
                <a:cs typeface="Times New Roman" panose="02020603050405020304" charset="0"/>
                <a:sym typeface="+mn-ea"/>
              </a:rPr>
              <a:t>1</a:t>
            </a:r>
            <a:r>
              <a:rPr lang="zh-CN" altLang="en-US" sz="2400" i="1" err="1">
                <a:latin typeface="Times New Roman"/>
                <a:ea typeface="微软雅黑" panose="020b0503020204020204" charset="-122"/>
                <a:cs typeface="Times New Roman" panose="02020603050405020304" charset="0"/>
                <a:sym typeface="+mn-ea"/>
              </a:rPr>
              <a:t>＜</a:t>
            </a:r>
            <a:r>
              <a:rPr lang="en-US" altLang="zh-CN" sz="2400" i="1" err="1">
                <a:latin typeface="Times New Roman"/>
                <a:ea typeface="微软雅黑" panose="020b0503020204020204" charset="-122"/>
                <a:cs typeface="Times New Roman" panose="02020603050405020304" charset="0"/>
                <a:sym typeface="+mn-ea"/>
              </a:rPr>
              <a:t>p</a:t>
            </a:r>
            <a:r>
              <a:rPr lang="en-US" altLang="zh-CN" sz="2400" i="1" baseline="-25000" err="1">
                <a:latin typeface="Times New Roman"/>
                <a:ea typeface="微软雅黑" panose="020b0503020204020204" charset="-122"/>
                <a:cs typeface="Times New Roman" panose="02020603050405020304" charset="0"/>
                <a:sym typeface="+mn-ea"/>
              </a:rPr>
              <a:t>2 </a:t>
            </a:r>
            <a:endParaRPr lang="zh-CN" altLang="en-US" sz="2400" err="1">
              <a:latin typeface="Times New Roman"/>
              <a:ea typeface="微软雅黑" panose="020b0503020204020204" charset="-122"/>
              <a:cs typeface="Times New Roman" panose="02020603050405020304" charset="0"/>
              <a:sym typeface="+mn-ea"/>
            </a:endParaRPr>
          </a:p>
        </p:txBody>
      </p:sp>
      <p:sp>
        <p:nvSpPr>
          <p:cNvPr id="31748" name="矩形标注 4" title=""/>
          <p:cNvSpPr/>
          <p:nvPr>
            <p:custDataLst>
              <p:tags r:id="rId36"/>
            </p:custDataLst>
          </p:nvPr>
        </p:nvSpPr>
        <p:spPr bwMode="auto">
          <a:xfrm>
            <a:off x="614534" y="3327624"/>
            <a:ext cx="5022230" cy="1052700"/>
          </a:xfrm>
          <a:prstGeom prst="roundRect">
            <a:avLst>
              <a:gd name="adj" fmla="val 10180"/>
            </a:avLst>
          </a:prstGeom>
          <a:solidFill>
            <a:schemeClr val="accent5">
              <a:lumMod val="40000"/>
              <a:lumOff val="60000"/>
            </a:schemeClr>
          </a:solidFill>
          <a:ln w="19050" algn="ctr">
            <a:noFill/>
            <a:miter lim="800000"/>
          </a:ln>
          <a:effectLst/>
        </p:spPr>
        <p:txBody>
          <a:bodyPr wrap="none" lIns="91428" tIns="45714" rIns="91428" bIns="45714" rtlCol="0" anchor="t">
            <a:noAutofit/>
          </a:bodyPr>
          <a:lstStyle/>
          <a:p>
            <a:pPr lvl="0" algn="l">
              <a:lnSpc>
                <a:spcPct val="120000"/>
              </a:lnSpc>
              <a:buClrTx/>
              <a:buSzTx/>
              <a:buFontTx/>
            </a:pPr>
            <a:r>
              <a:rPr lang="zh-CN" altLang="en-US" sz="2400">
                <a:latin typeface="Times New Roman"/>
                <a:ea typeface="微软雅黑" panose="020b0503020204020204" charset="-122"/>
                <a:sym typeface="+mn-ea"/>
              </a:rPr>
              <a:t>液片会向左移动，右侧液面下降，</a:t>
            </a:r>
            <a:endParaRPr lang="zh-CN" altLang="en-US" sz="2400">
              <a:latin typeface="Times New Roman"/>
              <a:ea typeface="微软雅黑" panose="020b0503020204020204" charset="-122"/>
              <a:sym typeface="+mn-ea"/>
            </a:endParaRPr>
          </a:p>
          <a:p>
            <a:pPr lvl="0" algn="l">
              <a:lnSpc>
                <a:spcPct val="120000"/>
              </a:lnSpc>
              <a:buClrTx/>
              <a:buSzTx/>
              <a:buFontTx/>
            </a:pPr>
            <a:r>
              <a:rPr lang="zh-CN" altLang="en-US" sz="2400">
                <a:latin typeface="Times New Roman"/>
                <a:ea typeface="微软雅黑" panose="020b0503020204020204" charset="-122"/>
                <a:sym typeface="+mn-ea"/>
              </a:rPr>
              <a:t>最后当液体静止时，两侧液面相平。</a:t>
            </a:r>
            <a:endParaRPr lang="zh-CN" altLang="en-US" sz="2400">
              <a:latin typeface="Times New Roman"/>
              <a:ea typeface="微软雅黑" panose="020b0503020204020204" charset="-122"/>
              <a:sym typeface="+mn-ea"/>
            </a:endParaRPr>
          </a:p>
        </p:txBody>
      </p:sp>
      <p:grpSp>
        <p:nvGrpSpPr>
          <p:cNvPr id="29" name="组合 9" title=""/>
          <p:cNvGrpSpPr/>
          <p:nvPr>
            <p:custDataLst>
              <p:tags r:id="rId37"/>
            </p:custDataLst>
          </p:nvPr>
        </p:nvGrpSpPr>
        <p:grpSpPr>
          <a:xfrm>
            <a:off x="564" y="55555"/>
            <a:ext cx="5986676" cy="491490"/>
            <a:chOff x="0" y="623478"/>
            <a:chExt cx="7037043" cy="575158"/>
          </a:xfrm>
        </p:grpSpPr>
        <p:grpSp>
          <p:nvGrpSpPr>
            <p:cNvPr id="31" name="组合 10"/>
            <p:cNvGrpSpPr/>
            <p:nvPr>
              <p:custDataLst>
                <p:tags r:id="rId38"/>
              </p:custDataLst>
            </p:nvPr>
          </p:nvGrpSpPr>
          <p:grpSpPr>
            <a:xfrm>
              <a:off x="0" y="679673"/>
              <a:ext cx="501527" cy="416083"/>
              <a:chOff x="0" y="538268"/>
              <a:chExt cx="501527" cy="416083"/>
            </a:xfrm>
          </p:grpSpPr>
          <p:sp>
            <p:nvSpPr>
              <p:cNvPr id="32" name="矩形 31"/>
              <p:cNvSpPr/>
              <p:nvPr>
                <p:custDataLst>
                  <p:tags r:id="rId3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33" name="矩形 32"/>
              <p:cNvSpPr/>
              <p:nvPr>
                <p:custDataLst>
                  <p:tags r:id="rId4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34" name="文本框 11"/>
            <p:cNvSpPr txBox="1">
              <a:spLocks noChangeArrowheads="1"/>
            </p:cNvSpPr>
            <p:nvPr>
              <p:custDataLst>
                <p:tags r:id="rId41"/>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四、连通器</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nodeType="afterGroup">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childTnLst>
                    </p:cTn>
                  </p:par>
                  <p:par>
                    <p:cTn id="13" fill="hold" nodeType="clickPar">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par>
                                <p:cTn id="44" presetID="53"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par>
                    <p:cTn id="49" fill="hold" nodeType="clickPar">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childTnLst>
                    </p:cTn>
                  </p:par>
                  <p:par>
                    <p:cTn id="54" fill="hold" nodeType="clickPar">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p:tgtEl>
                                          <p:spTgt spid="30"/>
                                        </p:tgtEl>
                                        <p:attrNameLst>
                                          <p:attrName>ppt_y</p:attrName>
                                        </p:attrNameLst>
                                      </p:cBhvr>
                                      <p:tavLst>
                                        <p:tav tm="0">
                                          <p:val>
                                            <p:strVal val="#ppt_y+#ppt_h*1.125000"/>
                                          </p:val>
                                        </p:tav>
                                        <p:tav tm="100000">
                                          <p:val>
                                            <p:strVal val="#ppt_y"/>
                                          </p:val>
                                        </p:tav>
                                      </p:tavLst>
                                    </p:anim>
                                    <p:animEffect transition="in" filter="wipe(up)">
                                      <p:cBhvr>
                                        <p:cTn id="59" dur="500"/>
                                        <p:tgtEl>
                                          <p:spTgt spid="30"/>
                                        </p:tgtEl>
                                      </p:cBhvr>
                                    </p:animEffect>
                                  </p:childTnLst>
                                </p:cTn>
                              </p:par>
                            </p:childTnLst>
                          </p:cTn>
                        </p:par>
                      </p:childTnLst>
                    </p:cTn>
                  </p:par>
                  <p:par>
                    <p:cTn id="60" fill="hold" nodeType="clickPar">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1748"/>
                                        </p:tgtEl>
                                        <p:attrNameLst>
                                          <p:attrName>style.visibility</p:attrName>
                                        </p:attrNameLst>
                                      </p:cBhvr>
                                      <p:to>
                                        <p:strVal val="visible"/>
                                      </p:to>
                                    </p:set>
                                    <p:animEffect transition="in" filter="blinds(horizontal)">
                                      <p:cBhvr>
                                        <p:cTn id="64"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p:bldP spid="3" grpId="0"/>
      <p:bldP spid="22" grpId="0"/>
      <p:bldP spid="23" grpId="0"/>
      <p:bldP spid="30"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2" name="组合 11" title=""/>
          <p:cNvGrpSpPr/>
          <p:nvPr>
            <p:custDataLst>
              <p:tags r:id="rId3"/>
            </p:custDataLst>
          </p:nvPr>
        </p:nvGrpSpPr>
        <p:grpSpPr>
          <a:xfrm>
            <a:off x="2338981" y="2232008"/>
            <a:ext cx="1655796" cy="1367831"/>
            <a:chOff x="2751" y="3937"/>
            <a:chExt cx="3207" cy="2610"/>
          </a:xfrm>
          <a:gradFill>
            <a:gsLst>
              <a:gs pos="0">
                <a:srgbClr val="23607C"/>
              </a:gs>
              <a:gs pos="100000">
                <a:srgbClr val="0C364F"/>
              </a:gs>
            </a:gsLst>
            <a:lin scaled="1"/>
          </a:gradFill>
        </p:grpSpPr>
        <p:grpSp>
          <p:nvGrpSpPr>
            <p:cNvPr id="6" name="组合 5"/>
            <p:cNvGrpSpPr/>
            <p:nvPr>
              <p:custDataLst>
                <p:tags r:id="rId4"/>
              </p:custDataLst>
            </p:nvPr>
          </p:nvGrpSpPr>
          <p:grpSpPr>
            <a:xfrm>
              <a:off x="2892" y="3937"/>
              <a:ext cx="2380" cy="2610"/>
              <a:chOff x="2892" y="3937"/>
              <a:chExt cx="2380" cy="2610"/>
            </a:xfrm>
            <a:grpFill/>
          </p:grpSpPr>
          <p:sp>
            <p:nvSpPr>
              <p:cNvPr id="4" name="梯形 3"/>
              <p:cNvSpPr/>
              <p:nvPr>
                <p:custDataLst>
                  <p:tags r:id="rId5"/>
                </p:custDataLst>
              </p:nvPr>
            </p:nvSpPr>
            <p:spPr>
              <a:xfrm>
                <a:off x="2892" y="4279"/>
                <a:ext cx="2381" cy="2268"/>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5" name="梯形 4"/>
              <p:cNvSpPr/>
              <p:nvPr>
                <p:custDataLst>
                  <p:tags r:id="rId6"/>
                </p:custDataLst>
              </p:nvPr>
            </p:nvSpPr>
            <p:spPr>
              <a:xfrm flipV="1">
                <a:off x="3220" y="3937"/>
                <a:ext cx="1729" cy="340"/>
              </a:xfrm>
              <a:prstGeom prst="trapezoid">
                <a:avLst>
                  <a:gd name="adj" fmla="val 726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grpSp>
        <p:sp>
          <p:nvSpPr>
            <p:cNvPr id="7" name="梯形 6"/>
            <p:cNvSpPr/>
            <p:nvPr>
              <p:custDataLst>
                <p:tags r:id="rId7"/>
              </p:custDataLst>
            </p:nvPr>
          </p:nvSpPr>
          <p:spPr>
            <a:xfrm rot="2700000">
              <a:off x="2546" y="4862"/>
              <a:ext cx="868" cy="458"/>
            </a:xfrm>
            <a:prstGeom prst="trapezoid">
              <a:avLst>
                <a:gd name="adj" fmla="val 5749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11" name="空心弧 10"/>
            <p:cNvSpPr/>
            <p:nvPr>
              <p:custDataLst>
                <p:tags r:id="rId8"/>
              </p:custDataLst>
            </p:nvPr>
          </p:nvSpPr>
          <p:spPr>
            <a:xfrm rot="4560000">
              <a:off x="4243" y="4355"/>
              <a:ext cx="1474" cy="1955"/>
            </a:xfrm>
            <a:prstGeom prst="blockArc">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微软雅黑" panose="020b0503020204020204" charset="-122"/>
                <a:ea typeface="微软雅黑" panose="020b0503020204020204" charset="-122"/>
              </a:endParaRPr>
            </a:p>
          </p:txBody>
        </p:sp>
      </p:grpSp>
      <p:grpSp>
        <p:nvGrpSpPr>
          <p:cNvPr id="13" name="组合 12" title=""/>
          <p:cNvGrpSpPr/>
          <p:nvPr>
            <p:custDataLst>
              <p:tags r:id="rId9"/>
            </p:custDataLst>
          </p:nvPr>
        </p:nvGrpSpPr>
        <p:grpSpPr>
          <a:xfrm>
            <a:off x="5707215" y="2232008"/>
            <a:ext cx="1661535" cy="1373921"/>
            <a:chOff x="2484" y="3840"/>
            <a:chExt cx="3474" cy="2707"/>
          </a:xfrm>
          <a:gradFill>
            <a:gsLst>
              <a:gs pos="0">
                <a:srgbClr val="23607C"/>
              </a:gs>
              <a:gs pos="100000">
                <a:srgbClr val="0C364F"/>
              </a:gs>
            </a:gsLst>
            <a:lin scaled="1"/>
          </a:gradFill>
        </p:grpSpPr>
        <p:grpSp>
          <p:nvGrpSpPr>
            <p:cNvPr id="14" name="组合 13"/>
            <p:cNvGrpSpPr/>
            <p:nvPr>
              <p:custDataLst>
                <p:tags r:id="rId10"/>
              </p:custDataLst>
            </p:nvPr>
          </p:nvGrpSpPr>
          <p:grpSpPr>
            <a:xfrm>
              <a:off x="2892" y="3937"/>
              <a:ext cx="2380" cy="2610"/>
              <a:chOff x="2892" y="3937"/>
              <a:chExt cx="2380" cy="2610"/>
            </a:xfrm>
            <a:grpFill/>
          </p:grpSpPr>
          <p:sp>
            <p:nvSpPr>
              <p:cNvPr id="15" name="梯形 14"/>
              <p:cNvSpPr/>
              <p:nvPr>
                <p:custDataLst>
                  <p:tags r:id="rId11"/>
                </p:custDataLst>
              </p:nvPr>
            </p:nvSpPr>
            <p:spPr>
              <a:xfrm>
                <a:off x="2892" y="4279"/>
                <a:ext cx="2381" cy="2268"/>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16" name="梯形 15"/>
              <p:cNvSpPr/>
              <p:nvPr>
                <p:custDataLst>
                  <p:tags r:id="rId12"/>
                </p:custDataLst>
              </p:nvPr>
            </p:nvSpPr>
            <p:spPr>
              <a:xfrm flipV="1">
                <a:off x="3220" y="3937"/>
                <a:ext cx="1729" cy="340"/>
              </a:xfrm>
              <a:prstGeom prst="trapezoid">
                <a:avLst>
                  <a:gd name="adj" fmla="val 726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grpSp>
        <p:sp>
          <p:nvSpPr>
            <p:cNvPr id="17" name="梯形 16"/>
            <p:cNvSpPr/>
            <p:nvPr>
              <p:custDataLst>
                <p:tags r:id="rId13"/>
              </p:custDataLst>
            </p:nvPr>
          </p:nvSpPr>
          <p:spPr>
            <a:xfrm rot="2700000">
              <a:off x="1862" y="4462"/>
              <a:ext cx="1683" cy="439"/>
            </a:xfrm>
            <a:prstGeom prst="trapezoid">
              <a:avLst>
                <a:gd name="adj" fmla="val 5749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18" name="空心弧 17"/>
            <p:cNvSpPr/>
            <p:nvPr>
              <p:custDataLst>
                <p:tags r:id="rId14"/>
              </p:custDataLst>
            </p:nvPr>
          </p:nvSpPr>
          <p:spPr>
            <a:xfrm rot="4560000">
              <a:off x="4243" y="4355"/>
              <a:ext cx="1474" cy="1955"/>
            </a:xfrm>
            <a:prstGeom prst="blockArc">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微软雅黑" panose="020b0503020204020204" charset="-122"/>
                <a:ea typeface="微软雅黑" panose="020b0503020204020204" charset="-122"/>
              </a:endParaRPr>
            </a:p>
          </p:txBody>
        </p:sp>
      </p:grpSp>
      <p:sp>
        <p:nvSpPr>
          <p:cNvPr id="2" name="文本框 1" title=""/>
          <p:cNvSpPr txBox="1"/>
          <p:nvPr>
            <p:custDataLst>
              <p:tags r:id="rId15"/>
            </p:custDataLst>
          </p:nvPr>
        </p:nvSpPr>
        <p:spPr>
          <a:xfrm>
            <a:off x="2178346" y="795557"/>
            <a:ext cx="5266675" cy="829945"/>
          </a:xfrm>
          <a:prstGeom prst="rect">
            <a:avLst/>
          </a:prstGeom>
          <a:noFill/>
        </p:spPr>
        <p:txBody>
          <a:bodyPr wrap="square" rtlCol="0" anchor="t">
            <a:spAutoFit/>
          </a:bodyPr>
          <a:lstStyle/>
          <a:p>
            <a:pPr algn="l" latinLnBrk="0">
              <a:lnSpc>
                <a:spcPct val="100000"/>
              </a:lnSpc>
              <a:buClrTx/>
              <a:buSzTx/>
              <a:buFontTx/>
            </a:pPr>
            <a:r>
              <a:rPr lang="zh-CN" altLang="en-US" sz="2400">
                <a:latin typeface="微软雅黑" panose="020b0503020204020204" charset="-122"/>
                <a:ea typeface="微软雅黑" panose="020b0503020204020204" charset="-122"/>
                <a:cs typeface="Times New Roman" panose="02020603050405020304" charset="0"/>
                <a:sym typeface="+mn-ea"/>
              </a:rPr>
              <a:t>给第一个壶加水的同学为什么加不满？</a:t>
            </a:r>
            <a:endParaRPr lang="zh-CN" altLang="en-US" sz="2400">
              <a:latin typeface="微软雅黑" panose="020b0503020204020204" charset="-122"/>
              <a:ea typeface="微软雅黑" panose="020b0503020204020204" charset="-122"/>
              <a:cs typeface="Times New Roman" panose="02020603050405020304" charset="0"/>
              <a:sym typeface="+mn-ea"/>
            </a:endParaRPr>
          </a:p>
        </p:txBody>
      </p:sp>
      <p:grpSp>
        <p:nvGrpSpPr>
          <p:cNvPr id="3" name="组合 9" title=""/>
          <p:cNvGrpSpPr/>
          <p:nvPr>
            <p:custDataLst>
              <p:tags r:id="rId16"/>
            </p:custDataLst>
          </p:nvPr>
        </p:nvGrpSpPr>
        <p:grpSpPr>
          <a:xfrm>
            <a:off x="564" y="55555"/>
            <a:ext cx="5986676" cy="491490"/>
            <a:chOff x="0" y="623478"/>
            <a:chExt cx="7037043" cy="575158"/>
          </a:xfrm>
        </p:grpSpPr>
        <p:grpSp>
          <p:nvGrpSpPr>
            <p:cNvPr id="10" name="组合 10"/>
            <p:cNvGrpSpPr/>
            <p:nvPr>
              <p:custDataLst>
                <p:tags r:id="rId17"/>
              </p:custDataLst>
            </p:nvPr>
          </p:nvGrpSpPr>
          <p:grpSpPr>
            <a:xfrm>
              <a:off x="0" y="679673"/>
              <a:ext cx="501527" cy="416083"/>
              <a:chOff x="0" y="538268"/>
              <a:chExt cx="501527" cy="416083"/>
            </a:xfrm>
          </p:grpSpPr>
          <p:sp>
            <p:nvSpPr>
              <p:cNvPr id="20" name="矩形 19"/>
              <p:cNvSpPr/>
              <p:nvPr>
                <p:custDataLst>
                  <p:tags r:id="rId18"/>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21" name="矩形 20"/>
              <p:cNvSpPr/>
              <p:nvPr>
                <p:custDataLst>
                  <p:tags r:id="rId19"/>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22" name="文本框 11"/>
            <p:cNvSpPr txBox="1">
              <a:spLocks noChangeArrowheads="1"/>
            </p:cNvSpPr>
            <p:nvPr>
              <p:custDataLst>
                <p:tags r:id="rId20"/>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四、连通器</a:t>
              </a:r>
              <a:endParaRPr lang="zh-CN" altLang="en-US" sz="2600" b="1">
                <a:solidFill>
                  <a:srgbClr val="008080"/>
                </a:solidFill>
                <a:latin typeface="微软雅黑" panose="020b0503020204020204" charset="-122"/>
              </a:endParaRPr>
            </a:p>
          </p:txBody>
        </p:sp>
      </p:grpSp>
    </p:spTree>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805645" y="660318"/>
            <a:ext cx="7688266" cy="1050290"/>
          </a:xfrm>
          <a:prstGeom prst="rect">
            <a:avLst/>
          </a:prstGeom>
          <a:noFill/>
        </p:spPr>
        <p:txBody>
          <a:bodyPr wrap="square" rtlCol="0" anchor="t">
            <a:spAutoFit/>
          </a:bodyPr>
          <a:lstStyle/>
          <a:p>
            <a:pPr marL="0" indent="349250" algn="l" eaLnBrk="1" latinLnBrk="0" hangingPunct="1">
              <a:lnSpc>
                <a:spcPct val="130000"/>
              </a:lnSpc>
              <a:buClrTx/>
              <a:buSzTx/>
              <a:buFontTx/>
            </a:pPr>
            <a:r>
              <a:rPr lang="zh-CN" altLang="en-US" sz="2400">
                <a:latin typeface="微软雅黑" panose="020b0503020204020204" charset="-122"/>
                <a:ea typeface="微软雅黑" panose="020b0503020204020204" charset="-122"/>
                <a:cs typeface="Times New Roman" panose="02020603050405020304" charset="0"/>
                <a:sym typeface="+mn-ea"/>
              </a:rPr>
              <a:t>下面是生活中常见的连通器，它们是怎样利用连通器的特点来实现自己的功能的？</a:t>
            </a:r>
            <a:endParaRPr lang="zh-CN" altLang="en-US" sz="2400">
              <a:latin typeface="微软雅黑" panose="020b0503020204020204" charset="-122"/>
              <a:ea typeface="微软雅黑" panose="020b0503020204020204" charset="-122"/>
              <a:cs typeface="Times New Roman" panose="02020603050405020304" charset="0"/>
              <a:sym typeface="+mn-ea"/>
            </a:endParaRPr>
          </a:p>
        </p:txBody>
      </p:sp>
      <p:grpSp>
        <p:nvGrpSpPr>
          <p:cNvPr id="4" name="组合 9" title=""/>
          <p:cNvGrpSpPr/>
          <p:nvPr>
            <p:custDataLst>
              <p:tags r:id="rId4"/>
            </p:custDataLst>
          </p:nvPr>
        </p:nvGrpSpPr>
        <p:grpSpPr>
          <a:xfrm>
            <a:off x="564" y="55555"/>
            <a:ext cx="5986676" cy="491490"/>
            <a:chOff x="0" y="623478"/>
            <a:chExt cx="7037043" cy="575158"/>
          </a:xfrm>
        </p:grpSpPr>
        <p:grpSp>
          <p:nvGrpSpPr>
            <p:cNvPr id="10" name="组合 10"/>
            <p:cNvGrpSpPr/>
            <p:nvPr>
              <p:custDataLst>
                <p:tags r:id="rId5"/>
              </p:custDataLst>
            </p:nvPr>
          </p:nvGrpSpPr>
          <p:grpSpPr>
            <a:xfrm>
              <a:off x="0" y="679673"/>
              <a:ext cx="501527" cy="416083"/>
              <a:chOff x="0" y="538268"/>
              <a:chExt cx="501527" cy="416083"/>
            </a:xfrm>
          </p:grpSpPr>
          <p:sp>
            <p:nvSpPr>
              <p:cNvPr id="20" name="矩形 19"/>
              <p:cNvSpPr/>
              <p:nvPr>
                <p:custDataLst>
                  <p:tags r:id="rId6"/>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21" name="矩形 20"/>
              <p:cNvSpPr/>
              <p:nvPr>
                <p:custDataLst>
                  <p:tags r:id="rId7"/>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22" name="文本框 11"/>
            <p:cNvSpPr txBox="1">
              <a:spLocks noChangeArrowheads="1"/>
            </p:cNvSpPr>
            <p:nvPr>
              <p:custDataLst>
                <p:tags r:id="rId8"/>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四、连通器</a:t>
              </a:r>
              <a:endParaRPr lang="zh-CN" altLang="en-US" sz="2600" b="1">
                <a:solidFill>
                  <a:srgbClr val="008080"/>
                </a:solidFill>
                <a:latin typeface="微软雅黑" panose="020b0503020204020204" charset="-122"/>
              </a:endParaRPr>
            </a:p>
          </p:txBody>
        </p:sp>
      </p:grpSp>
      <p:pic>
        <p:nvPicPr>
          <p:cNvPr id="5" name="图片 4" title=""/>
          <p:cNvPicPr>
            <a:picLocks noChangeAspect="1"/>
          </p:cNvPicPr>
          <p:nvPr>
            <p:custDataLst>
              <p:tags r:id="rId10"/>
            </p:custDataLst>
          </p:nvPr>
        </p:nvPicPr>
        <p:blipFill>
          <a:blip r:embed="rId9">
            <a:clrChange>
              <a:clrFrom>
                <a:srgbClr val="FFFFFF">
                  <a:alpha val="100000"/>
                </a:srgbClr>
              </a:clrFrom>
              <a:clrTo>
                <a:srgbClr val="FFFFFF">
                  <a:alpha val="100000"/>
                  <a:alpha val="0"/>
                </a:srgbClr>
              </a:clrTo>
            </a:clrChange>
          </a:blip>
          <a:srcRect l="29390" b="14412"/>
          <a:stretch>
            <a:fillRect/>
          </a:stretch>
        </p:blipFill>
        <p:spPr>
          <a:xfrm>
            <a:off x="1873583" y="1709844"/>
            <a:ext cx="5396834" cy="2518734"/>
          </a:xfrm>
          <a:prstGeom prst="rect">
            <a:avLst/>
          </a:prstGeom>
        </p:spPr>
      </p:pic>
      <p:sp>
        <p:nvSpPr>
          <p:cNvPr id="6" name="文本框 5" title=""/>
          <p:cNvSpPr txBox="1"/>
          <p:nvPr>
            <p:custDataLst>
              <p:tags r:id="rId11"/>
            </p:custDataLst>
          </p:nvPr>
        </p:nvSpPr>
        <p:spPr>
          <a:xfrm>
            <a:off x="3213903" y="4211435"/>
            <a:ext cx="840001" cy="460318"/>
          </a:xfrm>
          <a:prstGeom prst="rect">
            <a:avLst/>
          </a:prstGeom>
          <a:solidFill>
            <a:srgbClr val="00B0F0"/>
          </a:solidFill>
        </p:spPr>
        <p:txBody>
          <a:bodyPr wrap="square" rtlCol="0">
            <a:noAutofit/>
          </a:bodyPr>
          <a:lstStyle/>
          <a:p>
            <a:pPr lvl="0" algn="l">
              <a:buClrTx/>
              <a:buSzTx/>
              <a:buFontTx/>
            </a:pPr>
            <a:r>
              <a:rPr lang="zh-CN" altLang="en-US" sz="24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sym typeface="+mn-ea"/>
              </a:rPr>
              <a:t>涵洞</a:t>
            </a:r>
            <a:endParaRPr lang="zh-CN" altLang="en-US" sz="24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sym typeface="+mn-ea"/>
            </a:endParaRPr>
          </a:p>
        </p:txBody>
      </p:sp>
      <p:sp>
        <p:nvSpPr>
          <p:cNvPr id="7" name="文本框 6" title=""/>
          <p:cNvSpPr txBox="1"/>
          <p:nvPr>
            <p:custDataLst>
              <p:tags r:id="rId12"/>
            </p:custDataLst>
          </p:nvPr>
        </p:nvSpPr>
        <p:spPr>
          <a:xfrm>
            <a:off x="5262160" y="4211435"/>
            <a:ext cx="1846987" cy="460318"/>
          </a:xfrm>
          <a:prstGeom prst="rect">
            <a:avLst/>
          </a:prstGeom>
          <a:solidFill>
            <a:srgbClr val="00B0F0"/>
          </a:solidFill>
        </p:spPr>
        <p:txBody>
          <a:bodyPr wrap="square" rtlCol="0">
            <a:noAutofit/>
          </a:bodyPr>
          <a:lstStyle/>
          <a:p>
            <a:pPr lvl="0" algn="l">
              <a:buClrTx/>
              <a:buSzTx/>
              <a:buFontTx/>
            </a:pPr>
            <a:r>
              <a:rPr lang="zh-CN" altLang="en-US" sz="24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sym typeface="+mn-ea"/>
              </a:rPr>
              <a:t>锅炉水位器</a:t>
            </a:r>
            <a:endParaRPr lang="zh-CN" altLang="en-US" sz="24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sym typeface="+mn-ea"/>
            </a:endParaRPr>
          </a:p>
        </p:txBody>
      </p:sp>
    </p:spTree>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03" name="图片 102" title=""/>
          <p:cNvPicPr>
            <a:picLocks noChangeAspect="1"/>
          </p:cNvPicPr>
          <p:nvPr>
            <p:custDataLst>
              <p:tags r:id="rId4"/>
            </p:custDataLst>
          </p:nvPr>
        </p:nvPicPr>
        <p:blipFill>
          <a:blip r:embed="rId3">
            <a:lum bright="-24000" contrast="48000"/>
          </a:blip>
          <a:stretch>
            <a:fillRect/>
          </a:stretch>
        </p:blipFill>
        <p:spPr>
          <a:xfrm>
            <a:off x="825962" y="1081272"/>
            <a:ext cx="2775242" cy="2596829"/>
          </a:xfrm>
          <a:prstGeom prst="rect">
            <a:avLst/>
          </a:prstGeom>
          <a:noFill/>
          <a:ln w="9525">
            <a:noFill/>
          </a:ln>
        </p:spPr>
      </p:pic>
      <p:sp>
        <p:nvSpPr>
          <p:cNvPr id="3" name="文本框 2" title=""/>
          <p:cNvSpPr txBox="1"/>
          <p:nvPr>
            <p:custDataLst>
              <p:tags r:id="rId5"/>
            </p:custDataLst>
          </p:nvPr>
        </p:nvSpPr>
        <p:spPr>
          <a:xfrm>
            <a:off x="1592313" y="3746038"/>
            <a:ext cx="899684" cy="503938"/>
          </a:xfrm>
          <a:prstGeom prst="roundRect">
            <a:avLst/>
          </a:prstGeom>
          <a:solidFill>
            <a:srgbClr val="00B0F0"/>
          </a:solidFill>
        </p:spPr>
        <p:txBody>
          <a:bodyPr wrap="square" rtlCol="0">
            <a:noAutofit/>
          </a:bodyPr>
          <a:lstStyle/>
          <a:p>
            <a:pPr marL="0" indent="0" eaLnBrk="1" latinLnBrk="0" hangingPunct="1">
              <a:lnSpc>
                <a:spcPct val="100000"/>
              </a:lnSpc>
              <a:buClrTx/>
              <a:buSzTx/>
              <a:buFontTx/>
            </a:pPr>
            <a:r>
              <a:rPr lang="zh-CN" altLang="en-US" sz="24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地漏</a:t>
            </a:r>
            <a:endParaRPr lang="zh-CN" altLang="en-US" sz="24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endParaRPr>
          </a:p>
        </p:txBody>
      </p:sp>
      <p:pic>
        <p:nvPicPr>
          <p:cNvPr id="10" name="图片 9" title=""/>
          <p:cNvPicPr>
            <a:picLocks noChangeAspect="1"/>
          </p:cNvPicPr>
          <p:nvPr>
            <p:custDataLst>
              <p:tags r:id="rId7"/>
            </p:custDataLst>
          </p:nvPr>
        </p:nvPicPr>
        <p:blipFill>
          <a:blip r:embed="rId6">
            <a:lum bright="-24000" contrast="48000"/>
          </a:blip>
          <a:stretch>
            <a:fillRect/>
          </a:stretch>
        </p:blipFill>
        <p:spPr>
          <a:xfrm>
            <a:off x="4112952" y="1010160"/>
            <a:ext cx="4446356" cy="2326353"/>
          </a:xfrm>
          <a:prstGeom prst="rect">
            <a:avLst/>
          </a:prstGeom>
          <a:noFill/>
          <a:ln w="9525">
            <a:noFill/>
          </a:ln>
          <a:effectLst>
            <a:softEdge rad="127000"/>
          </a:effectLst>
        </p:spPr>
      </p:pic>
      <p:sp>
        <p:nvSpPr>
          <p:cNvPr id="11" name="文本框 10" title=""/>
          <p:cNvSpPr txBox="1"/>
          <p:nvPr>
            <p:custDataLst>
              <p:tags r:id="rId8"/>
            </p:custDataLst>
          </p:nvPr>
        </p:nvSpPr>
        <p:spPr>
          <a:xfrm>
            <a:off x="5453603" y="3746038"/>
            <a:ext cx="1763782" cy="504128"/>
          </a:xfrm>
          <a:prstGeom prst="roundRect">
            <a:avLst/>
          </a:prstGeom>
          <a:solidFill>
            <a:srgbClr val="00B0F0"/>
          </a:solidFill>
        </p:spPr>
        <p:txBody>
          <a:bodyPr wrap="square" rtlCol="0">
            <a:noAutofit/>
          </a:bodyPr>
          <a:lstStyle/>
          <a:p>
            <a:pPr marL="0" indent="0" eaLnBrk="1" latinLnBrk="0" hangingPunct="1">
              <a:lnSpc>
                <a:spcPct val="100000"/>
              </a:lnSpc>
              <a:buClrTx/>
              <a:buSzTx/>
              <a:buFontTx/>
            </a:pPr>
            <a:r>
              <a:rPr lang="zh-CN" altLang="en-US" sz="24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自动喂水器</a:t>
            </a:r>
            <a:endParaRPr lang="zh-CN" altLang="en-US" sz="24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endParaRPr>
          </a:p>
        </p:txBody>
      </p:sp>
      <p:grpSp>
        <p:nvGrpSpPr>
          <p:cNvPr id="2" name="组合 9" title=""/>
          <p:cNvGrpSpPr/>
          <p:nvPr>
            <p:custDataLst>
              <p:tags r:id="rId9"/>
            </p:custDataLst>
          </p:nvPr>
        </p:nvGrpSpPr>
        <p:grpSpPr>
          <a:xfrm>
            <a:off x="564" y="55555"/>
            <a:ext cx="5986676" cy="491490"/>
            <a:chOff x="0" y="623478"/>
            <a:chExt cx="7037043" cy="575158"/>
          </a:xfrm>
        </p:grpSpPr>
        <p:grpSp>
          <p:nvGrpSpPr>
            <p:cNvPr id="4" name="组合 10"/>
            <p:cNvGrpSpPr/>
            <p:nvPr>
              <p:custDataLst>
                <p:tags r:id="rId10"/>
              </p:custDataLst>
            </p:nvPr>
          </p:nvGrpSpPr>
          <p:grpSpPr>
            <a:xfrm>
              <a:off x="0" y="679673"/>
              <a:ext cx="501527" cy="416083"/>
              <a:chOff x="0" y="538268"/>
              <a:chExt cx="501527" cy="416083"/>
            </a:xfrm>
          </p:grpSpPr>
          <p:sp>
            <p:nvSpPr>
              <p:cNvPr id="20" name="矩形 19"/>
              <p:cNvSpPr/>
              <p:nvPr>
                <p:custDataLst>
                  <p:tags r:id="rId11"/>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21" name="矩形 20"/>
              <p:cNvSpPr/>
              <p:nvPr>
                <p:custDataLst>
                  <p:tags r:id="rId12"/>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22" name="文本框 11"/>
            <p:cNvSpPr txBox="1">
              <a:spLocks noChangeArrowheads="1"/>
            </p:cNvSpPr>
            <p:nvPr>
              <p:custDataLst>
                <p:tags r:id="rId13"/>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四、连通器</a:t>
              </a:r>
              <a:endParaRPr lang="zh-CN" altLang="en-US" sz="2600" b="1">
                <a:solidFill>
                  <a:srgbClr val="008080"/>
                </a:solidFill>
                <a:latin typeface="微软雅黑" panose="020b0503020204020204" charset="-122"/>
              </a:endParaRPr>
            </a:p>
          </p:txBody>
        </p:sp>
      </p:grpSp>
    </p:spTree>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883423" y="4173975"/>
            <a:ext cx="899684" cy="503938"/>
          </a:xfrm>
          <a:prstGeom prst="roundRect">
            <a:avLst/>
          </a:prstGeom>
          <a:solidFill>
            <a:srgbClr val="00B0F0"/>
          </a:solidFill>
        </p:spPr>
        <p:txBody>
          <a:bodyPr wrap="square" rtlCol="0">
            <a:noAutofit/>
          </a:bodyPr>
          <a:lstStyle/>
          <a:p>
            <a:pPr marL="0" indent="0" eaLnBrk="1" latinLnBrk="0" hangingPunct="1">
              <a:lnSpc>
                <a:spcPct val="100000"/>
              </a:lnSpc>
              <a:buClrTx/>
              <a:buSzTx/>
              <a:buFontTx/>
            </a:pPr>
            <a:r>
              <a:rPr lang="zh-CN" altLang="en-US" sz="24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rPr>
              <a:t>水塔</a:t>
            </a:r>
            <a:endParaRPr lang="zh-CN" altLang="en-US" sz="24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endParaRPr>
          </a:p>
        </p:txBody>
      </p:sp>
      <p:pic>
        <p:nvPicPr>
          <p:cNvPr id="5" name="图片 4" title=""/>
          <p:cNvPicPr>
            <a:picLocks noChangeAspect="1"/>
          </p:cNvPicPr>
          <p:nvPr>
            <p:custDataLst>
              <p:tags r:id="rId5"/>
            </p:custDataLst>
          </p:nvPr>
        </p:nvPicPr>
        <p:blipFill>
          <a:blip r:embed="rId4">
            <a:clrChange>
              <a:clrFrom>
                <a:srgbClr val="FFFFFF">
                  <a:alpha val="100000"/>
                </a:srgbClr>
              </a:clrFrom>
              <a:clrTo>
                <a:srgbClr val="FFFFFF">
                  <a:alpha val="100000"/>
                  <a:alpha val="0"/>
                </a:srgbClr>
              </a:clrTo>
            </a:clrChange>
            <a:lum bright="-24000" contrast="48000"/>
          </a:blip>
          <a:srcRect l="894" b="2190"/>
          <a:stretch>
            <a:fillRect/>
          </a:stretch>
        </p:blipFill>
        <p:spPr>
          <a:xfrm>
            <a:off x="2700251" y="1036192"/>
            <a:ext cx="5985406" cy="3119370"/>
          </a:xfrm>
          <a:prstGeom prst="rect">
            <a:avLst/>
          </a:prstGeom>
          <a:noFill/>
          <a:ln w="9525">
            <a:noFill/>
          </a:ln>
        </p:spPr>
      </p:pic>
      <p:pic>
        <p:nvPicPr>
          <p:cNvPr id="100" name="图片 99" title=""/>
          <p:cNvPicPr>
            <a:picLocks noChangeAspect="1"/>
          </p:cNvPicPr>
          <p:nvPr>
            <p:custDataLst>
              <p:tags r:id="rId7"/>
            </p:custDataLst>
          </p:nvPr>
        </p:nvPicPr>
        <p:blipFill>
          <a:blip r:embed="rId6"/>
          <a:stretch>
            <a:fillRect/>
          </a:stretch>
        </p:blipFill>
        <p:spPr bwMode="auto">
          <a:xfrm>
            <a:off x="396121" y="1160002"/>
            <a:ext cx="1874289" cy="2823496"/>
          </a:xfrm>
          <a:prstGeom prst="rect">
            <a:avLst/>
          </a:prstGeom>
          <a:noFill/>
          <a:ln w="19050" cap="flat" cmpd="sng">
            <a:noFill/>
            <a:prstDash val="solid"/>
            <a:miter/>
            <a:headEnd type="none" w="med" len="med"/>
            <a:tailEnd type="none" w="med" len="med"/>
          </a:ln>
          <a:effectLst/>
        </p:spPr>
      </p:pic>
      <p:sp>
        <p:nvSpPr>
          <p:cNvPr id="2" name="文本框 1" title=""/>
          <p:cNvSpPr txBox="1"/>
          <p:nvPr>
            <p:custDataLst>
              <p:tags r:id="rId8"/>
            </p:custDataLst>
          </p:nvPr>
        </p:nvSpPr>
        <p:spPr>
          <a:xfrm>
            <a:off x="4811062" y="4173975"/>
            <a:ext cx="1763782" cy="503938"/>
          </a:xfrm>
          <a:prstGeom prst="roundRect">
            <a:avLst/>
          </a:prstGeom>
          <a:solidFill>
            <a:srgbClr val="00B0F0"/>
          </a:solidFill>
        </p:spPr>
        <p:txBody>
          <a:bodyPr wrap="square" rtlCol="0">
            <a:noAutofit/>
          </a:bodyPr>
          <a:lstStyle/>
          <a:p>
            <a:pPr marL="0" indent="0" eaLnBrk="1" latinLnBrk="0" hangingPunct="1">
              <a:lnSpc>
                <a:spcPct val="100000"/>
              </a:lnSpc>
              <a:buClrTx/>
              <a:buSzTx/>
              <a:buFontTx/>
            </a:pPr>
            <a:r>
              <a:rPr lang="zh-CN" altLang="en-US" sz="24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rPr>
              <a:t>水塔原理图</a:t>
            </a:r>
            <a:endParaRPr lang="zh-CN" altLang="en-US" sz="24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endParaRPr>
          </a:p>
        </p:txBody>
      </p:sp>
      <p:grpSp>
        <p:nvGrpSpPr>
          <p:cNvPr id="3" name="组合 9" title=""/>
          <p:cNvGrpSpPr/>
          <p:nvPr>
            <p:custDataLst>
              <p:tags r:id="rId9"/>
            </p:custDataLst>
          </p:nvPr>
        </p:nvGrpSpPr>
        <p:grpSpPr>
          <a:xfrm>
            <a:off x="564" y="55555"/>
            <a:ext cx="5986676" cy="491490"/>
            <a:chOff x="0" y="623478"/>
            <a:chExt cx="7037043" cy="575158"/>
          </a:xfrm>
        </p:grpSpPr>
        <p:grpSp>
          <p:nvGrpSpPr>
            <p:cNvPr id="10" name="组合 10"/>
            <p:cNvGrpSpPr/>
            <p:nvPr>
              <p:custDataLst>
                <p:tags r:id="rId10"/>
              </p:custDataLst>
            </p:nvPr>
          </p:nvGrpSpPr>
          <p:grpSpPr>
            <a:xfrm>
              <a:off x="0" y="679673"/>
              <a:ext cx="501527" cy="416083"/>
              <a:chOff x="0" y="538268"/>
              <a:chExt cx="501527" cy="416083"/>
            </a:xfrm>
          </p:grpSpPr>
          <p:sp>
            <p:nvSpPr>
              <p:cNvPr id="20" name="矩形 19"/>
              <p:cNvSpPr/>
              <p:nvPr>
                <p:custDataLst>
                  <p:tags r:id="rId11"/>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21" name="矩形 20"/>
              <p:cNvSpPr/>
              <p:nvPr>
                <p:custDataLst>
                  <p:tags r:id="rId12"/>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22" name="文本框 11"/>
            <p:cNvSpPr txBox="1">
              <a:spLocks noChangeArrowheads="1"/>
            </p:cNvSpPr>
            <p:nvPr>
              <p:custDataLst>
                <p:tags r:id="rId13"/>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四、连通器</a:t>
              </a:r>
              <a:endParaRPr lang="zh-CN" altLang="en-US" sz="2600" b="1">
                <a:solidFill>
                  <a:srgbClr val="008080"/>
                </a:solidFill>
                <a:latin typeface="微软雅黑" panose="020b0503020204020204" charset="-122"/>
              </a:endParaRPr>
            </a:p>
          </p:txBody>
        </p:sp>
      </p:grpSp>
    </p:spTree>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9" name="矩形 8" title=""/>
          <p:cNvSpPr/>
          <p:nvPr>
            <p:custDataLst>
              <p:tags r:id="rId3"/>
            </p:custDataLst>
          </p:nvPr>
        </p:nvSpPr>
        <p:spPr>
          <a:xfrm>
            <a:off x="322737" y="547975"/>
            <a:ext cx="8014717" cy="2792239"/>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7.[</a:t>
            </a:r>
            <a:r>
              <a:rPr lang="zh-CN" altLang="zh-CN" sz="2400" b="1" kern="100">
                <a:solidFill>
                  <a:srgbClr val="000000"/>
                </a:solidFill>
                <a:latin typeface="Times New Roman"/>
                <a:ea typeface="宋体" panose="02010600030101010101" pitchFamily="2" charset="-122"/>
                <a:cs typeface="Times New Roman" panose="02020603050405020304" charset="0"/>
              </a:rPr>
              <a:t>安庆期中</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某居民楼水塔液面与各楼层水龙头的竖直距离如图所示，若</a:t>
            </a:r>
            <a:r>
              <a:rPr lang="en-US" altLang="zh-CN" sz="2400" b="1" i="1" kern="100">
                <a:solidFill>
                  <a:srgbClr val="000000"/>
                </a:solidFill>
                <a:latin typeface="Times New Roman"/>
                <a:ea typeface="宋体" panose="02010600030101010101" pitchFamily="2" charset="-122"/>
                <a:cs typeface="Courier New" panose="02070309020205020404"/>
              </a:rPr>
              <a:t>ρ</a:t>
            </a:r>
            <a:r>
              <a:rPr lang="zh-CN" altLang="zh-CN" sz="2400" b="1" kern="100" baseline="-25000">
                <a:solidFill>
                  <a:srgbClr val="000000"/>
                </a:solidFill>
                <a:latin typeface="Times New Roman"/>
                <a:ea typeface="宋体" panose="02010600030101010101" pitchFamily="2" charset="-122"/>
                <a:cs typeface="Times New Roman" panose="02020603050405020304" charset="0"/>
              </a:rPr>
              <a:t>水</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1.0</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10</a:t>
            </a:r>
            <a:r>
              <a:rPr lang="en-US" altLang="zh-CN" sz="2400" b="1" kern="100" baseline="30000">
                <a:solidFill>
                  <a:srgbClr val="000000"/>
                </a:solidFill>
                <a:latin typeface="Times New Roman"/>
                <a:ea typeface="宋体" panose="02010600030101010101" pitchFamily="2" charset="-122"/>
                <a:cs typeface="Courier New" panose="02070309020205020404"/>
              </a:rPr>
              <a:t>3</a:t>
            </a:r>
            <a:r>
              <a:rPr lang="en-US" altLang="zh-CN" sz="2400" b="1" kern="100">
                <a:solidFill>
                  <a:srgbClr val="000000"/>
                </a:solidFill>
                <a:latin typeface="Times New Roman"/>
                <a:ea typeface="宋体" panose="02010600030101010101" pitchFamily="2" charset="-122"/>
                <a:cs typeface="Courier New" panose="02070309020205020404"/>
              </a:rPr>
              <a:t> kg/m</a:t>
            </a:r>
            <a:r>
              <a:rPr lang="en-US" altLang="zh-CN" sz="2400" b="1" kern="100" baseline="30000">
                <a:solidFill>
                  <a:srgbClr val="000000"/>
                </a:solidFill>
                <a:latin typeface="Times New Roman"/>
                <a:ea typeface="宋体" panose="02010600030101010101" pitchFamily="2" charset="-122"/>
                <a:cs typeface="Courier New" panose="02070309020205020404"/>
              </a:rPr>
              <a:t>3</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i="1" kern="100">
                <a:solidFill>
                  <a:srgbClr val="000000"/>
                </a:solidFill>
                <a:latin typeface="Times New Roman"/>
                <a:ea typeface="宋体" panose="02010600030101010101" pitchFamily="2" charset="-122"/>
                <a:cs typeface="Courier New" panose="02070309020205020404"/>
              </a:rPr>
              <a:t>g</a:t>
            </a:r>
            <a:r>
              <a:rPr lang="zh-CN" altLang="zh-CN" sz="2400" b="1" kern="100">
                <a:solidFill>
                  <a:srgbClr val="000000"/>
                </a:solidFill>
                <a:latin typeface="Times New Roman"/>
                <a:ea typeface="宋体" panose="02010600030101010101" pitchFamily="2" charset="-122"/>
                <a:cs typeface="Times New Roman" panose="02020603050405020304" charset="0"/>
              </a:rPr>
              <a:t>取</a:t>
            </a:r>
            <a:r>
              <a:rPr lang="en-US" altLang="zh-CN" sz="2400" b="1" kern="100">
                <a:solidFill>
                  <a:srgbClr val="000000"/>
                </a:solidFill>
                <a:latin typeface="Times New Roman"/>
                <a:ea typeface="宋体" panose="02010600030101010101" pitchFamily="2" charset="-122"/>
                <a:cs typeface="Courier New" panose="02070309020205020404"/>
              </a:rPr>
              <a:t>10 N/kg</a:t>
            </a:r>
            <a:r>
              <a:rPr lang="zh-CN" altLang="zh-CN" sz="2400" b="1" kern="100">
                <a:solidFill>
                  <a:srgbClr val="000000"/>
                </a:solidFill>
                <a:latin typeface="Times New Roman"/>
                <a:ea typeface="宋体" panose="02010600030101010101" pitchFamily="2" charset="-122"/>
                <a:cs typeface="Times New Roman" panose="02020603050405020304" charset="0"/>
              </a:rPr>
              <a:t>，水龙头关闭时，</a:t>
            </a:r>
            <a:r>
              <a:rPr lang="en-US" altLang="zh-CN" sz="2400" b="1" i="1" kern="100">
                <a:solidFill>
                  <a:srgbClr val="000000"/>
                </a:solidFill>
                <a:latin typeface="Times New Roman"/>
                <a:ea typeface="宋体" panose="02010600030101010101" pitchFamily="2" charset="-122"/>
                <a:cs typeface="Courier New" panose="02070309020205020404"/>
              </a:rPr>
              <a:t>c</a:t>
            </a:r>
            <a:r>
              <a:rPr lang="zh-CN" altLang="zh-CN" sz="2400" b="1" kern="100">
                <a:solidFill>
                  <a:srgbClr val="000000"/>
                </a:solidFill>
                <a:latin typeface="Times New Roman"/>
                <a:ea typeface="宋体" panose="02010600030101010101" pitchFamily="2" charset="-122"/>
                <a:cs typeface="Times New Roman" panose="02020603050405020304" charset="0"/>
              </a:rPr>
              <a:t>处所受水的压强为</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　　</a:t>
            </a:r>
            <a:r>
              <a:rPr lang="en-US" altLang="zh-CN" sz="2400" b="1" kern="100">
                <a:solidFill>
                  <a:srgbClr val="000000"/>
                </a:solidFill>
                <a:latin typeface="Times New Roman"/>
                <a:ea typeface="宋体" panose="02010600030101010101" pitchFamily="2" charset="-122"/>
                <a:cs typeface="Courier New" panose="02070309020205020404"/>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A</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3.0</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10</a:t>
            </a:r>
            <a:r>
              <a:rPr lang="en-US" altLang="zh-CN" sz="2400" b="1" kern="100" baseline="30000">
                <a:solidFill>
                  <a:srgbClr val="000000"/>
                </a:solidFill>
                <a:latin typeface="Times New Roman"/>
                <a:ea typeface="宋体" panose="02010600030101010101" pitchFamily="2" charset="-122"/>
                <a:cs typeface="Courier New" panose="02070309020205020404"/>
              </a:rPr>
              <a:t>4</a:t>
            </a:r>
            <a:r>
              <a:rPr lang="en-US" altLang="zh-CN" sz="2400" b="1" kern="100">
                <a:solidFill>
                  <a:srgbClr val="000000"/>
                </a:solidFill>
                <a:latin typeface="Times New Roman"/>
                <a:ea typeface="宋体" panose="02010600030101010101" pitchFamily="2" charset="-122"/>
                <a:cs typeface="Courier New" panose="02070309020205020404"/>
              </a:rPr>
              <a:t> Pa  B</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9.0</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10</a:t>
            </a:r>
            <a:r>
              <a:rPr lang="en-US" altLang="zh-CN" sz="2400" b="1" kern="100" baseline="30000">
                <a:solidFill>
                  <a:srgbClr val="000000"/>
                </a:solidFill>
                <a:latin typeface="Times New Roman"/>
                <a:ea typeface="宋体" panose="02010600030101010101" pitchFamily="2" charset="-122"/>
                <a:cs typeface="Courier New" panose="02070309020205020404"/>
              </a:rPr>
              <a:t>4</a:t>
            </a:r>
            <a:r>
              <a:rPr lang="en-US" altLang="zh-CN" sz="2400" b="1" kern="100">
                <a:solidFill>
                  <a:srgbClr val="000000"/>
                </a:solidFill>
                <a:latin typeface="Times New Roman"/>
                <a:ea typeface="宋体" panose="02010600030101010101" pitchFamily="2" charset="-122"/>
                <a:cs typeface="Courier New" panose="02070309020205020404"/>
              </a:rPr>
              <a:t> Pa  </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C</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1.0</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10</a:t>
            </a:r>
            <a:r>
              <a:rPr lang="en-US" altLang="zh-CN" sz="2400" b="1" kern="100" baseline="30000">
                <a:solidFill>
                  <a:srgbClr val="000000"/>
                </a:solidFill>
                <a:latin typeface="Times New Roman"/>
                <a:ea typeface="宋体" panose="02010600030101010101" pitchFamily="2" charset="-122"/>
                <a:cs typeface="Courier New" panose="02070309020205020404"/>
              </a:rPr>
              <a:t>5</a:t>
            </a:r>
            <a:r>
              <a:rPr lang="en-US" altLang="zh-CN" sz="2400" b="1" kern="100">
                <a:solidFill>
                  <a:srgbClr val="000000"/>
                </a:solidFill>
                <a:latin typeface="Times New Roman"/>
                <a:ea typeface="宋体" panose="02010600030101010101" pitchFamily="2" charset="-122"/>
                <a:cs typeface="Courier New" panose="02070309020205020404"/>
              </a:rPr>
              <a:t> Pa  D</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1.3</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10</a:t>
            </a:r>
            <a:r>
              <a:rPr lang="en-US" altLang="zh-CN" sz="2400" b="1" kern="100" baseline="30000">
                <a:solidFill>
                  <a:srgbClr val="000000"/>
                </a:solidFill>
                <a:latin typeface="Times New Roman"/>
                <a:ea typeface="宋体" panose="02010600030101010101" pitchFamily="2" charset="-122"/>
                <a:cs typeface="Courier New" panose="02070309020205020404"/>
              </a:rPr>
              <a:t>5</a:t>
            </a:r>
            <a:r>
              <a:rPr lang="en-US" altLang="zh-CN" sz="2400" b="1" kern="100">
                <a:solidFill>
                  <a:srgbClr val="000000"/>
                </a:solidFill>
                <a:latin typeface="Times New Roman"/>
                <a:ea typeface="宋体" panose="02010600030101010101" pitchFamily="2" charset="-122"/>
                <a:cs typeface="Courier New" panose="02070309020205020404"/>
              </a:rPr>
              <a:t> Pa</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sp>
        <p:nvSpPr>
          <p:cNvPr id="10" name="文本框 1" title=""/>
          <p:cNvSpPr txBox="1"/>
          <p:nvPr>
            <p:custDataLst>
              <p:tags r:id="rId4"/>
            </p:custDataLst>
          </p:nvPr>
        </p:nvSpPr>
        <p:spPr>
          <a:xfrm>
            <a:off x="4129721" y="1657670"/>
            <a:ext cx="400748" cy="572847"/>
          </a:xfrm>
          <a:prstGeom prst="rect">
            <a:avLst/>
          </a:prstGeom>
          <a:noFill/>
        </p:spPr>
        <p:txBody>
          <a:bodyPr vert="horz" wrap="none" rtlCol="0">
            <a:noAutofit/>
          </a:bodyPr>
          <a:lstStyle/>
          <a:p>
            <a:pPr fontAlgn="auto">
              <a:lnSpc>
                <a:spcPct val="150000"/>
              </a:lnSpc>
            </a:pPr>
            <a:r>
              <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rPr>
              <a:t>D</a:t>
            </a:r>
            <a:endPar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endParaRPr>
          </a:p>
        </p:txBody>
      </p:sp>
      <p:pic>
        <p:nvPicPr>
          <p:cNvPr id="7170" name="Picture 2" title=""/>
          <p:cNvPicPr>
            <a:picLocks noChangeAspect="1" noChangeArrowheads="1"/>
          </p:cNvPicPr>
          <p:nvPr>
            <p:custDataLst>
              <p:tags r:id="rId6"/>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012160" y="1928491"/>
            <a:ext cx="1922219" cy="194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7"/>
            </p:custDataLst>
          </p:nvPr>
        </p:nvSpPr>
        <p:spPr>
          <a:xfrm>
            <a:off x="467544" y="3340214"/>
            <a:ext cx="5217963" cy="1200329"/>
          </a:xfrm>
          <a:prstGeom prst="rect">
            <a:avLst/>
          </a:prstGeom>
        </p:spPr>
        <p:txBody>
          <a:bodyPr wrap="square">
            <a:spAutoFit/>
          </a:bodyPr>
          <a:lstStyle/>
          <a:p>
            <a:pPr lvl="0" fontAlgn="auto"/>
            <a:r>
              <a:rPr lang="zh-CN" altLang="zh-CN" sz="2400" b="1">
                <a:solidFill>
                  <a:srgbClr val="C00000"/>
                </a:solidFill>
                <a:latin typeface="Times New Roman"/>
                <a:ea typeface="宋体" panose="02010600030101010101" pitchFamily="2" charset="-122"/>
              </a:rPr>
              <a:t>易错点睛：深度是指从自由液面到液面下某处的竖直距离，本题中</a:t>
            </a:r>
            <a:r>
              <a:rPr lang="en-US" altLang="zh-CN" sz="2400" b="1" i="1">
                <a:solidFill>
                  <a:srgbClr val="C00000"/>
                </a:solidFill>
                <a:latin typeface="Times New Roman"/>
                <a:ea typeface="宋体" panose="02010600030101010101" pitchFamily="2" charset="-122"/>
              </a:rPr>
              <a:t>c</a:t>
            </a:r>
            <a:r>
              <a:rPr lang="zh-CN" altLang="zh-CN" sz="2400" b="1">
                <a:solidFill>
                  <a:srgbClr val="C00000"/>
                </a:solidFill>
                <a:latin typeface="Times New Roman"/>
                <a:ea typeface="宋体" panose="02010600030101010101" pitchFamily="2" charset="-122"/>
              </a:rPr>
              <a:t>处水的深度</a:t>
            </a:r>
            <a:r>
              <a:rPr lang="en-US" altLang="zh-CN" sz="2400" b="1" i="1">
                <a:solidFill>
                  <a:srgbClr val="C00000"/>
                </a:solidFill>
                <a:latin typeface="Times New Roman"/>
                <a:ea typeface="宋体" panose="02010600030101010101" pitchFamily="2" charset="-122"/>
              </a:rPr>
              <a:t>h</a:t>
            </a:r>
            <a:r>
              <a:rPr lang="zh-CN" altLang="zh-CN" sz="2400" b="1">
                <a:solidFill>
                  <a:srgbClr val="C00000"/>
                </a:solidFill>
                <a:latin typeface="Times New Roman"/>
                <a:ea typeface="宋体" panose="02010600030101010101" pitchFamily="2" charset="-122"/>
              </a:rPr>
              <a:t>＝</a:t>
            </a:r>
            <a:r>
              <a:rPr lang="en-US" altLang="zh-CN" sz="2400" b="1">
                <a:solidFill>
                  <a:srgbClr val="C00000"/>
                </a:solidFill>
                <a:latin typeface="Times New Roman"/>
                <a:ea typeface="宋体" panose="02010600030101010101" pitchFamily="2" charset="-122"/>
              </a:rPr>
              <a:t>10 m</a:t>
            </a:r>
            <a:r>
              <a:rPr lang="zh-CN" altLang="zh-CN" sz="2400" b="1">
                <a:solidFill>
                  <a:srgbClr val="C00000"/>
                </a:solidFill>
                <a:latin typeface="Times New Roman"/>
                <a:ea typeface="宋体" panose="02010600030101010101" pitchFamily="2" charset="-122"/>
              </a:rPr>
              <a:t>＋</a:t>
            </a:r>
            <a:r>
              <a:rPr lang="en-US" altLang="zh-CN" sz="2400" b="1">
                <a:solidFill>
                  <a:srgbClr val="C00000"/>
                </a:solidFill>
                <a:latin typeface="Times New Roman"/>
                <a:ea typeface="宋体" panose="02010600030101010101" pitchFamily="2" charset="-122"/>
              </a:rPr>
              <a:t>3 m</a:t>
            </a:r>
            <a:r>
              <a:rPr lang="zh-CN" altLang="zh-CN" sz="2400" b="1">
                <a:solidFill>
                  <a:srgbClr val="C00000"/>
                </a:solidFill>
                <a:latin typeface="Times New Roman"/>
                <a:ea typeface="宋体" panose="02010600030101010101" pitchFamily="2" charset="-122"/>
              </a:rPr>
              <a:t>＝</a:t>
            </a:r>
            <a:r>
              <a:rPr lang="en-US" altLang="zh-CN" sz="2400" b="1">
                <a:solidFill>
                  <a:srgbClr val="C00000"/>
                </a:solidFill>
                <a:latin typeface="Times New Roman"/>
                <a:ea typeface="宋体" panose="02010600030101010101" pitchFamily="2" charset="-122"/>
              </a:rPr>
              <a:t>13 m</a:t>
            </a:r>
            <a:r>
              <a:rPr lang="zh-CN" altLang="zh-CN" sz="2400" b="1">
                <a:solidFill>
                  <a:srgbClr val="C00000"/>
                </a:solidFill>
                <a:latin typeface="Times New Roman"/>
                <a:ea typeface="宋体" panose="02010600030101010101" pitchFamily="2" charset="-122"/>
              </a:rPr>
              <a:t>。</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2" grpId="0" build="allAtOnce"/>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1972631" y="546033"/>
            <a:ext cx="5107309" cy="460375"/>
          </a:xfrm>
          <a:prstGeom prst="rect">
            <a:avLst/>
          </a:prstGeom>
          <a:noFill/>
        </p:spPr>
        <p:txBody>
          <a:bodyPr wrap="square" rtlCol="0">
            <a:spAutoFit/>
          </a:bodyPr>
          <a:lstStyle/>
          <a:p>
            <a:pPr marL="0" indent="0" eaLnBrk="1" latinLnBrk="0" hangingPunct="1">
              <a:lnSpc>
                <a:spcPct val="100000"/>
              </a:lnSpc>
              <a:buClrTx/>
              <a:buSzTx/>
              <a:buFontTx/>
            </a:pPr>
            <a:r>
              <a:rPr lang="zh-CN" altLang="en-US" sz="2400" b="1">
                <a:solidFill>
                  <a:schemeClr val="accent1">
                    <a:lumMod val="75000"/>
                  </a:schemeClr>
                </a:solidFill>
                <a:latin typeface="Times New Roman"/>
                <a:ea typeface="微软雅黑" panose="020b0503020204020204" charset="-122"/>
                <a:cs typeface="Times New Roman" panose="02020603050405020304" charset="0"/>
              </a:rPr>
              <a:t>三峡船闸——当今世界上最大的船闸</a:t>
            </a:r>
            <a:endParaRPr lang="zh-CN" altLang="en-US" sz="2400" b="1">
              <a:solidFill>
                <a:schemeClr val="accent1">
                  <a:lumMod val="75000"/>
                </a:schemeClr>
              </a:solidFill>
              <a:latin typeface="Times New Roman"/>
              <a:ea typeface="微软雅黑" panose="020b0503020204020204" charset="-122"/>
              <a:cs typeface="Times New Roman" panose="02020603050405020304" charset="0"/>
            </a:endParaRPr>
          </a:p>
        </p:txBody>
      </p:sp>
      <p:sp>
        <p:nvSpPr>
          <p:cNvPr id="3" name="文本框 2" title=""/>
          <p:cNvSpPr txBox="1"/>
          <p:nvPr>
            <p:custDataLst>
              <p:tags r:id="rId4"/>
            </p:custDataLst>
          </p:nvPr>
        </p:nvSpPr>
        <p:spPr>
          <a:xfrm>
            <a:off x="612629" y="1275558"/>
            <a:ext cx="5175246" cy="3192145"/>
          </a:xfrm>
          <a:prstGeom prst="rect">
            <a:avLst/>
          </a:prstGeom>
          <a:noFill/>
        </p:spPr>
        <p:txBody>
          <a:bodyPr wrap="square" rtlCol="0" anchor="t">
            <a:spAutoFit/>
          </a:bodyPr>
          <a:lstStyle/>
          <a:p>
            <a:pPr marL="0" indent="601345" eaLnBrk="1" latinLnBrk="0" hangingPunct="1">
              <a:lnSpc>
                <a:spcPct val="140000"/>
              </a:lnSpc>
              <a:buClrTx/>
              <a:buSzTx/>
              <a:buFontTx/>
            </a:pPr>
            <a:r>
              <a:rPr lang="zh-CN" altLang="en-US" sz="2400">
                <a:latin typeface="Times New Roman"/>
                <a:ea typeface="微软雅黑" panose="020b0503020204020204" charset="-122"/>
                <a:cs typeface="Times New Roman" panose="02020603050405020304" charset="0"/>
                <a:sym typeface="+mn-ea"/>
              </a:rPr>
              <a:t>长江三峡船闸修建在三峡大坝左侧的山体中，船闸主体段总长</a:t>
            </a:r>
            <a:r>
              <a:rPr lang="en-US" altLang="zh-CN" sz="2400">
                <a:latin typeface="Times New Roman"/>
                <a:ea typeface="微软雅黑" panose="020b0503020204020204" charset="-122"/>
                <a:cs typeface="Times New Roman" panose="02020603050405020304" charset="0"/>
                <a:sym typeface="+mn-ea"/>
              </a:rPr>
              <a:t>1621m</a:t>
            </a:r>
            <a:r>
              <a:rPr lang="zh-CN" altLang="en-US" sz="2400">
                <a:latin typeface="Times New Roman"/>
                <a:ea typeface="微软雅黑" panose="020b0503020204020204" charset="-122"/>
                <a:cs typeface="Times New Roman" panose="02020603050405020304" charset="0"/>
                <a:sym typeface="+mn-ea"/>
              </a:rPr>
              <a:t>，船闸上下落差达113米，船舶通过船闸要翻越40层楼房的高度，为了便于船只在上、下游之间往返，三峡船闸共设有五个闸室。</a:t>
            </a:r>
            <a:endParaRPr lang="zh-CN" altLang="en-US" sz="2400">
              <a:latin typeface="Times New Roman"/>
              <a:ea typeface="微软雅黑" panose="020b0503020204020204" charset="-122"/>
              <a:cs typeface="Times New Roman" panose="02020603050405020304" charset="0"/>
              <a:sym typeface="+mn-ea"/>
            </a:endParaRPr>
          </a:p>
        </p:txBody>
      </p:sp>
      <p:pic>
        <p:nvPicPr>
          <p:cNvPr id="102" name="图片 101" title=""/>
          <p:cNvPicPr>
            <a:picLocks noChangeAspect="1"/>
          </p:cNvPicPr>
          <p:nvPr>
            <p:custDataLst>
              <p:tags r:id="rId6"/>
            </p:custDataLst>
          </p:nvPr>
        </p:nvPicPr>
        <p:blipFill>
          <a:blip r:embed="rId5"/>
          <a:srcRect l="32896" r="27215"/>
          <a:stretch>
            <a:fillRect/>
          </a:stretch>
        </p:blipFill>
        <p:spPr bwMode="auto">
          <a:xfrm>
            <a:off x="6086288" y="1094605"/>
            <a:ext cx="2705401" cy="3815879"/>
          </a:xfrm>
          <a:prstGeom prst="rect">
            <a:avLst/>
          </a:prstGeom>
          <a:noFill/>
          <a:ln w="19050" cap="flat" cmpd="sng">
            <a:noFill/>
            <a:prstDash val="solid"/>
            <a:miter/>
            <a:headEnd type="none" w="med" len="med"/>
            <a:tailEnd type="none" w="med" len="med"/>
          </a:ln>
          <a:effectLst/>
        </p:spPr>
      </p:pic>
      <p:grpSp>
        <p:nvGrpSpPr>
          <p:cNvPr id="4" name="组合 9" title=""/>
          <p:cNvGrpSpPr/>
          <p:nvPr>
            <p:custDataLst>
              <p:tags r:id="rId7"/>
            </p:custDataLst>
          </p:nvPr>
        </p:nvGrpSpPr>
        <p:grpSpPr>
          <a:xfrm>
            <a:off x="564" y="55555"/>
            <a:ext cx="5986676" cy="491490"/>
            <a:chOff x="0" y="623478"/>
            <a:chExt cx="7037043" cy="575158"/>
          </a:xfrm>
        </p:grpSpPr>
        <p:grpSp>
          <p:nvGrpSpPr>
            <p:cNvPr id="10" name="组合 10"/>
            <p:cNvGrpSpPr/>
            <p:nvPr>
              <p:custDataLst>
                <p:tags r:id="rId8"/>
              </p:custDataLst>
            </p:nvPr>
          </p:nvGrpSpPr>
          <p:grpSpPr>
            <a:xfrm>
              <a:off x="0" y="679673"/>
              <a:ext cx="501527" cy="416083"/>
              <a:chOff x="0" y="538268"/>
              <a:chExt cx="501527" cy="416083"/>
            </a:xfrm>
          </p:grpSpPr>
          <p:sp>
            <p:nvSpPr>
              <p:cNvPr id="20" name="矩形 19"/>
              <p:cNvSpPr/>
              <p:nvPr>
                <p:custDataLst>
                  <p:tags r:id="rId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21" name="矩形 20"/>
              <p:cNvSpPr/>
              <p:nvPr>
                <p:custDataLst>
                  <p:tags r:id="rId1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22" name="文本框 11"/>
            <p:cNvSpPr txBox="1">
              <a:spLocks noChangeArrowheads="1"/>
            </p:cNvSpPr>
            <p:nvPr>
              <p:custDataLst>
                <p:tags r:id="rId11"/>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四、连通器</a:t>
              </a:r>
              <a:endParaRPr lang="zh-CN" altLang="en-US" sz="2600" b="1">
                <a:solidFill>
                  <a:srgbClr val="008080"/>
                </a:solidFill>
                <a:latin typeface="Times New Roman"/>
              </a:endParaRPr>
            </a:p>
          </p:txBody>
        </p:sp>
      </p:grpSp>
    </p:spTree>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8" name="组合 7" title=""/>
          <p:cNvGrpSpPr/>
          <p:nvPr>
            <p:custDataLst>
              <p:tags r:id="rId3"/>
            </p:custDataLst>
          </p:nvPr>
        </p:nvGrpSpPr>
        <p:grpSpPr>
          <a:xfrm>
            <a:off x="467867" y="920001"/>
            <a:ext cx="4521912" cy="3020322"/>
            <a:chOff x="736" y="939"/>
            <a:chExt cx="7122" cy="4757"/>
          </a:xfrm>
        </p:grpSpPr>
        <p:pic>
          <p:nvPicPr>
            <p:cNvPr id="6" name="图片 5" descr="船闸原理图"/>
            <p:cNvPicPr>
              <a:picLocks noChangeAspect="1"/>
            </p:cNvPicPr>
            <p:nvPr>
              <p:custDataLst>
                <p:tags r:id="rId5"/>
              </p:custDataLst>
            </p:nvPr>
          </p:nvPicPr>
          <p:blipFill>
            <a:blip r:embed="rId4"/>
            <a:stretch>
              <a:fillRect/>
            </a:stretch>
          </p:blipFill>
          <p:spPr>
            <a:xfrm>
              <a:off x="736" y="939"/>
              <a:ext cx="7123" cy="4007"/>
            </a:xfrm>
            <a:prstGeom prst="rect">
              <a:avLst/>
            </a:prstGeom>
          </p:spPr>
        </p:pic>
        <p:sp>
          <p:nvSpPr>
            <p:cNvPr id="5" name="文本框 4"/>
            <p:cNvSpPr txBox="1"/>
            <p:nvPr>
              <p:custDataLst>
                <p:tags r:id="rId6"/>
              </p:custDataLst>
            </p:nvPr>
          </p:nvSpPr>
          <p:spPr>
            <a:xfrm>
              <a:off x="2738" y="5072"/>
              <a:ext cx="3118" cy="624"/>
            </a:xfrm>
            <a:prstGeom prst="rect">
              <a:avLst/>
            </a:prstGeom>
            <a:solidFill>
              <a:srgbClr val="00B0F0"/>
            </a:solidFill>
          </p:spPr>
          <p:txBody>
            <a:bodyPr wrap="square" rtlCol="0">
              <a:noAutofit/>
            </a:bodyPr>
            <a:lstStyle/>
            <a:p>
              <a:pPr lvl="0" algn="l">
                <a:buClrTx/>
                <a:buSzTx/>
                <a:buFontTx/>
              </a:pPr>
              <a:r>
                <a:rPr lang="zh-CN" altLang="en-US" sz="20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sym typeface="+mn-ea"/>
                </a:rPr>
                <a:t>船闸工作示意图</a:t>
              </a:r>
              <a:endParaRPr lang="zh-CN" altLang="en-US" sz="20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sym typeface="+mn-ea"/>
              </a:endParaRPr>
            </a:p>
          </p:txBody>
        </p:sp>
      </p:grpSp>
      <p:pic>
        <p:nvPicPr>
          <p:cNvPr id="2" name="五级船闸" title="">
            <a:hlinkClick action="ppaction://media"/>
          </p:cNvPr>
          <p:cNvPicPr>
            <a:picLocks noChangeAspect="1"/>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5301525" y="2358099"/>
            <a:ext cx="3492069" cy="1964447"/>
          </a:xfrm>
          <a:prstGeom prst="rect">
            <a:avLst/>
          </a:prstGeom>
          <a:ln w="57150">
            <a:gradFill>
              <a:lin ang="5400000" scaled="1"/>
            </a:gradFill>
          </a:ln>
        </p:spPr>
      </p:pic>
      <p:sp>
        <p:nvSpPr>
          <p:cNvPr id="7" name="文本框 6" title=""/>
          <p:cNvSpPr txBox="1"/>
          <p:nvPr>
            <p:custDataLst>
              <p:tags r:id="rId11"/>
            </p:custDataLst>
          </p:nvPr>
        </p:nvSpPr>
        <p:spPr>
          <a:xfrm>
            <a:off x="5302160" y="1882543"/>
            <a:ext cx="3491434" cy="396191"/>
          </a:xfrm>
          <a:prstGeom prst="rect">
            <a:avLst/>
          </a:prstGeom>
          <a:solidFill>
            <a:srgbClr val="00B0F0"/>
          </a:solidFill>
        </p:spPr>
        <p:txBody>
          <a:bodyPr wrap="square" rtlCol="0">
            <a:noAutofit/>
          </a:bodyPr>
          <a:lstStyle/>
          <a:p>
            <a:pPr lvl="0" algn="l">
              <a:buClrTx/>
              <a:buSzTx/>
              <a:buFontTx/>
            </a:pPr>
            <a:r>
              <a:rPr lang="zh-CN" altLang="en-US" sz="20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sym typeface="+mn-ea"/>
              </a:rPr>
              <a:t>三峡船闸的五级船闸工作原理</a:t>
            </a:r>
            <a:endParaRPr lang="zh-CN" altLang="en-US" sz="2000">
              <a:solidFill>
                <a:schemeClr val="bg1"/>
              </a:solidFill>
              <a:effectLst>
                <a:outerShdw blurRad="38100" dist="38100" dir="2700000" algn="tl">
                  <a:srgbClr val="000000">
                    <a:alpha val="43137"/>
                  </a:srgbClr>
                </a:outerShdw>
              </a:effectLst>
              <a:latin typeface="Times New Roman"/>
              <a:ea typeface="微软雅黑" panose="020b0503020204020204" charset="-122"/>
              <a:cs typeface="Times New Roman" panose="02020603050405020304" charset="0"/>
              <a:sym typeface="+mn-ea"/>
            </a:endParaRPr>
          </a:p>
        </p:txBody>
      </p:sp>
      <p:grpSp>
        <p:nvGrpSpPr>
          <p:cNvPr id="3" name="组合 9" title=""/>
          <p:cNvGrpSpPr/>
          <p:nvPr>
            <p:custDataLst>
              <p:tags r:id="rId12"/>
            </p:custDataLst>
          </p:nvPr>
        </p:nvGrpSpPr>
        <p:grpSpPr>
          <a:xfrm>
            <a:off x="564" y="55555"/>
            <a:ext cx="5986676" cy="491490"/>
            <a:chOff x="0" y="623478"/>
            <a:chExt cx="7037043" cy="575158"/>
          </a:xfrm>
        </p:grpSpPr>
        <p:grpSp>
          <p:nvGrpSpPr>
            <p:cNvPr id="10" name="组合 10"/>
            <p:cNvGrpSpPr/>
            <p:nvPr>
              <p:custDataLst>
                <p:tags r:id="rId13"/>
              </p:custDataLst>
            </p:nvPr>
          </p:nvGrpSpPr>
          <p:grpSpPr>
            <a:xfrm>
              <a:off x="0" y="679673"/>
              <a:ext cx="501527" cy="416083"/>
              <a:chOff x="0" y="538268"/>
              <a:chExt cx="501527" cy="416083"/>
            </a:xfrm>
          </p:grpSpPr>
          <p:sp>
            <p:nvSpPr>
              <p:cNvPr id="20" name="矩形 19"/>
              <p:cNvSpPr/>
              <p:nvPr>
                <p:custDataLst>
                  <p:tags r:id="rId14"/>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21" name="矩形 20"/>
              <p:cNvSpPr/>
              <p:nvPr>
                <p:custDataLst>
                  <p:tags r:id="rId15"/>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22" name="文本框 11"/>
            <p:cNvSpPr txBox="1">
              <a:spLocks noChangeArrowheads="1"/>
            </p:cNvSpPr>
            <p:nvPr>
              <p:custDataLst>
                <p:tags r:id="rId16"/>
              </p:custDataLst>
            </p:nvPr>
          </p:nvSpPr>
          <p:spPr bwMode="auto">
            <a:xfrm>
              <a:off x="508243" y="623478"/>
              <a:ext cx="6528800"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Times New Roman"/>
                </a:rPr>
                <a:t>四、连通器</a:t>
              </a:r>
              <a:endParaRPr lang="zh-CN" altLang="en-US" sz="2600" b="1">
                <a:solidFill>
                  <a:srgbClr val="008080"/>
                </a:solidFill>
                <a:latin typeface="Times New Roman"/>
              </a:endParaRPr>
            </a:p>
          </p:txBody>
        </p:sp>
      </p:grpSp>
    </p:spTree>
  </p:cSld>
  <p:clrMapOvr>
    <a:masterClrMapping/>
  </p:clrMapOvr>
  <p:transition/>
  <p:timing>
    <p:tnLst>
      <p:par>
        <p:cTn id="1" dur="indefinite" restart="never" nodeType="tmRoot">
          <p:childTnLst>
            <p:video fullScrn="1">
              <p:cMediaNode>
                <p:cTn id="2"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9" name="矩形 8" title=""/>
          <p:cNvSpPr/>
          <p:nvPr>
            <p:custDataLst>
              <p:tags r:id="rId3"/>
            </p:custDataLst>
          </p:nvPr>
        </p:nvSpPr>
        <p:spPr>
          <a:xfrm>
            <a:off x="301698" y="699542"/>
            <a:ext cx="8014717" cy="3785652"/>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8</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泉州三模</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如图所示，压强计金属盒放入烧杯水中某一深度处，记录</a:t>
            </a:r>
            <a:r>
              <a:rPr lang="en-US" altLang="zh-CN" sz="2400" b="1" kern="100">
                <a:solidFill>
                  <a:srgbClr val="000000"/>
                </a:solidFill>
                <a:latin typeface="Times New Roman"/>
                <a:ea typeface="宋体" panose="02010600030101010101" pitchFamily="2" charset="-122"/>
                <a:cs typeface="Courier New" panose="02070309020205020404"/>
              </a:rPr>
              <a:t>U</a:t>
            </a:r>
            <a:r>
              <a:rPr lang="zh-CN" altLang="zh-CN" sz="2400" b="1" kern="100">
                <a:solidFill>
                  <a:srgbClr val="000000"/>
                </a:solidFill>
                <a:latin typeface="Times New Roman"/>
                <a:ea typeface="宋体" panose="02010600030101010101" pitchFamily="2" charset="-122"/>
                <a:cs typeface="Times New Roman" panose="02020603050405020304" charset="0"/>
              </a:rPr>
              <a:t>形管两侧水面的高度差</a:t>
            </a:r>
            <a:r>
              <a:rPr lang="en-US" altLang="zh-CN" sz="2400" b="1" i="1" kern="100">
                <a:solidFill>
                  <a:srgbClr val="000000"/>
                </a:solidFill>
                <a:latin typeface="Times New Roman"/>
                <a:ea typeface="宋体" panose="02010600030101010101" pitchFamily="2" charset="-122"/>
                <a:cs typeface="Courier New" panose="02070309020205020404"/>
              </a:rPr>
              <a:t>h</a:t>
            </a:r>
            <a:r>
              <a:rPr lang="zh-CN" altLang="zh-CN" sz="2400" b="1" kern="100">
                <a:solidFill>
                  <a:srgbClr val="000000"/>
                </a:solidFill>
                <a:latin typeface="Times New Roman"/>
                <a:ea typeface="宋体" panose="02010600030101010101" pitchFamily="2" charset="-122"/>
                <a:cs typeface="Times New Roman" panose="02020603050405020304" charset="0"/>
              </a:rPr>
              <a:t>，下列操作能使高度差</a:t>
            </a:r>
            <a:r>
              <a:rPr lang="en-US" altLang="zh-CN" sz="2400" b="1" i="1" kern="100">
                <a:solidFill>
                  <a:srgbClr val="000000"/>
                </a:solidFill>
                <a:latin typeface="Times New Roman"/>
                <a:ea typeface="宋体" panose="02010600030101010101" pitchFamily="2" charset="-122"/>
                <a:cs typeface="Courier New" panose="02070309020205020404"/>
              </a:rPr>
              <a:t>h</a:t>
            </a:r>
            <a:r>
              <a:rPr lang="zh-CN" altLang="zh-CN" sz="2400" b="1" kern="100">
                <a:solidFill>
                  <a:srgbClr val="000000"/>
                </a:solidFill>
                <a:latin typeface="Times New Roman"/>
                <a:ea typeface="宋体" panose="02010600030101010101" pitchFamily="2" charset="-122"/>
                <a:cs typeface="Times New Roman" panose="02020603050405020304" charset="0"/>
              </a:rPr>
              <a:t>增大的是</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　　</a:t>
            </a:r>
            <a:r>
              <a:rPr lang="en-US" altLang="zh-CN" sz="2400" b="1" kern="100">
                <a:solidFill>
                  <a:srgbClr val="000000"/>
                </a:solidFill>
                <a:latin typeface="Times New Roman"/>
                <a:ea typeface="宋体" panose="02010600030101010101" pitchFamily="2" charset="-122"/>
                <a:cs typeface="Courier New" panose="02070309020205020404"/>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A</a:t>
            </a:r>
            <a:r>
              <a:rPr lang="zh-CN" altLang="zh-CN" sz="2400" b="1" kern="100">
                <a:solidFill>
                  <a:srgbClr val="000000"/>
                </a:solidFill>
                <a:latin typeface="Times New Roman"/>
                <a:ea typeface="宋体" panose="02010600030101010101" pitchFamily="2" charset="-122"/>
                <a:cs typeface="Times New Roman" panose="02020603050405020304" charset="0"/>
              </a:rPr>
              <a:t>．将金属盒往上提一段距离</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B</a:t>
            </a:r>
            <a:r>
              <a:rPr lang="zh-CN" altLang="zh-CN" sz="2400" b="1" kern="100">
                <a:solidFill>
                  <a:srgbClr val="000000"/>
                </a:solidFill>
                <a:latin typeface="Times New Roman"/>
                <a:ea typeface="宋体" panose="02010600030101010101" pitchFamily="2" charset="-122"/>
                <a:cs typeface="Times New Roman" panose="02020603050405020304" charset="0"/>
              </a:rPr>
              <a:t>．将金属盒水平向左移动一段距离</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C</a:t>
            </a:r>
            <a:r>
              <a:rPr lang="zh-CN" altLang="zh-CN" sz="2400" b="1" kern="100">
                <a:solidFill>
                  <a:srgbClr val="000000"/>
                </a:solidFill>
                <a:latin typeface="Times New Roman"/>
                <a:ea typeface="宋体" panose="02010600030101010101" pitchFamily="2" charset="-122"/>
                <a:cs typeface="Times New Roman" panose="02020603050405020304" charset="0"/>
              </a:rPr>
              <a:t>．往烧杯的水中加盐</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fontAlgn="auto"/>
            <a:r>
              <a:rPr lang="en-US" altLang="zh-CN" sz="2400" b="1">
                <a:solidFill>
                  <a:srgbClr val="000000"/>
                </a:solidFill>
                <a:latin typeface="Times New Roman"/>
                <a:ea typeface="宋体" panose="02010600030101010101" pitchFamily="2" charset="-122"/>
              </a:rPr>
              <a:t>D</a:t>
            </a:r>
            <a:r>
              <a:rPr lang="zh-CN" altLang="zh-CN" sz="2400" b="1">
                <a:solidFill>
                  <a:srgbClr val="000000"/>
                </a:solidFill>
                <a:latin typeface="Times New Roman"/>
                <a:ea typeface="宋体" panose="02010600030101010101" pitchFamily="2" charset="-122"/>
                <a:cs typeface="Times New Roman" panose="02020603050405020304" charset="0"/>
              </a:rPr>
              <a:t>．往</a:t>
            </a:r>
            <a:r>
              <a:rPr lang="en-US" altLang="zh-CN" sz="2400" b="1">
                <a:solidFill>
                  <a:srgbClr val="000000"/>
                </a:solidFill>
                <a:latin typeface="Times New Roman"/>
                <a:ea typeface="宋体" panose="02010600030101010101" pitchFamily="2" charset="-122"/>
              </a:rPr>
              <a:t>U</a:t>
            </a:r>
            <a:r>
              <a:rPr lang="zh-CN" altLang="zh-CN" sz="2400" b="1">
                <a:solidFill>
                  <a:srgbClr val="000000"/>
                </a:solidFill>
                <a:latin typeface="Times New Roman"/>
                <a:ea typeface="宋体" panose="02010600030101010101" pitchFamily="2" charset="-122"/>
                <a:cs typeface="Times New Roman" panose="02020603050405020304" charset="0"/>
              </a:rPr>
              <a:t>形管的水中加盐</a:t>
            </a:r>
            <a:endParaRPr lang="zh-CN" altLang="zh-CN" sz="2400" b="1" kern="100">
              <a:solidFill>
                <a:srgbClr val="000000"/>
              </a:solidFill>
              <a:effectLst/>
              <a:latin typeface="Times New Roman"/>
              <a:ea typeface="宋体" panose="02010600030101010101" pitchFamily="2" charset="-122"/>
              <a:cs typeface="Times New Roman" panose="02020603050405020304" charset="0"/>
            </a:endParaRPr>
          </a:p>
        </p:txBody>
      </p:sp>
      <p:sp>
        <p:nvSpPr>
          <p:cNvPr id="10" name="文本框 1" title=""/>
          <p:cNvSpPr txBox="1"/>
          <p:nvPr>
            <p:custDataLst>
              <p:tags r:id="rId4"/>
            </p:custDataLst>
          </p:nvPr>
        </p:nvSpPr>
        <p:spPr>
          <a:xfrm>
            <a:off x="2627784" y="1851670"/>
            <a:ext cx="400748" cy="572847"/>
          </a:xfrm>
          <a:prstGeom prst="rect">
            <a:avLst/>
          </a:prstGeom>
          <a:noFill/>
        </p:spPr>
        <p:txBody>
          <a:bodyPr vert="horz" wrap="none" rtlCol="0">
            <a:noAutofit/>
          </a:bodyPr>
          <a:lstStyle/>
          <a:p>
            <a:pPr fontAlgn="auto">
              <a:lnSpc>
                <a:spcPct val="150000"/>
              </a:lnSpc>
            </a:pPr>
            <a:r>
              <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rPr>
              <a:t>C</a:t>
            </a:r>
            <a:endPar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endParaRPr>
          </a:p>
        </p:txBody>
      </p:sp>
      <p:pic>
        <p:nvPicPr>
          <p:cNvPr id="8194" name="Picture 2" title=""/>
          <p:cNvPicPr>
            <a:picLocks noChangeAspect="1" noChangeArrowheads="1"/>
          </p:cNvPicPr>
          <p:nvPr>
            <p:custDataLst>
              <p:tags r:id="rId6"/>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08104" y="2863164"/>
            <a:ext cx="1187624" cy="139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2" name="矩形 11" title=""/>
          <p:cNvSpPr/>
          <p:nvPr>
            <p:custDataLst>
              <p:tags r:id="rId3"/>
            </p:custDataLst>
          </p:nvPr>
        </p:nvSpPr>
        <p:spPr>
          <a:xfrm>
            <a:off x="413045" y="800019"/>
            <a:ext cx="7941959" cy="2861310"/>
          </a:xfrm>
          <a:prstGeom prst="rect">
            <a:avLst/>
          </a:prstGeom>
        </p:spPr>
        <p:txBody>
          <a:bodyPr wrap="square">
            <a:spAutoFit/>
          </a:bodyPr>
          <a:lstStyle/>
          <a:p>
            <a:pPr algn="just" fontAlgn="auto">
              <a:lnSpc>
                <a:spcPct val="150000"/>
              </a:lnSpc>
              <a:spcAft>
                <a:spcPct val="0"/>
              </a:spcAft>
            </a:pPr>
            <a:r>
              <a:rPr lang="zh-CN" altLang="zh-CN" sz="2400" b="1" kern="100">
                <a:solidFill>
                  <a:srgbClr val="000000"/>
                </a:solidFill>
                <a:latin typeface="Times New Roman"/>
                <a:ea typeface="宋体" panose="02010600030101010101" pitchFamily="2" charset="-122"/>
                <a:cs typeface="Times New Roman" panose="02020603050405020304" charset="0"/>
              </a:rPr>
              <a:t>知识点</a:t>
            </a:r>
            <a:r>
              <a:rPr lang="en-US" altLang="zh-CN" sz="2400" b="1" kern="100">
                <a:solidFill>
                  <a:srgbClr val="000000"/>
                </a:solidFill>
                <a:latin typeface="Times New Roman"/>
                <a:ea typeface="宋体" panose="02010600030101010101" pitchFamily="2" charset="-122"/>
                <a:cs typeface="Courier New" panose="02070309020205020404"/>
              </a:rPr>
              <a:t>1 </a:t>
            </a:r>
            <a:r>
              <a:rPr lang="zh-CN" altLang="zh-CN" sz="2400" b="1" kern="100">
                <a:solidFill>
                  <a:srgbClr val="000000"/>
                </a:solidFill>
                <a:latin typeface="Times New Roman"/>
                <a:ea typeface="宋体" panose="02010600030101010101" pitchFamily="2" charset="-122"/>
                <a:cs typeface="Times New Roman" panose="02020603050405020304" charset="0"/>
              </a:rPr>
              <a:t>探究液体压强的特点</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fontAlgn="auto">
              <a:lnSpc>
                <a:spcPct val="150000"/>
              </a:lnSpc>
            </a:pPr>
            <a:r>
              <a:rPr lang="en-US" altLang="zh-CN" sz="2400" b="1">
                <a:solidFill>
                  <a:srgbClr val="000000"/>
                </a:solidFill>
                <a:latin typeface="Times New Roman"/>
                <a:ea typeface="宋体" panose="02010600030101010101" pitchFamily="2" charset="-122"/>
              </a:rPr>
              <a:t>1.(</a:t>
            </a:r>
            <a:r>
              <a:rPr lang="zh-CN" altLang="zh-CN" sz="2400" b="1">
                <a:solidFill>
                  <a:srgbClr val="000000"/>
                </a:solidFill>
                <a:latin typeface="Times New Roman"/>
                <a:ea typeface="宋体" panose="02010600030101010101" pitchFamily="2" charset="-122"/>
                <a:cs typeface="Times New Roman" panose="02020603050405020304" charset="0"/>
              </a:rPr>
              <a:t>教材改编题</a:t>
            </a:r>
            <a:r>
              <a:rPr lang="en-US" altLang="zh-CN" sz="2400" b="1">
                <a:solidFill>
                  <a:srgbClr val="000000"/>
                </a:solidFill>
                <a:latin typeface="Times New Roman"/>
                <a:ea typeface="宋体" panose="02010600030101010101" pitchFamily="2" charset="-122"/>
              </a:rPr>
              <a:t>)</a:t>
            </a:r>
            <a:r>
              <a:rPr lang="zh-CN" altLang="zh-CN" sz="2400" b="1">
                <a:solidFill>
                  <a:srgbClr val="000000"/>
                </a:solidFill>
                <a:latin typeface="Times New Roman"/>
                <a:ea typeface="宋体" panose="02010600030101010101" pitchFamily="2" charset="-122"/>
                <a:cs typeface="Times New Roman" panose="02020603050405020304" charset="0"/>
              </a:rPr>
              <a:t>观察如图所示实验，甲图在两端开口的玻璃管下方扎上橡皮膜，乙图在玻璃管侧边开口处扎上橡皮膜，会出现如图所示的现象，说明液体对容器</a:t>
            </a:r>
            <a:r>
              <a:rPr lang="en-US" altLang="zh-CN" sz="2400" b="1">
                <a:solidFill>
                  <a:srgbClr val="000000"/>
                </a:solidFill>
                <a:latin typeface="Times New Roman"/>
                <a:ea typeface="宋体" panose="02010600030101010101" pitchFamily="2" charset="-122"/>
              </a:rPr>
              <a:t>________</a:t>
            </a:r>
            <a:r>
              <a:rPr lang="zh-CN" altLang="zh-CN" sz="2400" b="1">
                <a:solidFill>
                  <a:srgbClr val="000000"/>
                </a:solidFill>
                <a:latin typeface="Times New Roman"/>
                <a:ea typeface="宋体" panose="02010600030101010101" pitchFamily="2" charset="-122"/>
                <a:cs typeface="Times New Roman" panose="02020603050405020304" charset="0"/>
              </a:rPr>
              <a:t>和</a:t>
            </a:r>
            <a:r>
              <a:rPr lang="en-US" altLang="zh-CN" sz="2400" b="1">
                <a:solidFill>
                  <a:srgbClr val="000000"/>
                </a:solidFill>
                <a:latin typeface="Times New Roman"/>
                <a:ea typeface="宋体" panose="02010600030101010101" pitchFamily="2" charset="-122"/>
              </a:rPr>
              <a:t>________</a:t>
            </a:r>
            <a:r>
              <a:rPr lang="zh-CN" altLang="zh-CN" sz="2400" b="1">
                <a:solidFill>
                  <a:srgbClr val="000000"/>
                </a:solidFill>
                <a:latin typeface="Times New Roman"/>
                <a:ea typeface="宋体" panose="02010600030101010101" pitchFamily="2" charset="-122"/>
                <a:cs typeface="Times New Roman" panose="02020603050405020304" charset="0"/>
              </a:rPr>
              <a:t>有压强。</a:t>
            </a:r>
            <a:r>
              <a:rPr lang="en-US" altLang="zh-CN" sz="2400" b="1">
                <a:solidFill>
                  <a:srgbClr val="000000"/>
                </a:solidFill>
                <a:latin typeface="Times New Roman"/>
                <a:ea typeface="仿宋_GB2312"/>
              </a:rPr>
              <a:t>(4</a:t>
            </a:r>
            <a:r>
              <a:rPr lang="zh-CN" altLang="zh-CN" sz="2400" b="1">
                <a:solidFill>
                  <a:srgbClr val="000000"/>
                </a:solidFill>
                <a:latin typeface="Times New Roman"/>
                <a:ea typeface="仿宋_GB2312"/>
                <a:cs typeface="Times New Roman" panose="02020603050405020304" charset="0"/>
              </a:rPr>
              <a:t>分</a:t>
            </a:r>
            <a:r>
              <a:rPr lang="en-US" altLang="zh-CN" sz="2400" b="1">
                <a:solidFill>
                  <a:srgbClr val="000000"/>
                </a:solidFill>
                <a:latin typeface="Times New Roman"/>
                <a:ea typeface="仿宋_GB2312"/>
              </a:rPr>
              <a:t>)</a:t>
            </a:r>
            <a:endParaRPr lang="en-US" altLang="zh-CN" sz="2400" b="1" kern="100">
              <a:solidFill>
                <a:srgbClr val="000000"/>
              </a:solidFill>
              <a:effectLst/>
              <a:latin typeface="Times New Roman"/>
              <a:ea typeface="仿宋_GB2312"/>
              <a:cs typeface="Times New Roman" panose="02020603050405020304" charset="0"/>
            </a:endParaRPr>
          </a:p>
        </p:txBody>
      </p:sp>
      <p:pic>
        <p:nvPicPr>
          <p:cNvPr id="6" name="图片 4" title=""/>
          <p:cNvPicPr>
            <a:picLocks noChangeAspect="1"/>
          </p:cNvPicPr>
          <p:nvPr>
            <p:custDataLst>
              <p:tags r:id="rId5"/>
            </p:custDataLst>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6512" y="-164554"/>
            <a:ext cx="2736304"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title=""/>
          <p:cNvSpPr txBox="1">
            <a:spLocks noChangeArrowheads="1"/>
          </p:cNvSpPr>
          <p:nvPr>
            <p:custDataLst>
              <p:tags r:id="rId6"/>
            </p:custDataLst>
          </p:nvPr>
        </p:nvSpPr>
        <p:spPr bwMode="auto">
          <a:xfrm>
            <a:off x="37318" y="10527"/>
            <a:ext cx="2289810" cy="42989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auto" hangingPunct="1">
              <a:buFont typeface="Arial" panose="020b0604020202020204" pitchFamily="34" charset="0"/>
              <a:buNone/>
              <a:defRPr/>
            </a:pPr>
            <a:r>
              <a:rPr lang="en-US" altLang="zh-CN" sz="2200" b="1">
                <a:solidFill>
                  <a:schemeClr val="bg1"/>
                </a:solidFill>
                <a:latin typeface="黑体" panose="02010609060101010101" charset="-122"/>
                <a:ea typeface="黑体"/>
              </a:rPr>
              <a:t>1</a:t>
            </a:r>
            <a:r>
              <a:rPr lang="zh-CN" altLang="en-US" sz="2200" b="1">
                <a:solidFill>
                  <a:schemeClr val="bg1"/>
                </a:solidFill>
                <a:latin typeface="黑体" panose="02010609060101010101" charset="-122"/>
                <a:ea typeface="黑体"/>
              </a:rPr>
              <a:t>星题  </a:t>
            </a:r>
            <a:r>
              <a:rPr lang="zh-CN" altLang="en-US" sz="2200" b="1" smtClean="0">
                <a:solidFill>
                  <a:schemeClr val="bg1"/>
                </a:solidFill>
                <a:latin typeface="黑体" panose="02010609060101010101" charset="-122"/>
                <a:ea typeface="黑体"/>
              </a:rPr>
              <a:t>基础过关</a:t>
            </a:r>
            <a:endParaRPr lang="zh-CN" altLang="en-US" sz="2200" b="1" smtClean="0">
              <a:solidFill>
                <a:schemeClr val="bg1"/>
              </a:solidFill>
              <a:latin typeface="黑体" panose="02010609060101010101" charset="-122"/>
              <a:ea typeface="黑体"/>
            </a:endParaRPr>
          </a:p>
        </p:txBody>
      </p:sp>
      <p:pic>
        <p:nvPicPr>
          <p:cNvPr id="1026" name="Picture 2" title=""/>
          <p:cNvPicPr>
            <a:picLocks noChangeAspect="1" noChangeArrowheads="1"/>
          </p:cNvPicPr>
          <p:nvPr>
            <p:custDataLst>
              <p:tags r:id="rId8"/>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995936" y="3219822"/>
            <a:ext cx="2134139" cy="113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title=""/>
          <p:cNvSpPr/>
          <p:nvPr>
            <p:custDataLst>
              <p:tags r:id="rId9"/>
            </p:custDataLst>
          </p:nvPr>
        </p:nvSpPr>
        <p:spPr>
          <a:xfrm>
            <a:off x="6719792" y="2499742"/>
            <a:ext cx="795020" cy="46037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底部</a:t>
            </a:r>
            <a:endParaRPr lang="zh-CN" altLang="zh-CN" sz="2400" b="1">
              <a:solidFill>
                <a:srgbClr val="C00000"/>
              </a:solidFill>
              <a:latin typeface="Times New Roman"/>
              <a:ea typeface="宋体" panose="02010600030101010101" pitchFamily="2" charset="-122"/>
            </a:endParaRPr>
          </a:p>
        </p:txBody>
      </p:sp>
      <p:sp>
        <p:nvSpPr>
          <p:cNvPr id="4" name="矩形 3" title=""/>
          <p:cNvSpPr/>
          <p:nvPr>
            <p:custDataLst>
              <p:tags r:id="rId10"/>
            </p:custDataLst>
          </p:nvPr>
        </p:nvSpPr>
        <p:spPr>
          <a:xfrm>
            <a:off x="780510" y="3011308"/>
            <a:ext cx="795020" cy="460375"/>
          </a:xfrm>
          <a:prstGeom prst="rect">
            <a:avLst/>
          </a:prstGeom>
        </p:spPr>
        <p:txBody>
          <a:bodyPr wrap="none">
            <a:spAutoFit/>
          </a:bodyPr>
          <a:lstStyle/>
          <a:p>
            <a:pPr lvl="0" fontAlgn="auto"/>
            <a:r>
              <a:rPr lang="zh-CN" altLang="zh-CN" sz="2400" b="1">
                <a:solidFill>
                  <a:srgbClr val="C00000"/>
                </a:solidFill>
                <a:latin typeface="Times New Roman"/>
                <a:ea typeface="宋体" panose="02010600030101010101" pitchFamily="2" charset="-122"/>
              </a:rPr>
              <a:t>侧壁</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4" name="矩形 13" title=""/>
          <p:cNvSpPr/>
          <p:nvPr>
            <p:custDataLst>
              <p:tags r:id="rId3"/>
            </p:custDataLst>
          </p:nvPr>
        </p:nvSpPr>
        <p:spPr>
          <a:xfrm>
            <a:off x="438033" y="556681"/>
            <a:ext cx="8166415" cy="2792239"/>
          </a:xfrm>
          <a:prstGeom prst="rect">
            <a:avLst/>
          </a:prstGeom>
        </p:spPr>
        <p:txBody>
          <a:bodyPr wrap="square">
            <a:spAutoFit/>
          </a:bodyPr>
          <a:lstStyle/>
          <a:p>
            <a:pPr algn="just" fontAlgn="base" latinLnBrk="1">
              <a:lnSpc>
                <a:spcPct val="150000"/>
              </a:lnSpc>
              <a:spcAft>
                <a:spcPct val="0"/>
              </a:spcAft>
            </a:pPr>
            <a:r>
              <a:rPr lang="en-US" altLang="zh-CN" sz="2400" b="1">
                <a:solidFill>
                  <a:srgbClr val="000000"/>
                </a:solidFill>
                <a:latin typeface="Times New Roman"/>
                <a:ea typeface="宋体" panose="02010600030101010101" pitchFamily="2" charset="-122"/>
              </a:rPr>
              <a:t>9</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a:t>
            </a:r>
            <a:r>
              <a:rPr lang="zh-CN" altLang="zh-CN" sz="2400" b="1">
                <a:solidFill>
                  <a:srgbClr val="000000"/>
                </a:solidFill>
                <a:latin typeface="Times New Roman"/>
                <a:ea typeface="宋体" panose="02010600030101010101" pitchFamily="2" charset="-122"/>
                <a:cs typeface="Times New Roman" panose="02020603050405020304" charset="0"/>
              </a:rPr>
              <a:t>合肥期末</a:t>
            </a:r>
            <a:r>
              <a:rPr lang="en-US" altLang="zh-CN" sz="2400" b="1">
                <a:solidFill>
                  <a:srgbClr val="000000"/>
                </a:solidFill>
                <a:latin typeface="Times New Roman"/>
                <a:ea typeface="宋体" panose="02010600030101010101" pitchFamily="2" charset="-122"/>
              </a:rPr>
              <a:t>]</a:t>
            </a:r>
            <a:r>
              <a:rPr lang="zh-CN" altLang="zh-CN" sz="2400" b="1">
                <a:solidFill>
                  <a:srgbClr val="000000"/>
                </a:solidFill>
                <a:latin typeface="Times New Roman"/>
                <a:ea typeface="宋体" panose="02010600030101010101" pitchFamily="2" charset="-122"/>
                <a:cs typeface="Times New Roman" panose="02020603050405020304" charset="0"/>
              </a:rPr>
              <a:t>如图所示是同学们研究液体压强时，绘制的甲、乙两种液体产生的压强与深度关系的图像。由图像可知，甲、乙两种液体的密度关系是</a:t>
            </a:r>
            <a:r>
              <a:rPr lang="en-US" altLang="zh-CN" sz="2400" b="1" i="1">
                <a:solidFill>
                  <a:srgbClr val="000000"/>
                </a:solidFill>
                <a:latin typeface="Times New Roman"/>
                <a:ea typeface="宋体" panose="02010600030101010101" pitchFamily="2" charset="-122"/>
              </a:rPr>
              <a:t>ρ</a:t>
            </a:r>
            <a:r>
              <a:rPr lang="zh-CN" altLang="zh-CN" sz="2400" b="1" baseline="-25000">
                <a:solidFill>
                  <a:srgbClr val="000000"/>
                </a:solidFill>
                <a:latin typeface="Times New Roman"/>
                <a:ea typeface="宋体" panose="02010600030101010101" pitchFamily="2" charset="-122"/>
                <a:cs typeface="Times New Roman" panose="02020603050405020304" charset="0"/>
              </a:rPr>
              <a:t>甲</a:t>
            </a:r>
            <a:r>
              <a:rPr lang="en-US" altLang="zh-CN" sz="2400" b="1">
                <a:solidFill>
                  <a:srgbClr val="000000"/>
                </a:solidFill>
                <a:latin typeface="Times New Roman"/>
                <a:ea typeface="宋体" panose="02010600030101010101" pitchFamily="2" charset="-122"/>
              </a:rPr>
              <a:t>______(</a:t>
            </a:r>
            <a:r>
              <a:rPr lang="zh-CN" altLang="zh-CN" sz="2400" b="1">
                <a:solidFill>
                  <a:srgbClr val="000000"/>
                </a:solidFill>
                <a:latin typeface="Times New Roman"/>
                <a:ea typeface="宋体" panose="02010600030101010101" pitchFamily="2" charset="-122"/>
                <a:cs typeface="Times New Roman" panose="02020603050405020304" charset="0"/>
              </a:rPr>
              <a:t>填</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a:solidFill>
                  <a:srgbClr val="000000"/>
                </a:solidFill>
                <a:latin typeface="Times New Roman"/>
                <a:ea typeface="宋体" panose="02010600030101010101" pitchFamily="2" charset="-122"/>
                <a:cs typeface="Times New Roman" panose="02020603050405020304" charset="0"/>
              </a:rPr>
              <a:t>或</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a:solidFill>
                  <a:srgbClr val="000000"/>
                </a:solidFill>
                <a:latin typeface="Times New Roman"/>
                <a:ea typeface="宋体" panose="02010600030101010101" pitchFamily="2" charset="-122"/>
              </a:rPr>
              <a:t>)</a:t>
            </a:r>
            <a:r>
              <a:rPr lang="en-US" altLang="zh-CN" sz="2400" b="1" i="1">
                <a:solidFill>
                  <a:srgbClr val="000000"/>
                </a:solidFill>
                <a:latin typeface="Times New Roman"/>
                <a:ea typeface="宋体" panose="02010600030101010101" pitchFamily="2" charset="-122"/>
              </a:rPr>
              <a:t>ρ</a:t>
            </a:r>
            <a:r>
              <a:rPr lang="zh-CN" altLang="zh-CN" sz="2400" b="1" baseline="-25000">
                <a:solidFill>
                  <a:srgbClr val="000000"/>
                </a:solidFill>
                <a:latin typeface="Times New Roman"/>
                <a:ea typeface="宋体" panose="02010600030101010101" pitchFamily="2" charset="-122"/>
                <a:cs typeface="Times New Roman" panose="02020603050405020304" charset="0"/>
              </a:rPr>
              <a:t>乙</a:t>
            </a:r>
            <a:r>
              <a:rPr lang="zh-CN" altLang="zh-CN" sz="2400" b="1">
                <a:solidFill>
                  <a:srgbClr val="000000"/>
                </a:solidFill>
                <a:latin typeface="Times New Roman"/>
                <a:ea typeface="宋体" panose="02010600030101010101" pitchFamily="2" charset="-122"/>
                <a:cs typeface="Times New Roman" panose="02020603050405020304" charset="0"/>
              </a:rPr>
              <a:t>；在甲液体</a:t>
            </a:r>
            <a:r>
              <a:rPr lang="en-US" altLang="zh-CN" sz="2400" b="1">
                <a:solidFill>
                  <a:srgbClr val="000000"/>
                </a:solidFill>
                <a:latin typeface="Times New Roman"/>
                <a:ea typeface="宋体" panose="02010600030101010101" pitchFamily="2" charset="-122"/>
              </a:rPr>
              <a:t>8 cm</a:t>
            </a:r>
            <a:r>
              <a:rPr lang="zh-CN" altLang="zh-CN" sz="2400" b="1">
                <a:solidFill>
                  <a:srgbClr val="000000"/>
                </a:solidFill>
                <a:latin typeface="Times New Roman"/>
                <a:ea typeface="宋体" panose="02010600030101010101" pitchFamily="2" charset="-122"/>
                <a:cs typeface="Times New Roman" panose="02020603050405020304" charset="0"/>
              </a:rPr>
              <a:t>深处的压强为</a:t>
            </a:r>
            <a:r>
              <a:rPr lang="en-US" altLang="zh-CN" sz="2400" b="1">
                <a:solidFill>
                  <a:srgbClr val="000000"/>
                </a:solidFill>
                <a:latin typeface="Times New Roman"/>
                <a:ea typeface="宋体" panose="02010600030101010101" pitchFamily="2" charset="-122"/>
              </a:rPr>
              <a:t>________Pa</a:t>
            </a:r>
            <a:r>
              <a:rPr lang="zh-CN" altLang="zh-CN" sz="2400" b="1">
                <a:solidFill>
                  <a:srgbClr val="000000"/>
                </a:solidFill>
                <a:latin typeface="Times New Roman"/>
                <a:ea typeface="宋体" panose="02010600030101010101" pitchFamily="2" charset="-122"/>
                <a:cs typeface="Times New Roman" panose="02020603050405020304" charset="0"/>
              </a:rPr>
              <a:t>。</a:t>
            </a:r>
            <a:r>
              <a:rPr lang="en-US" altLang="zh-CN" sz="2400" b="1">
                <a:solidFill>
                  <a:srgbClr val="000000"/>
                </a:solidFill>
                <a:latin typeface="Times New Roman"/>
                <a:ea typeface="仿宋_GB2312"/>
              </a:rPr>
              <a:t>(4</a:t>
            </a:r>
            <a:r>
              <a:rPr lang="zh-CN" altLang="zh-CN" sz="2400" b="1">
                <a:solidFill>
                  <a:srgbClr val="000000"/>
                </a:solidFill>
                <a:latin typeface="Times New Roman"/>
                <a:ea typeface="仿宋_GB2312"/>
                <a:cs typeface="Times New Roman" panose="02020603050405020304" charset="0"/>
              </a:rPr>
              <a:t>分</a:t>
            </a:r>
            <a:r>
              <a:rPr lang="en-US" altLang="zh-CN" sz="2400" b="1">
                <a:solidFill>
                  <a:srgbClr val="000000"/>
                </a:solidFill>
                <a:latin typeface="Times New Roman"/>
                <a:ea typeface="仿宋_GB2312"/>
              </a:rPr>
              <a:t>)</a:t>
            </a:r>
            <a:endParaRPr lang="en-US" altLang="zh-CN" sz="2400" b="1" kern="100">
              <a:solidFill>
                <a:srgbClr val="000000"/>
              </a:solidFill>
              <a:latin typeface="Times New Roman"/>
              <a:ea typeface="仿宋_GB2312"/>
              <a:cs typeface="Times New Roman" panose="02020603050405020304" charset="0"/>
            </a:endParaRPr>
          </a:p>
        </p:txBody>
      </p:sp>
      <p:pic>
        <p:nvPicPr>
          <p:cNvPr id="9218"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11760" y="2715766"/>
            <a:ext cx="2766623" cy="17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5508104" y="1721967"/>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6516216" y="2280761"/>
            <a:ext cx="877163" cy="461665"/>
          </a:xfrm>
          <a:prstGeom prst="rect">
            <a:avLst/>
          </a:prstGeom>
        </p:spPr>
        <p:txBody>
          <a:bodyPr wrap="none">
            <a:spAutoFit/>
          </a:bodyPr>
          <a:lstStyle/>
          <a:p>
            <a:pPr lvl="0" fontAlgn="auto"/>
            <a:r>
              <a:rPr lang="en-US" altLang="zh-CN" sz="2400" b="1">
                <a:solidFill>
                  <a:srgbClr val="C00000"/>
                </a:solidFill>
                <a:latin typeface="Times New Roman"/>
                <a:ea typeface="宋体" panose="02010600030101010101" pitchFamily="2" charset="-122"/>
              </a:rPr>
              <a:t>1 200</a:t>
            </a:r>
            <a:endParaRPr lang="en-US"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0" name="矩形 9" title=""/>
          <p:cNvSpPr/>
          <p:nvPr>
            <p:custDataLst>
              <p:tags r:id="rId3"/>
            </p:custDataLst>
          </p:nvPr>
        </p:nvSpPr>
        <p:spPr>
          <a:xfrm>
            <a:off x="445714" y="449649"/>
            <a:ext cx="7798694" cy="3416320"/>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10</a:t>
            </a:r>
            <a:r>
              <a:rPr lang="zh-CN" altLang="zh-CN" sz="2400" b="1" kern="100">
                <a:solidFill>
                  <a:srgbClr val="000000"/>
                </a:solidFill>
                <a:latin typeface="Times New Roman"/>
                <a:ea typeface="宋体" panose="02010600030101010101" pitchFamily="2" charset="-122"/>
                <a:cs typeface="Times New Roman" panose="02020603050405020304" charset="0"/>
              </a:rPr>
              <a:t>．如图所示的是甲、乙两个完全相同的试管，甲试管竖直放置，乙试管倾斜放置。两试管中液面相平。</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均填</a:t>
            </a:r>
            <a:r>
              <a:rPr lang="en-US" altLang="zh-CN" sz="2400" b="1" kern="100">
                <a:solidFill>
                  <a:srgbClr val="000000"/>
                </a:solidFill>
                <a:latin typeface="Times New Roman"/>
                <a:ea typeface="宋体" panose="02010600030101010101" pitchFamily="2" charset="-122"/>
                <a:cs typeface="Courier New" panose="02070309020205020404"/>
              </a:rPr>
              <a:t>“&gt;”</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Times New Roman"/>
                <a:ea typeface="宋体" panose="02010600030101010101" pitchFamily="2" charset="-122"/>
                <a:cs typeface="Courier New" panose="02070309020205020404"/>
              </a:rPr>
              <a:t>“&lt;”)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a:t>
            </a:r>
            <a:r>
              <a:rPr lang="zh-CN" altLang="zh-CN" sz="2400" b="1" kern="100">
                <a:solidFill>
                  <a:srgbClr val="000000"/>
                </a:solidFill>
                <a:latin typeface="Times New Roman"/>
                <a:ea typeface="宋体" panose="02010600030101010101" pitchFamily="2" charset="-122"/>
                <a:cs typeface="Times New Roman" panose="02020603050405020304" charset="0"/>
              </a:rPr>
              <a:t>若两试管中均为水，则试管底受到的压强</a:t>
            </a:r>
            <a:r>
              <a:rPr lang="en-US" altLang="zh-CN" sz="2400" b="1" i="1" kern="100">
                <a:solidFill>
                  <a:srgbClr val="000000"/>
                </a:solidFill>
                <a:latin typeface="Times New Roman"/>
                <a:ea typeface="宋体" panose="02010600030101010101" pitchFamily="2" charset="-122"/>
                <a:cs typeface="Courier New" panose="02070309020205020404"/>
              </a:rPr>
              <a:t>p</a:t>
            </a:r>
            <a:r>
              <a:rPr lang="zh-CN" altLang="zh-CN" sz="2400" b="1" kern="100" baseline="-25000">
                <a:solidFill>
                  <a:srgbClr val="000000"/>
                </a:solidFill>
                <a:latin typeface="Times New Roman"/>
                <a:ea typeface="宋体" panose="02010600030101010101" pitchFamily="2" charset="-122"/>
                <a:cs typeface="Times New Roman" panose="02020603050405020304" charset="0"/>
              </a:rPr>
              <a:t>甲</a:t>
            </a:r>
            <a:r>
              <a:rPr lang="en-US" altLang="zh-CN" sz="2400" b="1" kern="100">
                <a:solidFill>
                  <a:srgbClr val="000000"/>
                </a:solidFill>
                <a:latin typeface="Times New Roman"/>
                <a:ea typeface="宋体" panose="02010600030101010101" pitchFamily="2" charset="-122"/>
                <a:cs typeface="Courier New" panose="02070309020205020404"/>
              </a:rPr>
              <a:t>________</a:t>
            </a:r>
            <a:r>
              <a:rPr lang="en-US" altLang="zh-CN" sz="2400" b="1" i="1" kern="100">
                <a:solidFill>
                  <a:srgbClr val="000000"/>
                </a:solidFill>
                <a:latin typeface="Times New Roman"/>
                <a:ea typeface="宋体" panose="02010600030101010101" pitchFamily="2" charset="-122"/>
                <a:cs typeface="Courier New" panose="02070309020205020404"/>
              </a:rPr>
              <a:t>p</a:t>
            </a:r>
            <a:r>
              <a:rPr lang="zh-CN" altLang="zh-CN" sz="2400" b="1" kern="100" baseline="-25000">
                <a:solidFill>
                  <a:srgbClr val="000000"/>
                </a:solidFill>
                <a:latin typeface="Times New Roman"/>
                <a:ea typeface="宋体" panose="02010600030101010101" pitchFamily="2" charset="-122"/>
                <a:cs typeface="Times New Roman" panose="02020603050405020304" charset="0"/>
              </a:rPr>
              <a:t>乙</a:t>
            </a:r>
            <a:r>
              <a:rPr lang="zh-CN" altLang="zh-CN" sz="2400" b="1" kern="100">
                <a:solidFill>
                  <a:srgbClr val="000000"/>
                </a:solidFill>
                <a:latin typeface="Times New Roman"/>
                <a:ea typeface="宋体" panose="02010600030101010101" pitchFamily="2" charset="-122"/>
                <a:cs typeface="Times New Roman" panose="02020603050405020304" charset="0"/>
              </a:rPr>
              <a:t>。将乙试管竖直放置后，试管底受到的</a:t>
            </a:r>
            <a:r>
              <a:rPr lang="zh-CN" altLang="zh-CN" sz="2400" b="1" kern="100" smtClean="0">
                <a:solidFill>
                  <a:srgbClr val="000000"/>
                </a:solidFill>
                <a:latin typeface="Times New Roman"/>
                <a:ea typeface="宋体" panose="02010600030101010101" pitchFamily="2" charset="-122"/>
                <a:cs typeface="Times New Roman" panose="02020603050405020304" charset="0"/>
              </a:rPr>
              <a:t>压强</a:t>
            </a:r>
            <a:endParaRPr lang="en-US" altLang="zh-CN" sz="2400" b="1" kern="100" smtClean="0">
              <a:solidFill>
                <a:srgbClr val="000000"/>
              </a:solidFill>
              <a:latin typeface="Times New Roman"/>
              <a:ea typeface="宋体" panose="02010600030101010101" pitchFamily="2" charset="-122"/>
              <a:cs typeface="Times New Roman" panose="02020603050405020304" charset="0"/>
            </a:endParaRPr>
          </a:p>
          <a:p>
            <a:pPr algn="just" fontAlgn="auto">
              <a:lnSpc>
                <a:spcPct val="150000"/>
              </a:lnSpc>
              <a:spcAft>
                <a:spcPct val="0"/>
              </a:spcAft>
            </a:pPr>
            <a:r>
              <a:rPr lang="en-US" altLang="zh-CN" sz="2400" b="1" i="1" kern="100" smtClean="0">
                <a:solidFill>
                  <a:srgbClr val="000000"/>
                </a:solidFill>
                <a:latin typeface="Times New Roman"/>
                <a:ea typeface="宋体" panose="02010600030101010101" pitchFamily="2" charset="-122"/>
                <a:cs typeface="Courier New" panose="02070309020205020404"/>
              </a:rPr>
              <a:t>p</a:t>
            </a:r>
            <a:r>
              <a:rPr lang="zh-CN" altLang="zh-CN" sz="2400" b="1" kern="100" baseline="-25000">
                <a:solidFill>
                  <a:srgbClr val="000000"/>
                </a:solidFill>
                <a:latin typeface="Times New Roman"/>
                <a:ea typeface="宋体" panose="02010600030101010101" pitchFamily="2" charset="-122"/>
                <a:cs typeface="Times New Roman" panose="02020603050405020304" charset="0"/>
              </a:rPr>
              <a:t>乙</a:t>
            </a:r>
            <a:r>
              <a:rPr lang="en-US" altLang="zh-CN" sz="2400" b="1" kern="100">
                <a:solidFill>
                  <a:srgbClr val="000000"/>
                </a:solidFill>
                <a:latin typeface="Times New Roman"/>
                <a:ea typeface="宋体" panose="02010600030101010101" pitchFamily="2" charset="-122"/>
                <a:cs typeface="Courier New" panose="02070309020205020404"/>
              </a:rPr>
              <a:t>′________</a:t>
            </a:r>
            <a:r>
              <a:rPr lang="en-US" altLang="zh-CN" sz="2400" b="1" i="1" kern="100">
                <a:solidFill>
                  <a:srgbClr val="000000"/>
                </a:solidFill>
                <a:latin typeface="Times New Roman"/>
                <a:ea typeface="宋体" panose="02010600030101010101" pitchFamily="2" charset="-122"/>
                <a:cs typeface="Courier New" panose="02070309020205020404"/>
              </a:rPr>
              <a:t>p</a:t>
            </a:r>
            <a:r>
              <a:rPr lang="zh-CN" altLang="zh-CN" sz="2400" b="1" kern="100" baseline="-25000">
                <a:solidFill>
                  <a:srgbClr val="000000"/>
                </a:solidFill>
                <a:latin typeface="Times New Roman"/>
                <a:ea typeface="宋体" panose="02010600030101010101" pitchFamily="2" charset="-122"/>
                <a:cs typeface="Times New Roman" panose="02020603050405020304" charset="0"/>
              </a:rPr>
              <a:t>乙</a:t>
            </a:r>
            <a:r>
              <a:rPr lang="zh-CN" altLang="zh-CN" sz="2400" b="1" kern="100" smtClean="0">
                <a:solidFill>
                  <a:srgbClr val="000000"/>
                </a:solidFill>
                <a:latin typeface="Times New Roman"/>
                <a:ea typeface="宋体" panose="02010600030101010101" pitchFamily="2" charset="-122"/>
                <a:cs typeface="Times New Roman" panose="02020603050405020304" charset="0"/>
              </a:rPr>
              <a:t>。</a:t>
            </a:r>
            <a:endParaRPr lang="zh-CN" altLang="zh-CN" sz="2400" b="1" kern="100" smtClean="0">
              <a:solidFill>
                <a:srgbClr val="000000"/>
              </a:solidFill>
              <a:effectLst/>
              <a:latin typeface="Times New Roman"/>
              <a:ea typeface="宋体" panose="02010600030101010101" pitchFamily="2" charset="-122"/>
              <a:cs typeface="Times New Roman" panose="02020603050405020304" charset="0"/>
            </a:endParaRPr>
          </a:p>
        </p:txBody>
      </p:sp>
      <p:pic>
        <p:nvPicPr>
          <p:cNvPr id="10242"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915816" y="3220943"/>
            <a:ext cx="1882006" cy="138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7020272" y="2183961"/>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971600" y="3363838"/>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0" name="矩形 9" title=""/>
          <p:cNvSpPr/>
          <p:nvPr>
            <p:custDataLst>
              <p:tags r:id="rId3"/>
            </p:custDataLst>
          </p:nvPr>
        </p:nvSpPr>
        <p:spPr>
          <a:xfrm>
            <a:off x="445714" y="449649"/>
            <a:ext cx="7798694" cy="1691810"/>
          </a:xfrm>
          <a:prstGeom prst="rect">
            <a:avLst/>
          </a:prstGeom>
        </p:spPr>
        <p:txBody>
          <a:bodyPr wrap="square">
            <a:spAutoFit/>
          </a:bodyPr>
          <a:lstStyle/>
          <a:p>
            <a:pPr fontAlgn="auto">
              <a:lnSpc>
                <a:spcPct val="150000"/>
              </a:lnSpc>
            </a:pPr>
            <a:r>
              <a:rPr lang="en-US" altLang="zh-CN" sz="2400" b="1" smtClean="0">
                <a:solidFill>
                  <a:srgbClr val="000000"/>
                </a:solidFill>
                <a:latin typeface="Times New Roman"/>
                <a:ea typeface="宋体" panose="02010600030101010101" pitchFamily="2" charset="-122"/>
              </a:rPr>
              <a:t>(</a:t>
            </a:r>
            <a:r>
              <a:rPr lang="en-US" altLang="zh-CN" sz="2400" b="1">
                <a:solidFill>
                  <a:srgbClr val="000000"/>
                </a:solidFill>
                <a:latin typeface="Times New Roman"/>
                <a:ea typeface="宋体" panose="02010600030101010101" pitchFamily="2" charset="-122"/>
              </a:rPr>
              <a:t>2)</a:t>
            </a:r>
            <a:r>
              <a:rPr lang="zh-CN" altLang="zh-CN" sz="2400" b="1">
                <a:solidFill>
                  <a:srgbClr val="000000"/>
                </a:solidFill>
                <a:latin typeface="Times New Roman"/>
                <a:ea typeface="宋体" panose="02010600030101010101" pitchFamily="2" charset="-122"/>
                <a:cs typeface="Times New Roman" panose="02020603050405020304" charset="0"/>
              </a:rPr>
              <a:t>若试管中装有质量相同的两种液体，则液体的密度</a:t>
            </a:r>
            <a:r>
              <a:rPr lang="en-US" altLang="zh-CN" sz="2400" b="1" i="1">
                <a:solidFill>
                  <a:srgbClr val="000000"/>
                </a:solidFill>
                <a:latin typeface="Times New Roman"/>
                <a:ea typeface="宋体" panose="02010600030101010101" pitchFamily="2" charset="-122"/>
              </a:rPr>
              <a:t>ρ</a:t>
            </a:r>
            <a:r>
              <a:rPr lang="zh-CN" altLang="zh-CN" sz="2400" b="1" baseline="-25000">
                <a:solidFill>
                  <a:srgbClr val="000000"/>
                </a:solidFill>
                <a:latin typeface="Times New Roman"/>
                <a:ea typeface="宋体" panose="02010600030101010101" pitchFamily="2" charset="-122"/>
                <a:cs typeface="Times New Roman" panose="02020603050405020304" charset="0"/>
              </a:rPr>
              <a:t>甲</a:t>
            </a:r>
            <a:r>
              <a:rPr lang="en-US" altLang="zh-CN" sz="2400" b="1">
                <a:solidFill>
                  <a:srgbClr val="000000"/>
                </a:solidFill>
                <a:latin typeface="Times New Roman"/>
                <a:ea typeface="宋体" panose="02010600030101010101" pitchFamily="2" charset="-122"/>
              </a:rPr>
              <a:t>________</a:t>
            </a:r>
            <a:r>
              <a:rPr lang="en-US" altLang="zh-CN" sz="2400" b="1" i="1">
                <a:solidFill>
                  <a:srgbClr val="000000"/>
                </a:solidFill>
                <a:latin typeface="Times New Roman"/>
                <a:ea typeface="宋体" panose="02010600030101010101" pitchFamily="2" charset="-122"/>
              </a:rPr>
              <a:t>ρ</a:t>
            </a:r>
            <a:r>
              <a:rPr lang="zh-CN" altLang="zh-CN" sz="2400" b="1" baseline="-25000">
                <a:solidFill>
                  <a:srgbClr val="000000"/>
                </a:solidFill>
                <a:latin typeface="Times New Roman"/>
                <a:ea typeface="宋体" panose="02010600030101010101" pitchFamily="2" charset="-122"/>
                <a:cs typeface="Times New Roman" panose="02020603050405020304" charset="0"/>
              </a:rPr>
              <a:t>乙</a:t>
            </a:r>
            <a:r>
              <a:rPr lang="zh-CN" altLang="zh-CN" sz="2400" b="1">
                <a:solidFill>
                  <a:srgbClr val="000000"/>
                </a:solidFill>
                <a:latin typeface="Times New Roman"/>
                <a:ea typeface="宋体" panose="02010600030101010101" pitchFamily="2" charset="-122"/>
                <a:cs typeface="Times New Roman" panose="02020603050405020304" charset="0"/>
              </a:rPr>
              <a:t>，甲试管中液体对试管底的压强</a:t>
            </a:r>
            <a:r>
              <a:rPr lang="en-US" altLang="zh-CN" sz="2400" b="1">
                <a:solidFill>
                  <a:srgbClr val="000000"/>
                </a:solidFill>
                <a:latin typeface="Times New Roman"/>
                <a:ea typeface="宋体" panose="02010600030101010101" pitchFamily="2" charset="-122"/>
              </a:rPr>
              <a:t>________</a:t>
            </a:r>
            <a:r>
              <a:rPr lang="zh-CN" altLang="zh-CN" sz="2400" b="1">
                <a:solidFill>
                  <a:srgbClr val="000000"/>
                </a:solidFill>
                <a:latin typeface="Times New Roman"/>
                <a:ea typeface="宋体" panose="02010600030101010101" pitchFamily="2" charset="-122"/>
                <a:cs typeface="Times New Roman" panose="02020603050405020304" charset="0"/>
              </a:rPr>
              <a:t>乙试管中液体对试管底的压强。</a:t>
            </a:r>
            <a:r>
              <a:rPr lang="en-US" altLang="zh-CN" sz="2400" b="1">
                <a:solidFill>
                  <a:srgbClr val="000000"/>
                </a:solidFill>
                <a:latin typeface="Times New Roman"/>
                <a:ea typeface="仿宋_GB2312"/>
              </a:rPr>
              <a:t>(8</a:t>
            </a:r>
            <a:r>
              <a:rPr lang="zh-CN" altLang="zh-CN" sz="2400" b="1">
                <a:solidFill>
                  <a:srgbClr val="000000"/>
                </a:solidFill>
                <a:latin typeface="Times New Roman"/>
                <a:ea typeface="仿宋_GB2312"/>
                <a:cs typeface="Times New Roman" panose="02020603050405020304" charset="0"/>
              </a:rPr>
              <a:t>分</a:t>
            </a:r>
            <a:r>
              <a:rPr lang="en-US" altLang="zh-CN" sz="2400" b="1">
                <a:solidFill>
                  <a:srgbClr val="000000"/>
                </a:solidFill>
                <a:latin typeface="Times New Roman"/>
                <a:ea typeface="仿宋_GB2312"/>
              </a:rPr>
              <a:t>)</a:t>
            </a:r>
            <a:endParaRPr lang="en-US" altLang="zh-CN" sz="2400" b="1" kern="100">
              <a:solidFill>
                <a:srgbClr val="000000"/>
              </a:solidFill>
              <a:effectLst/>
              <a:latin typeface="Times New Roman"/>
              <a:ea typeface="仿宋_GB2312"/>
              <a:cs typeface="Times New Roman" panose="02020603050405020304" charset="0"/>
            </a:endParaRPr>
          </a:p>
        </p:txBody>
      </p:sp>
      <p:pic>
        <p:nvPicPr>
          <p:cNvPr id="10242"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27784" y="2613597"/>
            <a:ext cx="1882006" cy="138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899592" y="1064721"/>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6602325" y="1064720"/>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0" name="矩形 9" title=""/>
          <p:cNvSpPr/>
          <p:nvPr>
            <p:custDataLst>
              <p:tags r:id="rId3"/>
            </p:custDataLst>
          </p:nvPr>
        </p:nvSpPr>
        <p:spPr>
          <a:xfrm>
            <a:off x="445714" y="699542"/>
            <a:ext cx="7870702" cy="2348592"/>
          </a:xfrm>
          <a:prstGeom prst="rect">
            <a:avLst/>
          </a:prstGeom>
        </p:spPr>
        <p:txBody>
          <a:bodyPr wrap="square">
            <a:spAutoFit/>
          </a:bodyPr>
          <a:lstStyle/>
          <a:p>
            <a:pPr algn="just" fontAlgn="base" latinLnBrk="1">
              <a:lnSpc>
                <a:spcPct val="150000"/>
              </a:lnSpc>
              <a:spcBef>
                <a:spcPts val="1300"/>
              </a:spcBef>
              <a:spcAft>
                <a:spcPct val="0"/>
              </a:spcAft>
            </a:pPr>
            <a:r>
              <a:rPr lang="en-US" altLang="zh-CN" sz="2000" b="1">
                <a:solidFill>
                  <a:srgbClr val="000000"/>
                </a:solidFill>
                <a:latin typeface="Times New Roman"/>
                <a:ea typeface="宋体" panose="02010600030101010101" pitchFamily="2" charset="-122"/>
              </a:rPr>
              <a:t>11.(</a:t>
            </a:r>
            <a:r>
              <a:rPr lang="zh-CN" altLang="zh-CN" sz="2000" b="1">
                <a:solidFill>
                  <a:srgbClr val="000000"/>
                </a:solidFill>
                <a:latin typeface="Times New Roman"/>
                <a:ea typeface="宋体" panose="02010600030101010101" pitchFamily="2" charset="-122"/>
                <a:cs typeface="Times New Roman" panose="02020603050405020304" charset="0"/>
              </a:rPr>
              <a:t>新考法</a:t>
            </a:r>
            <a:r>
              <a:rPr lang="en-US" altLang="zh-CN" sz="2000" b="1">
                <a:solidFill>
                  <a:srgbClr val="000000"/>
                </a:solidFill>
                <a:latin typeface="Times New Roman"/>
                <a:ea typeface="宋体" panose="02010600030101010101" pitchFamily="2" charset="-122"/>
              </a:rPr>
              <a:t>)</a:t>
            </a:r>
            <a:r>
              <a:rPr lang="zh-CN" altLang="zh-CN" sz="2000" b="1">
                <a:solidFill>
                  <a:srgbClr val="000000"/>
                </a:solidFill>
                <a:latin typeface="Times New Roman"/>
                <a:ea typeface="宋体" panose="02010600030101010101" pitchFamily="2" charset="-122"/>
                <a:cs typeface="Times New Roman" panose="02020603050405020304" charset="0"/>
              </a:rPr>
              <a:t>爷爷家的花园里有一个很大的装水容器，有一天，晶晶向老师借来压强传感器想测量容器底所受水的压强与注水时间的关系，她清空容器，将传感器探头置于容器底部，如图甲所示</a:t>
            </a:r>
            <a:r>
              <a:rPr lang="en-US" altLang="zh-CN" sz="2000" b="1">
                <a:solidFill>
                  <a:srgbClr val="000000"/>
                </a:solidFill>
                <a:latin typeface="Times New Roman"/>
                <a:ea typeface="宋体" panose="02010600030101010101" pitchFamily="2" charset="-122"/>
              </a:rPr>
              <a:t>(</a:t>
            </a:r>
            <a:r>
              <a:rPr lang="zh-CN" altLang="zh-CN" sz="2000" b="1">
                <a:solidFill>
                  <a:srgbClr val="000000"/>
                </a:solidFill>
                <a:latin typeface="Times New Roman"/>
                <a:ea typeface="宋体" panose="02010600030101010101" pitchFamily="2" charset="-122"/>
                <a:cs typeface="Times New Roman" panose="02020603050405020304" charset="0"/>
              </a:rPr>
              <a:t>容器未画出</a:t>
            </a:r>
            <a:r>
              <a:rPr lang="en-US" altLang="zh-CN" sz="2000" b="1">
                <a:solidFill>
                  <a:srgbClr val="000000"/>
                </a:solidFill>
                <a:latin typeface="Times New Roman"/>
                <a:ea typeface="宋体" panose="02010600030101010101" pitchFamily="2" charset="-122"/>
              </a:rPr>
              <a:t>)</a:t>
            </a:r>
            <a:r>
              <a:rPr lang="zh-CN" altLang="zh-CN" sz="2000" b="1">
                <a:solidFill>
                  <a:srgbClr val="000000"/>
                </a:solidFill>
                <a:latin typeface="Times New Roman"/>
                <a:ea typeface="宋体" panose="02010600030101010101" pitchFamily="2" charset="-122"/>
                <a:cs typeface="Times New Roman" panose="02020603050405020304" charset="0"/>
              </a:rPr>
              <a:t>，打开水龙头匀速注水将其装满。她得到了容器底所受水的压强与注水时间的关系，如图乙所示，则装水容器最可能的形状是</a:t>
            </a:r>
            <a:r>
              <a:rPr lang="en-US" altLang="zh-CN" sz="2000" b="1">
                <a:solidFill>
                  <a:srgbClr val="000000"/>
                </a:solidFill>
                <a:latin typeface="Times New Roman"/>
                <a:ea typeface="宋体" panose="02010600030101010101" pitchFamily="2" charset="-122"/>
              </a:rPr>
              <a:t>(</a:t>
            </a:r>
            <a:r>
              <a:rPr lang="zh-CN" altLang="zh-CN" sz="2000" b="1">
                <a:solidFill>
                  <a:srgbClr val="000000"/>
                </a:solidFill>
                <a:latin typeface="Times New Roman"/>
                <a:ea typeface="宋体" panose="02010600030101010101" pitchFamily="2" charset="-122"/>
                <a:cs typeface="Times New Roman" panose="02020603050405020304" charset="0"/>
              </a:rPr>
              <a:t>　　</a:t>
            </a:r>
            <a:r>
              <a:rPr lang="en-US" altLang="zh-CN" sz="2000" b="1">
                <a:solidFill>
                  <a:srgbClr val="000000"/>
                </a:solidFill>
                <a:latin typeface="Times New Roman"/>
                <a:ea typeface="宋体" panose="02010600030101010101" pitchFamily="2" charset="-122"/>
              </a:rPr>
              <a:t>)</a:t>
            </a:r>
            <a:endParaRPr lang="en-US" altLang="zh-CN" sz="2000" b="1" kern="100">
              <a:solidFill>
                <a:srgbClr val="000000"/>
              </a:solidFill>
              <a:latin typeface="Times New Roman"/>
              <a:ea typeface="宋体" panose="02010600030101010101" pitchFamily="2" charset="-122"/>
              <a:cs typeface="Times New Roman" panose="02020603050405020304" charset="0"/>
            </a:endParaRPr>
          </a:p>
        </p:txBody>
      </p:sp>
      <p:sp>
        <p:nvSpPr>
          <p:cNvPr id="4" name="文本框 1" title=""/>
          <p:cNvSpPr txBox="1"/>
          <p:nvPr>
            <p:custDataLst>
              <p:tags r:id="rId4"/>
            </p:custDataLst>
          </p:nvPr>
        </p:nvSpPr>
        <p:spPr>
          <a:xfrm>
            <a:off x="7020272" y="2383459"/>
            <a:ext cx="400748" cy="572847"/>
          </a:xfrm>
          <a:prstGeom prst="rect">
            <a:avLst/>
          </a:prstGeom>
          <a:noFill/>
        </p:spPr>
        <p:txBody>
          <a:bodyPr vert="horz" wrap="none" rtlCol="0">
            <a:noAutofit/>
          </a:bodyPr>
          <a:lstStyle/>
          <a:p>
            <a:pPr fontAlgn="auto">
              <a:lnSpc>
                <a:spcPct val="150000"/>
              </a:lnSpc>
            </a:pPr>
            <a:r>
              <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rPr>
              <a:t>C</a:t>
            </a:r>
            <a:endPar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endParaRPr>
          </a:p>
        </p:txBody>
      </p:sp>
      <p:pic>
        <p:nvPicPr>
          <p:cNvPr id="5" name="图片 4" title=""/>
          <p:cNvPicPr>
            <a:picLocks noChangeAspect="1"/>
          </p:cNvPicPr>
          <p:nvPr>
            <p:custDataLst>
              <p:tags r:id="rId6"/>
            </p:custDataLst>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6512" y="-164554"/>
            <a:ext cx="2736304"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title=""/>
          <p:cNvSpPr txBox="1">
            <a:spLocks noChangeArrowheads="1"/>
          </p:cNvSpPr>
          <p:nvPr>
            <p:custDataLst>
              <p:tags r:id="rId7"/>
            </p:custDataLst>
          </p:nvPr>
        </p:nvSpPr>
        <p:spPr bwMode="auto">
          <a:xfrm>
            <a:off x="24695" y="10527"/>
            <a:ext cx="2315057" cy="430887"/>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auto" hangingPunct="1">
              <a:buFont typeface="Arial" panose="020b0604020202020204" pitchFamily="34" charset="0"/>
              <a:buNone/>
              <a:defRPr/>
            </a:pPr>
            <a:r>
              <a:rPr lang="en-US" altLang="zh-CN" sz="2200" b="1" smtClean="0">
                <a:solidFill>
                  <a:schemeClr val="bg1"/>
                </a:solidFill>
                <a:latin typeface="黑体" panose="02010609060101010101" charset="-122"/>
                <a:ea typeface="黑体"/>
              </a:rPr>
              <a:t>3</a:t>
            </a:r>
            <a:r>
              <a:rPr lang="zh-CN" altLang="en-US" sz="2200" b="1" smtClean="0">
                <a:solidFill>
                  <a:schemeClr val="bg1"/>
                </a:solidFill>
                <a:latin typeface="黑体" panose="02010609060101010101" charset="-122"/>
                <a:ea typeface="黑体"/>
              </a:rPr>
              <a:t>星</a:t>
            </a:r>
            <a:r>
              <a:rPr lang="zh-CN" altLang="en-US" sz="2200" b="1">
                <a:solidFill>
                  <a:schemeClr val="bg1"/>
                </a:solidFill>
                <a:latin typeface="黑体" panose="02010609060101010101" charset="-122"/>
                <a:ea typeface="黑体"/>
              </a:rPr>
              <a:t>题  </a:t>
            </a:r>
            <a:r>
              <a:rPr lang="zh-CN" altLang="en-US" sz="2200" b="1" smtClean="0">
                <a:solidFill>
                  <a:schemeClr val="bg1"/>
                </a:solidFill>
                <a:latin typeface="黑体" panose="02010609060101010101" charset="-122"/>
                <a:ea typeface="黑体"/>
              </a:rPr>
              <a:t>思维提升</a:t>
            </a:r>
            <a:endParaRPr lang="zh-CN" altLang="en-US" sz="2200" b="1" smtClean="0">
              <a:solidFill>
                <a:schemeClr val="bg1"/>
              </a:solidFill>
              <a:latin typeface="黑体" panose="02010609060101010101" charset="-122"/>
              <a:ea typeface="黑体"/>
            </a:endParaRPr>
          </a:p>
        </p:txBody>
      </p:sp>
      <p:pic>
        <p:nvPicPr>
          <p:cNvPr id="11266" name="Picture 2" title=""/>
          <p:cNvPicPr>
            <a:picLocks noChangeAspect="1" noChangeArrowheads="1"/>
          </p:cNvPicPr>
          <p:nvPr>
            <p:custDataLst>
              <p:tags r:id="rId9"/>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484768" y="3363838"/>
            <a:ext cx="2843808" cy="1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title=""/>
          <p:cNvPicPr>
            <a:picLocks noChangeAspect="1" noChangeArrowheads="1"/>
          </p:cNvPicPr>
          <p:nvPr>
            <p:custDataLst>
              <p:tags r:id="rId11"/>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7992" y="3393341"/>
            <a:ext cx="5014401" cy="115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4579" name="文本框 2" title=""/>
          <p:cNvSpPr txBox="1"/>
          <p:nvPr>
            <p:custDataLst>
              <p:tags r:id="rId3"/>
            </p:custDataLst>
          </p:nvPr>
        </p:nvSpPr>
        <p:spPr>
          <a:xfrm>
            <a:off x="1484376" y="845081"/>
            <a:ext cx="1292065" cy="706755"/>
          </a:xfrm>
          <a:prstGeom prst="rect">
            <a:avLst/>
          </a:prstGeom>
          <a:noFill/>
          <a:ln w="9525">
            <a:noFill/>
          </a:ln>
        </p:spPr>
        <p:txBody>
          <a:bodyPr wrap="square">
            <a:spAutoFit/>
          </a:bodyPr>
          <a:lstStyle/>
          <a:p>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rPr>
              <a:t>液体压强的特点</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endParaRPr>
          </a:p>
        </p:txBody>
      </p:sp>
      <p:sp>
        <p:nvSpPr>
          <p:cNvPr id="24580" name="文本框 3" title=""/>
          <p:cNvSpPr txBox="1"/>
          <p:nvPr>
            <p:custDataLst>
              <p:tags r:id="rId4"/>
            </p:custDataLst>
          </p:nvPr>
        </p:nvSpPr>
        <p:spPr>
          <a:xfrm>
            <a:off x="2935172" y="321905"/>
            <a:ext cx="3690482" cy="398780"/>
          </a:xfrm>
          <a:prstGeom prst="rect">
            <a:avLst/>
          </a:prstGeom>
          <a:noFill/>
          <a:ln w="9525">
            <a:noFill/>
          </a:ln>
        </p:spPr>
        <p:txBody>
          <a:bodyPr>
            <a:spAutoFit/>
          </a:bodyPr>
          <a:lstStyle/>
          <a:p>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rPr>
              <a:t>液体朝各个方向都有压强</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endParaRPr>
          </a:p>
        </p:txBody>
      </p:sp>
      <p:sp>
        <p:nvSpPr>
          <p:cNvPr id="24581" name="文本框 4" title=""/>
          <p:cNvSpPr txBox="1"/>
          <p:nvPr>
            <p:custDataLst>
              <p:tags r:id="rId5"/>
            </p:custDataLst>
          </p:nvPr>
        </p:nvSpPr>
        <p:spPr>
          <a:xfrm>
            <a:off x="2935172" y="720636"/>
            <a:ext cx="5158103" cy="475615"/>
          </a:xfrm>
          <a:prstGeom prst="rect">
            <a:avLst/>
          </a:prstGeom>
          <a:noFill/>
          <a:ln w="9525">
            <a:noFill/>
          </a:ln>
        </p:spPr>
        <p:txBody>
          <a:bodyPr wrap="square">
            <a:spAutoFit/>
          </a:bodyPr>
          <a:lstStyle/>
          <a:p>
            <a:pPr>
              <a:lnSpc>
                <a:spcPct val="125000"/>
              </a:lnSpc>
            </a:pP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rPr>
              <a:t>在同一深度各个方向的压强大小相等</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endParaRPr>
          </a:p>
        </p:txBody>
      </p:sp>
      <p:sp>
        <p:nvSpPr>
          <p:cNvPr id="24582" name="文本框 5" title=""/>
          <p:cNvSpPr txBox="1"/>
          <p:nvPr>
            <p:custDataLst>
              <p:tags r:id="rId6"/>
            </p:custDataLst>
          </p:nvPr>
        </p:nvSpPr>
        <p:spPr>
          <a:xfrm>
            <a:off x="2935172" y="1224129"/>
            <a:ext cx="3738880" cy="398780"/>
          </a:xfrm>
          <a:prstGeom prst="rect">
            <a:avLst/>
          </a:prstGeom>
          <a:noFill/>
          <a:ln w="9525">
            <a:noFill/>
          </a:ln>
        </p:spPr>
        <p:txBody>
          <a:bodyPr wrap="none">
            <a:spAutoFit/>
          </a:bodyPr>
          <a:lstStyle/>
          <a:p>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rPr>
              <a:t>同一液体，</a:t>
            </a:r>
            <a:r>
              <a:rPr lang="zh-CN" altLang="en-US" sz="2000" b="1">
                <a:gradFill>
                  <a:gsLst>
                    <a:gs pos="50000">
                      <a:srgbClr val="1F5FBF"/>
                    </a:gs>
                    <a:gs pos="0">
                      <a:srgbClr val="1486CB"/>
                    </a:gs>
                    <a:gs pos="100000">
                      <a:srgbClr val="2A34B2"/>
                    </a:gs>
                  </a:gsLst>
                  <a:lin ang="5400000" scaled="1"/>
                </a:gradFill>
                <a:latin typeface="Times New Roman"/>
                <a:ea typeface="微软雅黑" panose="020b0503020204020204" charset="-122"/>
              </a:rPr>
              <a:t>深度</a:t>
            </a: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rPr>
              <a:t>越深，压强越大</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endParaRPr>
          </a:p>
        </p:txBody>
      </p:sp>
      <p:sp>
        <p:nvSpPr>
          <p:cNvPr id="24583" name="文本框 6" title=""/>
          <p:cNvSpPr txBox="1"/>
          <p:nvPr>
            <p:custDataLst>
              <p:tags r:id="rId7"/>
            </p:custDataLst>
          </p:nvPr>
        </p:nvSpPr>
        <p:spPr>
          <a:xfrm>
            <a:off x="2935172" y="1650796"/>
            <a:ext cx="4500880" cy="398780"/>
          </a:xfrm>
          <a:prstGeom prst="rect">
            <a:avLst/>
          </a:prstGeom>
          <a:noFill/>
          <a:ln w="9525">
            <a:noFill/>
          </a:ln>
        </p:spPr>
        <p:txBody>
          <a:bodyPr wrap="none">
            <a:spAutoFit/>
          </a:bodyPr>
          <a:lstStyle/>
          <a:p>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rPr>
              <a:t>同一深度，</a:t>
            </a:r>
            <a:r>
              <a:rPr lang="zh-CN" altLang="en-US" sz="2000" b="1">
                <a:gradFill>
                  <a:gsLst>
                    <a:gs pos="50000">
                      <a:srgbClr val="1F5FBF"/>
                    </a:gs>
                    <a:gs pos="0">
                      <a:srgbClr val="1486CB"/>
                    </a:gs>
                    <a:gs pos="100000">
                      <a:srgbClr val="2A34B2"/>
                    </a:gs>
                  </a:gsLst>
                  <a:lin ang="5400000" scaled="1"/>
                </a:gradFill>
                <a:latin typeface="Times New Roman"/>
                <a:ea typeface="微软雅黑" panose="020b0503020204020204" charset="-122"/>
              </a:rPr>
              <a:t>液体的密度</a:t>
            </a: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rPr>
              <a:t>越大，压强越大</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endParaRPr>
          </a:p>
        </p:txBody>
      </p:sp>
      <p:sp>
        <p:nvSpPr>
          <p:cNvPr id="24584" name="AutoShape 14" title=""/>
          <p:cNvSpPr/>
          <p:nvPr>
            <p:custDataLst>
              <p:tags r:id="rId8"/>
            </p:custDataLst>
          </p:nvPr>
        </p:nvSpPr>
        <p:spPr>
          <a:xfrm>
            <a:off x="2736442" y="413969"/>
            <a:ext cx="172064" cy="1549844"/>
          </a:xfrm>
          <a:prstGeom prst="leftBrace">
            <a:avLst>
              <a:gd name="adj1" fmla="val 69884"/>
              <a:gd name="adj2" fmla="val 50000"/>
            </a:avLst>
          </a:prstGeom>
          <a:noFill/>
          <a:ln w="19050" cap="flat" cmpd="sng">
            <a:solidFill>
              <a:srgbClr val="008080"/>
            </a:solidFill>
            <a:prstDash val="solid"/>
            <a:miter/>
            <a:headEnd type="none" w="med" len="med"/>
            <a:tailEnd type="none" w="med" len="med"/>
          </a:ln>
        </p:spPr>
        <p:txBody>
          <a:bodyPr wrap="none" anchor="ctr" anchorCtr="0">
            <a:noAutofit/>
          </a:bodyPr>
          <a:lstStyle/>
          <a:p>
            <a:pPr lvl="0" algn="l">
              <a:buClrTx/>
              <a:buSzTx/>
              <a:buFontTx/>
            </a:pPr>
            <a:endParaRPr lang="zh-CN" altLang="en-US" sz="2400">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sym typeface="+mn-ea"/>
            </a:endParaRPr>
          </a:p>
        </p:txBody>
      </p:sp>
      <p:sp>
        <p:nvSpPr>
          <p:cNvPr id="24585" name="文本框 7" title=""/>
          <p:cNvSpPr txBox="1"/>
          <p:nvPr>
            <p:custDataLst>
              <p:tags r:id="rId9"/>
            </p:custDataLst>
          </p:nvPr>
        </p:nvSpPr>
        <p:spPr>
          <a:xfrm>
            <a:off x="1484376" y="2223813"/>
            <a:ext cx="3273656" cy="398780"/>
          </a:xfrm>
          <a:prstGeom prst="rect">
            <a:avLst/>
          </a:prstGeom>
          <a:noFill/>
          <a:ln w="9525">
            <a:noFill/>
          </a:ln>
        </p:spPr>
        <p:txBody>
          <a:bodyPr wrap="square">
            <a:spAutoFit/>
          </a:bodyPr>
          <a:lstStyle/>
          <a:p>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rPr>
              <a:t>液体压强大小的计算公式</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endParaRPr>
          </a:p>
        </p:txBody>
      </p:sp>
      <p:sp>
        <p:nvSpPr>
          <p:cNvPr id="19" name="左箭头 18" title=""/>
          <p:cNvSpPr/>
          <p:nvPr>
            <p:custDataLst>
              <p:tags r:id="rId10"/>
            </p:custDataLst>
          </p:nvPr>
        </p:nvSpPr>
        <p:spPr>
          <a:xfrm flipH="1">
            <a:off x="4757715" y="2279528"/>
            <a:ext cx="360319" cy="287303"/>
          </a:xfrm>
          <a:prstGeom prst="leftArrow">
            <a:avLst/>
          </a:prstGeom>
          <a:solidFill>
            <a:srgbClr val="0080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gradFill>
                <a:gsLst>
                  <a:gs pos="50000">
                    <a:srgbClr val="1F5FBF"/>
                  </a:gs>
                  <a:gs pos="0">
                    <a:srgbClr val="1486CB"/>
                  </a:gs>
                  <a:gs pos="100000">
                    <a:srgbClr val="2A34B2"/>
                  </a:gs>
                </a:gsLst>
                <a:lin ang="5400000" scaled="1"/>
              </a:gradFill>
              <a:effectLst/>
              <a:uLnTx/>
              <a:uFillTx/>
              <a:latin typeface="Times New Roman"/>
              <a:ea typeface="微软雅黑" panose="020b0503020204020204" charset="-122"/>
              <a:cs typeface="Times New Roman" panose="02020603050405020304" charset="0"/>
            </a:endParaRPr>
          </a:p>
        </p:txBody>
      </p:sp>
      <p:sp>
        <p:nvSpPr>
          <p:cNvPr id="24587" name="文本框 8" title=""/>
          <p:cNvSpPr txBox="1"/>
          <p:nvPr>
            <p:custDataLst>
              <p:tags r:id="rId11"/>
            </p:custDataLst>
          </p:nvPr>
        </p:nvSpPr>
        <p:spPr>
          <a:xfrm>
            <a:off x="5358668" y="2193019"/>
            <a:ext cx="1573019" cy="460375"/>
          </a:xfrm>
          <a:prstGeom prst="rect">
            <a:avLst/>
          </a:prstGeom>
          <a:noFill/>
          <a:ln w="9525">
            <a:noFill/>
          </a:ln>
        </p:spPr>
        <p:txBody>
          <a:bodyPr>
            <a:spAutoFit/>
          </a:bodyPr>
          <a:lstStyle/>
          <a:p>
            <a:r>
              <a:rPr lang="en-US" altLang="zh-CN" sz="2400" b="1" i="1">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rPr>
              <a:t>p</a:t>
            </a:r>
            <a:r>
              <a:rPr lang="en-US" altLang="zh-CN" sz="2400" b="1">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rPr>
              <a:t>=</a:t>
            </a:r>
            <a:r>
              <a:rPr lang="en-US" altLang="zh-CN" sz="2400" b="1" i="1">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rPr>
              <a:t>ρgh</a:t>
            </a:r>
            <a:endParaRPr lang="en-US" altLang="zh-CN" sz="2400" b="1" i="1">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endParaRPr>
          </a:p>
        </p:txBody>
      </p:sp>
      <p:grpSp>
        <p:nvGrpSpPr>
          <p:cNvPr id="8" name="组合 9" title=""/>
          <p:cNvGrpSpPr/>
          <p:nvPr>
            <p:custDataLst>
              <p:tags r:id="rId12"/>
            </p:custDataLst>
          </p:nvPr>
        </p:nvGrpSpPr>
        <p:grpSpPr>
          <a:xfrm>
            <a:off x="564" y="55555"/>
            <a:ext cx="2408892" cy="491490"/>
            <a:chOff x="0" y="623478"/>
            <a:chExt cx="2831534" cy="575158"/>
          </a:xfrm>
        </p:grpSpPr>
        <p:grpSp>
          <p:nvGrpSpPr>
            <p:cNvPr id="9" name="组合 10"/>
            <p:cNvGrpSpPr/>
            <p:nvPr>
              <p:custDataLst>
                <p:tags r:id="rId13"/>
              </p:custDataLst>
            </p:nvPr>
          </p:nvGrpSpPr>
          <p:grpSpPr>
            <a:xfrm>
              <a:off x="0" y="679673"/>
              <a:ext cx="501527" cy="416083"/>
              <a:chOff x="0" y="538268"/>
              <a:chExt cx="501527" cy="416083"/>
            </a:xfrm>
          </p:grpSpPr>
          <p:sp>
            <p:nvSpPr>
              <p:cNvPr id="10" name="矩形 9"/>
              <p:cNvSpPr/>
              <p:nvPr>
                <p:custDataLst>
                  <p:tags r:id="rId14"/>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endParaRPr>
              </a:p>
            </p:txBody>
          </p:sp>
          <p:sp>
            <p:nvSpPr>
              <p:cNvPr id="12" name="矩形 11"/>
              <p:cNvSpPr/>
              <p:nvPr>
                <p:custDataLst>
                  <p:tags r:id="rId15"/>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endParaRPr>
              </a:p>
            </p:txBody>
          </p:sp>
        </p:grpSp>
        <p:sp>
          <p:nvSpPr>
            <p:cNvPr id="13" name="文本框 11"/>
            <p:cNvSpPr txBox="1">
              <a:spLocks noChangeArrowheads="1"/>
            </p:cNvSpPr>
            <p:nvPr>
              <p:custDataLst>
                <p:tags r:id="rId16"/>
              </p:custDataLst>
            </p:nvPr>
          </p:nvSpPr>
          <p:spPr bwMode="auto">
            <a:xfrm>
              <a:off x="508242" y="623478"/>
              <a:ext cx="2323292"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gradFill>
                    <a:gsLst>
                      <a:gs pos="50000">
                        <a:srgbClr val="1F5FBF"/>
                      </a:gs>
                      <a:gs pos="0">
                        <a:srgbClr val="1486CB"/>
                      </a:gs>
                      <a:gs pos="100000">
                        <a:srgbClr val="2A34B2"/>
                      </a:gs>
                    </a:gsLst>
                    <a:lin ang="5400000" scaled="1"/>
                  </a:gradFill>
                  <a:latin typeface="Times New Roman"/>
                </a:rPr>
                <a:t>课堂小结</a:t>
              </a:r>
              <a:endParaRPr lang="zh-CN" altLang="en-US" sz="2600" b="1">
                <a:gradFill>
                  <a:gsLst>
                    <a:gs pos="50000">
                      <a:srgbClr val="1F5FBF"/>
                    </a:gs>
                    <a:gs pos="0">
                      <a:srgbClr val="1486CB"/>
                    </a:gs>
                    <a:gs pos="100000">
                      <a:srgbClr val="2A34B2"/>
                    </a:gs>
                  </a:gsLst>
                  <a:lin ang="5400000" scaled="1"/>
                </a:gradFill>
                <a:latin typeface="Times New Roman"/>
              </a:endParaRPr>
            </a:p>
          </p:txBody>
        </p:sp>
      </p:grpSp>
      <p:sp>
        <p:nvSpPr>
          <p:cNvPr id="45" name="文本框 2" title=""/>
          <p:cNvSpPr txBox="1"/>
          <p:nvPr>
            <p:custDataLst>
              <p:tags r:id="rId17"/>
            </p:custDataLst>
          </p:nvPr>
        </p:nvSpPr>
        <p:spPr>
          <a:xfrm>
            <a:off x="1573265" y="3242545"/>
            <a:ext cx="866668" cy="1322070"/>
          </a:xfrm>
          <a:prstGeom prst="rect">
            <a:avLst/>
          </a:prstGeom>
          <a:noFill/>
          <a:ln w="9525">
            <a:noFill/>
          </a:ln>
        </p:spPr>
        <p:txBody>
          <a:bodyPr wrap="square" anchor="t" anchorCtr="0">
            <a:spAutoFit/>
          </a:bodyPr>
          <a:lstStyle/>
          <a:p>
            <a:pPr lvl="0" algn="l">
              <a:buClrTx/>
              <a:buSzTx/>
              <a:buFontTx/>
            </a:pP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rPr>
              <a:t>连通器原理及应用</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endParaRPr>
          </a:p>
        </p:txBody>
      </p:sp>
      <p:sp>
        <p:nvSpPr>
          <p:cNvPr id="46" name="AutoShape 14" title=""/>
          <p:cNvSpPr/>
          <p:nvPr>
            <p:custDataLst>
              <p:tags r:id="rId18"/>
            </p:custDataLst>
          </p:nvPr>
        </p:nvSpPr>
        <p:spPr>
          <a:xfrm>
            <a:off x="2389139" y="2934608"/>
            <a:ext cx="194921" cy="1881908"/>
          </a:xfrm>
          <a:prstGeom prst="leftBrace">
            <a:avLst>
              <a:gd name="adj1" fmla="val 70510"/>
              <a:gd name="adj2" fmla="val 50000"/>
            </a:avLst>
          </a:prstGeom>
          <a:noFill/>
          <a:ln w="19050" cap="flat" cmpd="sng">
            <a:solidFill>
              <a:srgbClr val="008080"/>
            </a:solidFill>
            <a:prstDash val="solid"/>
            <a:miter/>
            <a:headEnd type="none" w="med" len="med"/>
            <a:tailEnd type="none" w="med" len="med"/>
          </a:ln>
        </p:spPr>
        <p:txBody>
          <a:bodyPr wrap="none" anchor="ctr" anchorCtr="0">
            <a:noAutofit/>
          </a:bodyPr>
          <a:lstStyle/>
          <a:p>
            <a:pPr lvl="0" algn="l">
              <a:buClrTx/>
              <a:buSzTx/>
              <a:buFontTx/>
            </a:pPr>
            <a:endParaRPr lang="zh-CN" altLang="en-US" sz="2400">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sym typeface="+mn-ea"/>
            </a:endParaRPr>
          </a:p>
        </p:txBody>
      </p:sp>
      <p:sp>
        <p:nvSpPr>
          <p:cNvPr id="47" name="文本框 2" title=""/>
          <p:cNvSpPr txBox="1"/>
          <p:nvPr>
            <p:custDataLst>
              <p:tags r:id="rId19"/>
            </p:custDataLst>
          </p:nvPr>
        </p:nvSpPr>
        <p:spPr>
          <a:xfrm>
            <a:off x="2627235" y="2848893"/>
            <a:ext cx="830477" cy="398780"/>
          </a:xfrm>
          <a:prstGeom prst="rect">
            <a:avLst/>
          </a:prstGeom>
          <a:noFill/>
          <a:ln w="9525">
            <a:noFill/>
          </a:ln>
        </p:spPr>
        <p:txBody>
          <a:bodyPr wrap="square" anchor="t" anchorCtr="0">
            <a:spAutoFit/>
          </a:bodyPr>
          <a:lstStyle/>
          <a:p>
            <a:pPr lvl="0" algn="l">
              <a:buClrTx/>
              <a:buSzTx/>
              <a:buFontTx/>
            </a:pP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rPr>
              <a:t>定义</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endParaRPr>
          </a:p>
        </p:txBody>
      </p:sp>
      <p:sp>
        <p:nvSpPr>
          <p:cNvPr id="48" name="左箭头 47" title=""/>
          <p:cNvSpPr/>
          <p:nvPr>
            <p:custDataLst>
              <p:tags r:id="rId20"/>
            </p:custDataLst>
          </p:nvPr>
        </p:nvSpPr>
        <p:spPr>
          <a:xfrm flipH="1">
            <a:off x="3468305" y="2904607"/>
            <a:ext cx="360319" cy="287303"/>
          </a:xfrm>
          <a:prstGeom prst="leftArrow">
            <a:avLst/>
          </a:prstGeom>
          <a:solidFill>
            <a:srgbClr val="0080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 typeface="Arial" panose="020b0604020202020204" pitchFamily="34" charset="0"/>
              <a:defRPr/>
            </a:pPr>
            <a:endParaRPr lang="zh-CN" altLang="en-US" sz="2000">
              <a:ln>
                <a:noFill/>
              </a:ln>
              <a:gradFill>
                <a:gsLst>
                  <a:gs pos="50000">
                    <a:srgbClr val="1F5FBF"/>
                  </a:gs>
                  <a:gs pos="0">
                    <a:srgbClr val="1486CB"/>
                  </a:gs>
                  <a:gs pos="100000">
                    <a:srgbClr val="2A34B2"/>
                  </a:gs>
                </a:gsLst>
                <a:lin ang="5400000" scaled="1"/>
              </a:gradFill>
              <a:effectLst/>
              <a:uLnTx/>
              <a:uFillTx/>
              <a:latin typeface="Times New Roman"/>
              <a:ea typeface="微软雅黑" panose="020b0503020204020204" charset="-122"/>
              <a:cs typeface="Times New Roman" panose="02020603050405020304" charset="0"/>
              <a:sym typeface="+mn-ea"/>
            </a:endParaRPr>
          </a:p>
        </p:txBody>
      </p:sp>
      <p:sp>
        <p:nvSpPr>
          <p:cNvPr id="49" name="文本框 2" title=""/>
          <p:cNvSpPr txBox="1"/>
          <p:nvPr>
            <p:custDataLst>
              <p:tags r:id="rId21"/>
            </p:custDataLst>
          </p:nvPr>
        </p:nvSpPr>
        <p:spPr>
          <a:xfrm>
            <a:off x="3909142" y="2848893"/>
            <a:ext cx="3933339" cy="398780"/>
          </a:xfrm>
          <a:prstGeom prst="rect">
            <a:avLst/>
          </a:prstGeom>
          <a:noFill/>
          <a:ln w="9525">
            <a:noFill/>
          </a:ln>
        </p:spPr>
        <p:txBody>
          <a:bodyPr wrap="square" anchor="t" anchorCtr="0">
            <a:spAutoFit/>
          </a:bodyPr>
          <a:lstStyle/>
          <a:p>
            <a:pPr lvl="0" algn="l">
              <a:buClrTx/>
              <a:buSzTx/>
              <a:buFontTx/>
            </a:pP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rPr>
              <a:t>上端开口、下端连通的容器</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endParaRPr>
          </a:p>
        </p:txBody>
      </p:sp>
      <p:sp>
        <p:nvSpPr>
          <p:cNvPr id="50" name="文本框 3" title=""/>
          <p:cNvSpPr txBox="1"/>
          <p:nvPr>
            <p:custDataLst>
              <p:tags r:id="rId22"/>
            </p:custDataLst>
          </p:nvPr>
        </p:nvSpPr>
        <p:spPr>
          <a:xfrm>
            <a:off x="2627235" y="3730164"/>
            <a:ext cx="830477" cy="398780"/>
          </a:xfrm>
          <a:prstGeom prst="rect">
            <a:avLst/>
          </a:prstGeom>
          <a:noFill/>
          <a:ln w="9525">
            <a:noFill/>
          </a:ln>
        </p:spPr>
        <p:txBody>
          <a:bodyPr wrap="square" anchor="t" anchorCtr="0">
            <a:spAutoFit/>
          </a:bodyPr>
          <a:lstStyle/>
          <a:p>
            <a:pPr lvl="0" algn="l">
              <a:buClrTx/>
              <a:buSzTx/>
              <a:buFontTx/>
            </a:pP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rPr>
              <a:t>特点</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endParaRPr>
          </a:p>
        </p:txBody>
      </p:sp>
      <p:sp>
        <p:nvSpPr>
          <p:cNvPr id="51" name="文本框 8" title=""/>
          <p:cNvSpPr txBox="1"/>
          <p:nvPr>
            <p:custDataLst>
              <p:tags r:id="rId23"/>
            </p:custDataLst>
          </p:nvPr>
        </p:nvSpPr>
        <p:spPr>
          <a:xfrm>
            <a:off x="3909142" y="3545402"/>
            <a:ext cx="4582864" cy="768350"/>
          </a:xfrm>
          <a:prstGeom prst="rect">
            <a:avLst/>
          </a:prstGeom>
          <a:noFill/>
          <a:ln w="9525">
            <a:noFill/>
          </a:ln>
        </p:spPr>
        <p:txBody>
          <a:bodyPr wrap="square" anchor="t" anchorCtr="0">
            <a:spAutoFit/>
          </a:bodyPr>
          <a:lstStyle/>
          <a:p>
            <a:pPr lvl="0" algn="l">
              <a:lnSpc>
                <a:spcPct val="110000"/>
              </a:lnSpc>
              <a:buClrTx/>
              <a:buSzTx/>
              <a:buFontTx/>
            </a:pP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rPr>
              <a:t>连通器内装入同种液体，当液体静止时，各容器中的液面总保持相平</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endParaRPr>
          </a:p>
        </p:txBody>
      </p:sp>
      <p:sp>
        <p:nvSpPr>
          <p:cNvPr id="52" name="左箭头 51" title=""/>
          <p:cNvSpPr/>
          <p:nvPr>
            <p:custDataLst>
              <p:tags r:id="rId24"/>
            </p:custDataLst>
          </p:nvPr>
        </p:nvSpPr>
        <p:spPr>
          <a:xfrm flipH="1">
            <a:off x="3468305" y="3785879"/>
            <a:ext cx="360319" cy="287303"/>
          </a:xfrm>
          <a:prstGeom prst="leftArrow">
            <a:avLst/>
          </a:prstGeom>
          <a:solidFill>
            <a:srgbClr val="0080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 typeface="Arial" panose="020b0604020202020204" pitchFamily="34" charset="0"/>
              <a:defRPr/>
            </a:pPr>
            <a:endParaRPr lang="zh-CN" altLang="en-US" sz="2000">
              <a:ln>
                <a:noFill/>
              </a:ln>
              <a:gradFill>
                <a:gsLst>
                  <a:gs pos="50000">
                    <a:srgbClr val="1F5FBF"/>
                  </a:gs>
                  <a:gs pos="0">
                    <a:srgbClr val="1486CB"/>
                  </a:gs>
                  <a:gs pos="100000">
                    <a:srgbClr val="2A34B2"/>
                  </a:gs>
                </a:gsLst>
                <a:lin ang="5400000" scaled="1"/>
              </a:gradFill>
              <a:effectLst/>
              <a:uLnTx/>
              <a:uFillTx/>
              <a:latin typeface="Times New Roman"/>
              <a:ea typeface="微软雅黑" panose="020b0503020204020204" charset="-122"/>
              <a:cs typeface="Times New Roman" panose="02020603050405020304" charset="0"/>
              <a:sym typeface="+mn-ea"/>
            </a:endParaRPr>
          </a:p>
        </p:txBody>
      </p:sp>
      <p:sp>
        <p:nvSpPr>
          <p:cNvPr id="54" name="文本框 3" title=""/>
          <p:cNvSpPr txBox="1"/>
          <p:nvPr>
            <p:custDataLst>
              <p:tags r:id="rId25"/>
            </p:custDataLst>
          </p:nvPr>
        </p:nvSpPr>
        <p:spPr>
          <a:xfrm>
            <a:off x="2627235" y="4495880"/>
            <a:ext cx="798731" cy="398780"/>
          </a:xfrm>
          <a:prstGeom prst="rect">
            <a:avLst/>
          </a:prstGeom>
          <a:noFill/>
          <a:ln w="9525">
            <a:noFill/>
          </a:ln>
        </p:spPr>
        <p:txBody>
          <a:bodyPr wrap="square" anchor="t" anchorCtr="0">
            <a:spAutoFit/>
          </a:bodyPr>
          <a:lstStyle/>
          <a:p>
            <a:pPr lvl="0" algn="l">
              <a:buClrTx/>
              <a:buSzTx/>
              <a:buFontTx/>
            </a:pP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rPr>
              <a:t>应用</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endParaRPr>
          </a:p>
        </p:txBody>
      </p:sp>
      <p:sp>
        <p:nvSpPr>
          <p:cNvPr id="55" name="左箭头 54" title=""/>
          <p:cNvSpPr/>
          <p:nvPr>
            <p:custDataLst>
              <p:tags r:id="rId26"/>
            </p:custDataLst>
          </p:nvPr>
        </p:nvSpPr>
        <p:spPr>
          <a:xfrm flipH="1">
            <a:off x="3468305" y="4551594"/>
            <a:ext cx="360319" cy="287303"/>
          </a:xfrm>
          <a:prstGeom prst="leftArrow">
            <a:avLst/>
          </a:prstGeom>
          <a:solidFill>
            <a:srgbClr val="0080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 typeface="Arial" panose="020b0604020202020204" pitchFamily="34" charset="0"/>
              <a:defRPr/>
            </a:pPr>
            <a:endParaRPr lang="zh-CN" altLang="en-US" sz="2000">
              <a:ln>
                <a:noFill/>
              </a:ln>
              <a:gradFill>
                <a:gsLst>
                  <a:gs pos="50000">
                    <a:srgbClr val="1F5FBF"/>
                  </a:gs>
                  <a:gs pos="0">
                    <a:srgbClr val="1486CB"/>
                  </a:gs>
                  <a:gs pos="100000">
                    <a:srgbClr val="2A34B2"/>
                  </a:gs>
                </a:gsLst>
                <a:lin ang="5400000" scaled="1"/>
              </a:gradFill>
              <a:effectLst/>
              <a:uLnTx/>
              <a:uFillTx/>
              <a:latin typeface="Times New Roman"/>
              <a:ea typeface="微软雅黑" panose="020b0503020204020204" charset="-122"/>
              <a:cs typeface="Times New Roman" panose="02020603050405020304" charset="0"/>
              <a:sym typeface="+mn-ea"/>
            </a:endParaRPr>
          </a:p>
        </p:txBody>
      </p:sp>
      <p:sp>
        <p:nvSpPr>
          <p:cNvPr id="53" name="文本框 4" title=""/>
          <p:cNvSpPr txBox="1"/>
          <p:nvPr>
            <p:custDataLst>
              <p:tags r:id="rId27"/>
            </p:custDataLst>
          </p:nvPr>
        </p:nvSpPr>
        <p:spPr>
          <a:xfrm>
            <a:off x="3909142" y="4495880"/>
            <a:ext cx="4017784" cy="398780"/>
          </a:xfrm>
          <a:prstGeom prst="rect">
            <a:avLst/>
          </a:prstGeom>
          <a:noFill/>
          <a:ln w="9525">
            <a:noFill/>
          </a:ln>
        </p:spPr>
        <p:txBody>
          <a:bodyPr wrap="square" anchor="t" anchorCtr="0">
            <a:spAutoFit/>
          </a:bodyPr>
          <a:lstStyle/>
          <a:p>
            <a:pPr lvl="0" algn="l">
              <a:buClrTx/>
              <a:buSzTx/>
              <a:buFontTx/>
            </a:pPr>
            <a:r>
              <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rPr>
              <a:t>茶壶、锅炉水位计、船闸等。</a:t>
            </a:r>
            <a:endParaRPr lang="zh-CN" altLang="en-US" sz="2000">
              <a:gradFill>
                <a:gsLst>
                  <a:gs pos="50000">
                    <a:srgbClr val="1F5FBF"/>
                  </a:gs>
                  <a:gs pos="0">
                    <a:srgbClr val="1486CB"/>
                  </a:gs>
                  <a:gs pos="100000">
                    <a:srgbClr val="2A34B2"/>
                  </a:gs>
                </a:gsLst>
                <a:lin ang="5400000" scaled="1"/>
              </a:gradFill>
              <a:latin typeface="Times New Roman"/>
              <a:ea typeface="微软雅黑" panose="020b0503020204020204" charset="-122"/>
              <a:sym typeface="+mn-ea"/>
            </a:endParaRPr>
          </a:p>
        </p:txBody>
      </p:sp>
      <p:sp>
        <p:nvSpPr>
          <p:cNvPr id="6" name="AutoShape 14" title=""/>
          <p:cNvSpPr/>
          <p:nvPr>
            <p:custDataLst>
              <p:tags r:id="rId28"/>
            </p:custDataLst>
          </p:nvPr>
        </p:nvSpPr>
        <p:spPr>
          <a:xfrm>
            <a:off x="1213265" y="996827"/>
            <a:ext cx="172699" cy="3460958"/>
          </a:xfrm>
          <a:prstGeom prst="leftBrace">
            <a:avLst>
              <a:gd name="adj1" fmla="val 69884"/>
              <a:gd name="adj2" fmla="val 50000"/>
            </a:avLst>
          </a:prstGeom>
          <a:noFill/>
          <a:ln w="19050" cap="flat" cmpd="sng">
            <a:solidFill>
              <a:srgbClr val="008080"/>
            </a:solidFill>
            <a:prstDash val="solid"/>
            <a:miter/>
            <a:headEnd type="none" w="med" len="med"/>
            <a:tailEnd type="none" w="med" len="med"/>
          </a:ln>
        </p:spPr>
        <p:txBody>
          <a:bodyPr wrap="none" anchor="ctr" anchorCtr="0"/>
          <a:lstStyle/>
          <a:p>
            <a:endParaRPr lang="zh-CN" altLang="en-US" sz="2400">
              <a:gradFill>
                <a:gsLst>
                  <a:gs pos="50000">
                    <a:srgbClr val="1F5FBF"/>
                  </a:gs>
                  <a:gs pos="0">
                    <a:srgbClr val="1486CB"/>
                  </a:gs>
                  <a:gs pos="100000">
                    <a:srgbClr val="2A34B2"/>
                  </a:gs>
                </a:gsLst>
                <a:lin ang="5400000" scaled="1"/>
              </a:gradFill>
              <a:latin typeface="Times New Roman"/>
              <a:ea typeface="微软雅黑" panose="020b0503020204020204" charset="-122"/>
              <a:cs typeface="Times New Roman" panose="02020603050405020304" charset="0"/>
            </a:endParaRPr>
          </a:p>
        </p:txBody>
      </p:sp>
      <p:sp>
        <p:nvSpPr>
          <p:cNvPr id="7" name="文本框 6" title=""/>
          <p:cNvSpPr txBox="1"/>
          <p:nvPr>
            <p:custDataLst>
              <p:tags r:id="rId29"/>
            </p:custDataLst>
          </p:nvPr>
        </p:nvSpPr>
        <p:spPr>
          <a:xfrm>
            <a:off x="543422" y="1915559"/>
            <a:ext cx="482540" cy="1630045"/>
          </a:xfrm>
          <a:prstGeom prst="rect">
            <a:avLst/>
          </a:prstGeom>
          <a:noFill/>
        </p:spPr>
        <p:txBody>
          <a:bodyPr wrap="square" rtlCol="0">
            <a:spAutoFit/>
          </a:bodyPr>
          <a:lstStyle/>
          <a:p>
            <a:r>
              <a:rPr lang="zh-CN" altLang="en-US" sz="2000">
                <a:gradFill>
                  <a:gsLst>
                    <a:gs pos="50000">
                      <a:srgbClr val="1F5FBF"/>
                    </a:gs>
                    <a:gs pos="0">
                      <a:srgbClr val="1486CB"/>
                    </a:gs>
                    <a:gs pos="100000">
                      <a:srgbClr val="2A34B2"/>
                    </a:gs>
                  </a:gsLst>
                  <a:lin ang="5400000" scaled="1"/>
                </a:gradFill>
                <a:latin typeface="Times New Roman"/>
              </a:rPr>
              <a:t>液体的</a:t>
            </a:r>
            <a:endParaRPr lang="zh-CN" altLang="en-US" sz="2000">
              <a:gradFill>
                <a:gsLst>
                  <a:gs pos="50000">
                    <a:srgbClr val="1F5FBF"/>
                  </a:gs>
                  <a:gs pos="0">
                    <a:srgbClr val="1486CB"/>
                  </a:gs>
                  <a:gs pos="100000">
                    <a:srgbClr val="2A34B2"/>
                  </a:gs>
                </a:gsLst>
                <a:lin ang="5400000" scaled="1"/>
              </a:gradFill>
              <a:latin typeface="Times New Roman"/>
            </a:endParaRPr>
          </a:p>
          <a:p>
            <a:r>
              <a:rPr lang="zh-CN" altLang="en-US" sz="2000">
                <a:gradFill>
                  <a:gsLst>
                    <a:gs pos="50000">
                      <a:srgbClr val="1F5FBF"/>
                    </a:gs>
                    <a:gs pos="0">
                      <a:srgbClr val="1486CB"/>
                    </a:gs>
                    <a:gs pos="100000">
                      <a:srgbClr val="2A34B2"/>
                    </a:gs>
                  </a:gsLst>
                  <a:lin ang="5400000" scaled="1"/>
                </a:gradFill>
                <a:latin typeface="Times New Roman"/>
              </a:rPr>
              <a:t>压强</a:t>
            </a:r>
            <a:endParaRPr lang="zh-CN" altLang="en-US" sz="2000">
              <a:gradFill>
                <a:gsLst>
                  <a:gs pos="50000">
                    <a:srgbClr val="1F5FBF"/>
                  </a:gs>
                  <a:gs pos="0">
                    <a:srgbClr val="1486CB"/>
                  </a:gs>
                  <a:gs pos="100000">
                    <a:srgbClr val="2A34B2"/>
                  </a:gs>
                </a:gsLst>
                <a:lin ang="5400000" scaled="1"/>
              </a:gradFill>
              <a:latin typeface="Times New Roma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57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584"/>
                                        </p:tgtEl>
                                        <p:attrNameLst>
                                          <p:attrName>style.visibility</p:attrName>
                                        </p:attrNameLst>
                                      </p:cBhvr>
                                      <p:to>
                                        <p:strVal val="visible"/>
                                      </p:to>
                                    </p:set>
                                    <p:animEffect transition="in" filter="wipe(left)">
                                      <p:cBhvr>
                                        <p:cTn id="16" dur="500"/>
                                        <p:tgtEl>
                                          <p:spTgt spid="24584"/>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4580"/>
                                        </p:tgtEl>
                                        <p:attrNameLst>
                                          <p:attrName>style.visibility</p:attrName>
                                        </p:attrNameLst>
                                      </p:cBhvr>
                                      <p:to>
                                        <p:strVal val="visible"/>
                                      </p:to>
                                    </p:set>
                                    <p:anim calcmode="lin" valueType="num">
                                      <p:cBhvr additive="base">
                                        <p:cTn id="21" dur="500"/>
                                        <p:tgtEl>
                                          <p:spTgt spid="24580"/>
                                        </p:tgtEl>
                                        <p:attrNameLst>
                                          <p:attrName>ppt_y</p:attrName>
                                        </p:attrNameLst>
                                      </p:cBhvr>
                                      <p:tavLst>
                                        <p:tav tm="0">
                                          <p:val>
                                            <p:strVal val="#ppt_y+#ppt_h*1.125000"/>
                                          </p:val>
                                        </p:tav>
                                        <p:tav tm="100000">
                                          <p:val>
                                            <p:strVal val="#ppt_y"/>
                                          </p:val>
                                        </p:tav>
                                      </p:tavLst>
                                    </p:anim>
                                    <p:animEffect transition="in" filter="wipe(up)">
                                      <p:cBhvr>
                                        <p:cTn id="22" dur="500"/>
                                        <p:tgtEl>
                                          <p:spTgt spid="24580"/>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4581"/>
                                        </p:tgtEl>
                                        <p:attrNameLst>
                                          <p:attrName>style.visibility</p:attrName>
                                        </p:attrNameLst>
                                      </p:cBhvr>
                                      <p:to>
                                        <p:strVal val="visible"/>
                                      </p:to>
                                    </p:set>
                                    <p:anim calcmode="lin" valueType="num">
                                      <p:cBhvr additive="base">
                                        <p:cTn id="27" dur="500"/>
                                        <p:tgtEl>
                                          <p:spTgt spid="24581"/>
                                        </p:tgtEl>
                                        <p:attrNameLst>
                                          <p:attrName>ppt_y</p:attrName>
                                        </p:attrNameLst>
                                      </p:cBhvr>
                                      <p:tavLst>
                                        <p:tav tm="0">
                                          <p:val>
                                            <p:strVal val="#ppt_y+#ppt_h*1.125000"/>
                                          </p:val>
                                        </p:tav>
                                        <p:tav tm="100000">
                                          <p:val>
                                            <p:strVal val="#ppt_y"/>
                                          </p:val>
                                        </p:tav>
                                      </p:tavLst>
                                    </p:anim>
                                    <p:animEffect transition="in" filter="wipe(up)">
                                      <p:cBhvr>
                                        <p:cTn id="28" dur="500"/>
                                        <p:tgtEl>
                                          <p:spTgt spid="24581"/>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4582"/>
                                        </p:tgtEl>
                                        <p:attrNameLst>
                                          <p:attrName>style.visibility</p:attrName>
                                        </p:attrNameLst>
                                      </p:cBhvr>
                                      <p:to>
                                        <p:strVal val="visible"/>
                                      </p:to>
                                    </p:set>
                                    <p:anim calcmode="lin" valueType="num">
                                      <p:cBhvr additive="base">
                                        <p:cTn id="33" dur="500"/>
                                        <p:tgtEl>
                                          <p:spTgt spid="24582"/>
                                        </p:tgtEl>
                                        <p:attrNameLst>
                                          <p:attrName>ppt_y</p:attrName>
                                        </p:attrNameLst>
                                      </p:cBhvr>
                                      <p:tavLst>
                                        <p:tav tm="0">
                                          <p:val>
                                            <p:strVal val="#ppt_y+#ppt_h*1.125000"/>
                                          </p:val>
                                        </p:tav>
                                        <p:tav tm="100000">
                                          <p:val>
                                            <p:strVal val="#ppt_y"/>
                                          </p:val>
                                        </p:tav>
                                      </p:tavLst>
                                    </p:anim>
                                    <p:animEffect transition="in" filter="wipe(up)">
                                      <p:cBhvr>
                                        <p:cTn id="34" dur="500"/>
                                        <p:tgtEl>
                                          <p:spTgt spid="24582"/>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24583"/>
                                        </p:tgtEl>
                                        <p:attrNameLst>
                                          <p:attrName>style.visibility</p:attrName>
                                        </p:attrNameLst>
                                      </p:cBhvr>
                                      <p:to>
                                        <p:strVal val="visible"/>
                                      </p:to>
                                    </p:set>
                                    <p:anim calcmode="lin" valueType="num">
                                      <p:cBhvr additive="base">
                                        <p:cTn id="39" dur="500"/>
                                        <p:tgtEl>
                                          <p:spTgt spid="24583"/>
                                        </p:tgtEl>
                                        <p:attrNameLst>
                                          <p:attrName>ppt_y</p:attrName>
                                        </p:attrNameLst>
                                      </p:cBhvr>
                                      <p:tavLst>
                                        <p:tav tm="0">
                                          <p:val>
                                            <p:strVal val="#ppt_y+#ppt_h*1.125000"/>
                                          </p:val>
                                        </p:tav>
                                        <p:tav tm="100000">
                                          <p:val>
                                            <p:strVal val="#ppt_y"/>
                                          </p:val>
                                        </p:tav>
                                      </p:tavLst>
                                    </p:anim>
                                    <p:animEffect transition="in" filter="wipe(up)">
                                      <p:cBhvr>
                                        <p:cTn id="40" dur="500"/>
                                        <p:tgtEl>
                                          <p:spTgt spid="24583"/>
                                        </p:tgtEl>
                                      </p:cBhvr>
                                    </p:animEffect>
                                  </p:childTnLst>
                                </p:cTn>
                              </p:par>
                            </p:childTnLst>
                          </p:cTn>
                        </p:par>
                      </p:childTnLst>
                    </p:cTn>
                  </p:par>
                  <p:par>
                    <p:cTn id="41" fill="hold" nodeType="clickPar">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4585"/>
                                        </p:tgtEl>
                                        <p:attrNameLst>
                                          <p:attrName>style.visibility</p:attrName>
                                        </p:attrNameLst>
                                      </p:cBhvr>
                                      <p:to>
                                        <p:strVal val="visible"/>
                                      </p:to>
                                    </p:set>
                                    <p:animEffect transition="in" filter="wipe(left)">
                                      <p:cBhvr>
                                        <p:cTn id="45" dur="500"/>
                                        <p:tgtEl>
                                          <p:spTgt spid="24585"/>
                                        </p:tgtEl>
                                      </p:cBhvr>
                                    </p:animEffect>
                                  </p:childTnLst>
                                </p:cTn>
                              </p:par>
                            </p:childTnLst>
                          </p:cTn>
                        </p:par>
                      </p:childTnLst>
                    </p:cTn>
                  </p:par>
                  <p:par>
                    <p:cTn id="46" fill="hold" nodeType="clickPar">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nodeType="clickPar">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587"/>
                                        </p:tgtEl>
                                        <p:attrNameLst>
                                          <p:attrName>style.visibility</p:attrName>
                                        </p:attrNameLst>
                                      </p:cBhvr>
                                      <p:to>
                                        <p:strVal val="visible"/>
                                      </p:to>
                                    </p:set>
                                    <p:animEffect transition="in" filter="wipe(left)">
                                      <p:cBhvr>
                                        <p:cTn id="55" dur="500"/>
                                        <p:tgtEl>
                                          <p:spTgt spid="24587"/>
                                        </p:tgtEl>
                                      </p:cBhvr>
                                    </p:animEffect>
                                  </p:childTnLst>
                                </p:cTn>
                              </p:par>
                            </p:childTnLst>
                          </p:cTn>
                        </p:par>
                      </p:childTnLst>
                    </p:cTn>
                  </p:par>
                  <p:par>
                    <p:cTn id="56" fill="hold" nodeType="clickPar">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nodeType="clickPar">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childTnLst>
                          </p:cTn>
                        </p:par>
                      </p:childTnLst>
                    </p:cTn>
                  </p:par>
                  <p:par>
                    <p:cTn id="70" fill="hold" nodeType="clickPar">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500"/>
                                        <p:tgtEl>
                                          <p:spTgt spid="48"/>
                                        </p:tgtEl>
                                      </p:cBhvr>
                                    </p:animEffect>
                                  </p:childTnLst>
                                </p:cTn>
                              </p:par>
                            </p:childTnLst>
                          </p:cTn>
                        </p:par>
                      </p:childTnLst>
                    </p:cTn>
                  </p:par>
                  <p:par>
                    <p:cTn id="75" fill="hold" nodeType="clickPar">
                      <p:stCondLst>
                        <p:cond delay="indefinite"/>
                      </p:stCondLst>
                      <p:childTnLst>
                        <p:par>
                          <p:cTn id="76" fill="hold">
                            <p:stCondLst>
                              <p:cond delay="0"/>
                            </p:stCondLst>
                            <p:childTnLst>
                              <p:par>
                                <p:cTn id="77" presetID="27" presetClass="entr" presetSubtype="0" fill="hold" grpId="0" nodeType="clickEffect">
                                  <p:stCondLst>
                                    <p:cond delay="0"/>
                                  </p:stCondLst>
                                  <p:iterate type="lt">
                                    <p:tmPct val="50000"/>
                                  </p:iterate>
                                  <p:childTnLst>
                                    <p:set>
                                      <p:cBhvr>
                                        <p:cTn id="78" dur="1" fill="hold">
                                          <p:stCondLst>
                                            <p:cond delay="0"/>
                                          </p:stCondLst>
                                        </p:cTn>
                                        <p:tgtEl>
                                          <p:spTgt spid="49"/>
                                        </p:tgtEl>
                                        <p:attrNameLst>
                                          <p:attrName>style.visibility</p:attrName>
                                        </p:attrNameLst>
                                      </p:cBhvr>
                                      <p:to>
                                        <p:strVal val="visible"/>
                                      </p:to>
                                    </p:set>
                                    <p:anim calcmode="discrete" valueType="clr">
                                      <p:cBhvr override="childStyle">
                                        <p:cTn id="79"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49"/>
                                        </p:tgtEl>
                                        <p:attrNameLst>
                                          <p:attrName>fillcolor</p:attrName>
                                        </p:attrNameLst>
                                      </p:cBhvr>
                                      <p:tavLst>
                                        <p:tav tm="0">
                                          <p:val>
                                            <p:clrVal>
                                              <a:schemeClr val="accent2"/>
                                            </p:clrVal>
                                          </p:val>
                                        </p:tav>
                                        <p:tav tm="50000">
                                          <p:val>
                                            <p:clrVal>
                                              <a:schemeClr val="hlink"/>
                                            </p:clrVal>
                                          </p:val>
                                        </p:tav>
                                      </p:tavLst>
                                    </p:anim>
                                    <p:set>
                                      <p:cBhvr>
                                        <p:cTn id="81" dur="80"/>
                                        <p:tgtEl>
                                          <p:spTgt spid="49"/>
                                        </p:tgtEl>
                                        <p:attrNameLst>
                                          <p:attrName>fill.type</p:attrName>
                                        </p:attrNameLst>
                                      </p:cBhvr>
                                      <p:to>
                                        <p:strVal val="solid"/>
                                      </p:to>
                                    </p:set>
                                  </p:childTnLst>
                                </p:cTn>
                              </p:par>
                            </p:childTnLst>
                          </p:cTn>
                        </p:par>
                      </p:childTnLst>
                    </p:cTn>
                  </p:par>
                  <p:par>
                    <p:cTn id="82" fill="hold" nodeType="clickPar">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wipe(left)">
                                      <p:cBhvr>
                                        <p:cTn id="86" dur="500"/>
                                        <p:tgtEl>
                                          <p:spTgt spid="50"/>
                                        </p:tgtEl>
                                      </p:cBhvr>
                                    </p:animEffect>
                                  </p:childTnLst>
                                </p:cTn>
                              </p:par>
                            </p:childTnLst>
                          </p:cTn>
                        </p:par>
                      </p:childTnLst>
                    </p:cTn>
                  </p:par>
                  <p:par>
                    <p:cTn id="87" fill="hold" nodeType="clickPar">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ipe(left)">
                                      <p:cBhvr>
                                        <p:cTn id="91" dur="500"/>
                                        <p:tgtEl>
                                          <p:spTgt spid="52"/>
                                        </p:tgtEl>
                                      </p:cBhvr>
                                    </p:animEffect>
                                  </p:childTnLst>
                                </p:cTn>
                              </p:par>
                            </p:childTnLst>
                          </p:cTn>
                        </p:par>
                      </p:childTnLst>
                    </p:cTn>
                  </p:par>
                  <p:par>
                    <p:cTn id="92" fill="hold" nodeType="clickPar">
                      <p:stCondLst>
                        <p:cond delay="indefinite"/>
                      </p:stCondLst>
                      <p:childTnLst>
                        <p:par>
                          <p:cTn id="93" fill="hold">
                            <p:stCondLst>
                              <p:cond delay="0"/>
                            </p:stCondLst>
                            <p:childTnLst>
                              <p:par>
                                <p:cTn id="94" presetID="27" presetClass="entr" presetSubtype="0" fill="hold" grpId="0" nodeType="clickEffect">
                                  <p:stCondLst>
                                    <p:cond delay="0"/>
                                  </p:stCondLst>
                                  <p:iterate type="lt">
                                    <p:tmPct val="50000"/>
                                  </p:iterate>
                                  <p:childTnLst>
                                    <p:set>
                                      <p:cBhvr>
                                        <p:cTn id="95" dur="1" fill="hold">
                                          <p:stCondLst>
                                            <p:cond delay="0"/>
                                          </p:stCondLst>
                                        </p:cTn>
                                        <p:tgtEl>
                                          <p:spTgt spid="51"/>
                                        </p:tgtEl>
                                        <p:attrNameLst>
                                          <p:attrName>style.visibility</p:attrName>
                                        </p:attrNameLst>
                                      </p:cBhvr>
                                      <p:to>
                                        <p:strVal val="visible"/>
                                      </p:to>
                                    </p:set>
                                    <p:anim calcmode="discrete" valueType="clr">
                                      <p:cBhvr override="childStyle">
                                        <p:cTn id="96" dur="80"/>
                                        <p:tgtEl>
                                          <p:spTgt spid="51"/>
                                        </p:tgtEl>
                                        <p:attrNameLst>
                                          <p:attrName>style.color</p:attrName>
                                        </p:attrNameLst>
                                      </p:cBhvr>
                                      <p:tavLst>
                                        <p:tav tm="0">
                                          <p:val>
                                            <p:clrVal>
                                              <a:schemeClr val="accent2"/>
                                            </p:clrVal>
                                          </p:val>
                                        </p:tav>
                                        <p:tav tm="50000">
                                          <p:val>
                                            <p:clrVal>
                                              <a:schemeClr val="hlink"/>
                                            </p:clrVal>
                                          </p:val>
                                        </p:tav>
                                      </p:tavLst>
                                    </p:anim>
                                    <p:anim calcmode="discrete" valueType="clr">
                                      <p:cBhvr>
                                        <p:cTn id="97" dur="80"/>
                                        <p:tgtEl>
                                          <p:spTgt spid="51"/>
                                        </p:tgtEl>
                                        <p:attrNameLst>
                                          <p:attrName>fillcolor</p:attrName>
                                        </p:attrNameLst>
                                      </p:cBhvr>
                                      <p:tavLst>
                                        <p:tav tm="0">
                                          <p:val>
                                            <p:clrVal>
                                              <a:schemeClr val="accent2"/>
                                            </p:clrVal>
                                          </p:val>
                                        </p:tav>
                                        <p:tav tm="50000">
                                          <p:val>
                                            <p:clrVal>
                                              <a:schemeClr val="hlink"/>
                                            </p:clrVal>
                                          </p:val>
                                        </p:tav>
                                      </p:tavLst>
                                    </p:anim>
                                    <p:set>
                                      <p:cBhvr>
                                        <p:cTn id="98" dur="80"/>
                                        <p:tgtEl>
                                          <p:spTgt spid="51"/>
                                        </p:tgtEl>
                                        <p:attrNameLst>
                                          <p:attrName>fill.type</p:attrName>
                                        </p:attrNameLst>
                                      </p:cBhvr>
                                      <p:to>
                                        <p:strVal val="solid"/>
                                      </p:to>
                                    </p:set>
                                  </p:childTnLst>
                                </p:cTn>
                              </p:par>
                            </p:childTnLst>
                          </p:cTn>
                        </p:par>
                      </p:childTnLst>
                    </p:cTn>
                  </p:par>
                  <p:par>
                    <p:cTn id="99" fill="hold" nodeType="clickPar">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ipe(left)">
                                      <p:cBhvr>
                                        <p:cTn id="103" dur="500"/>
                                        <p:tgtEl>
                                          <p:spTgt spid="54"/>
                                        </p:tgtEl>
                                      </p:cBhvr>
                                    </p:animEffect>
                                  </p:childTnLst>
                                </p:cTn>
                              </p:par>
                            </p:childTnLst>
                          </p:cTn>
                        </p:par>
                      </p:childTnLst>
                    </p:cTn>
                  </p:par>
                  <p:par>
                    <p:cTn id="104" fill="hold" nodeType="clickPar">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wipe(left)">
                                      <p:cBhvr>
                                        <p:cTn id="108" dur="500"/>
                                        <p:tgtEl>
                                          <p:spTgt spid="55"/>
                                        </p:tgtEl>
                                      </p:cBhvr>
                                    </p:animEffect>
                                  </p:childTnLst>
                                </p:cTn>
                              </p:par>
                            </p:childTnLst>
                          </p:cTn>
                        </p:par>
                      </p:childTnLst>
                    </p:cTn>
                  </p:par>
                  <p:par>
                    <p:cTn id="109" fill="hold" nodeType="clickPar">
                      <p:stCondLst>
                        <p:cond delay="indefinite"/>
                      </p:stCondLst>
                      <p:childTnLst>
                        <p:par>
                          <p:cTn id="110" fill="hold">
                            <p:stCondLst>
                              <p:cond delay="0"/>
                            </p:stCondLst>
                            <p:childTnLst>
                              <p:par>
                                <p:cTn id="111" presetID="27" presetClass="entr" presetSubtype="0" fill="hold" grpId="0" nodeType="clickEffect">
                                  <p:stCondLst>
                                    <p:cond delay="0"/>
                                  </p:stCondLst>
                                  <p:iterate type="lt">
                                    <p:tmPct val="50000"/>
                                  </p:iterate>
                                  <p:childTnLst>
                                    <p:set>
                                      <p:cBhvr>
                                        <p:cTn id="112" dur="1" fill="hold">
                                          <p:stCondLst>
                                            <p:cond delay="0"/>
                                          </p:stCondLst>
                                        </p:cTn>
                                        <p:tgtEl>
                                          <p:spTgt spid="53"/>
                                        </p:tgtEl>
                                        <p:attrNameLst>
                                          <p:attrName>style.visibility</p:attrName>
                                        </p:attrNameLst>
                                      </p:cBhvr>
                                      <p:to>
                                        <p:strVal val="visible"/>
                                      </p:to>
                                    </p:set>
                                    <p:anim calcmode="discrete" valueType="clr">
                                      <p:cBhvr override="childStyle">
                                        <p:cTn id="113" dur="80"/>
                                        <p:tgtEl>
                                          <p:spTgt spid="53"/>
                                        </p:tgtEl>
                                        <p:attrNameLst>
                                          <p:attrName>style.color</p:attrName>
                                        </p:attrNameLst>
                                      </p:cBhvr>
                                      <p:tavLst>
                                        <p:tav tm="0">
                                          <p:val>
                                            <p:clrVal>
                                              <a:schemeClr val="accent2"/>
                                            </p:clrVal>
                                          </p:val>
                                        </p:tav>
                                        <p:tav tm="50000">
                                          <p:val>
                                            <p:clrVal>
                                              <a:schemeClr val="hlink"/>
                                            </p:clrVal>
                                          </p:val>
                                        </p:tav>
                                      </p:tavLst>
                                    </p:anim>
                                    <p:anim calcmode="discrete" valueType="clr">
                                      <p:cBhvr>
                                        <p:cTn id="114" dur="80"/>
                                        <p:tgtEl>
                                          <p:spTgt spid="53"/>
                                        </p:tgtEl>
                                        <p:attrNameLst>
                                          <p:attrName>fillcolor</p:attrName>
                                        </p:attrNameLst>
                                      </p:cBhvr>
                                      <p:tavLst>
                                        <p:tav tm="0">
                                          <p:val>
                                            <p:clrVal>
                                              <a:schemeClr val="accent2"/>
                                            </p:clrVal>
                                          </p:val>
                                        </p:tav>
                                        <p:tav tm="50000">
                                          <p:val>
                                            <p:clrVal>
                                              <a:schemeClr val="hlink"/>
                                            </p:clrVal>
                                          </p:val>
                                        </p:tav>
                                      </p:tavLst>
                                    </p:anim>
                                    <p:set>
                                      <p:cBhvr>
                                        <p:cTn id="115" dur="80"/>
                                        <p:tgtEl>
                                          <p:spTgt spid="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579" grpId="0"/>
      <p:bldP spid="24584" grpId="0" animBg="1"/>
      <p:bldP spid="24580" grpId="0"/>
      <p:bldP spid="24581" grpId="0"/>
      <p:bldP spid="24582" grpId="0"/>
      <p:bldP spid="24583" grpId="0"/>
      <p:bldP spid="24585" grpId="0"/>
      <p:bldP spid="19" grpId="0" animBg="1"/>
      <p:bldP spid="24587" grpId="0"/>
      <p:bldP spid="45" grpId="0"/>
      <p:bldP spid="46" grpId="0" animBg="1"/>
      <p:bldP spid="47" grpId="0"/>
      <p:bldP spid="48" grpId="0" animBg="1"/>
      <p:bldP spid="49" grpId="0"/>
      <p:bldP spid="50" grpId="0"/>
      <p:bldP spid="52" grpId="0" animBg="1"/>
      <p:bldP spid="54" grpId="0"/>
      <p:bldP spid="55" grpId="0" animBg="1"/>
      <p:bldP spid="53" grpId="0"/>
      <p:bldP spid="51"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669137" y="662172"/>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演示实验：</a:t>
            </a:r>
            <a:endParaRPr lang="zh-CN" altLang="en-US" sz="2400">
              <a:solidFill>
                <a:schemeClr val="tx1"/>
              </a:solidFill>
              <a:effectLst/>
              <a:latin typeface="微软雅黑" panose="020b0503020204020204" charset="-122"/>
              <a:ea typeface="微软雅黑" panose="020b0503020204020204" charset="-122"/>
              <a:sym typeface="+mn-ea"/>
            </a:endParaRPr>
          </a:p>
        </p:txBody>
      </p:sp>
      <p:pic>
        <p:nvPicPr>
          <p:cNvPr id="2" name="图片 1" title=""/>
          <p:cNvPicPr>
            <a:picLocks noChangeAspect="1"/>
          </p:cNvPicPr>
          <p:nvPr>
            <p:custDataLst>
              <p:tags r:id="rId5"/>
            </p:custDataLst>
          </p:nvPr>
        </p:nvPicPr>
        <p:blipFill>
          <a:blip r:embed="rId4">
            <a:clrChange>
              <a:clrFrom>
                <a:srgbClr val="FFFFCB"/>
              </a:clrFrom>
              <a:clrTo>
                <a:srgbClr val="FFFFCB">
                  <a:alpha val="0"/>
                </a:srgbClr>
              </a:clrTo>
            </a:clrChange>
          </a:blip>
          <a:stretch>
            <a:fillRect/>
          </a:stretch>
        </p:blipFill>
        <p:spPr bwMode="auto">
          <a:xfrm>
            <a:off x="669137" y="1463494"/>
            <a:ext cx="3533037" cy="1943760"/>
          </a:xfrm>
          <a:prstGeom prst="rect">
            <a:avLst/>
          </a:prstGeom>
          <a:noFill/>
          <a:ln w="12700">
            <a:noFill/>
          </a:ln>
          <a:effectLst/>
        </p:spPr>
        <p:style>
          <a:lnRef idx="0">
            <a:scrgbClr r="0" g="0" b="0"/>
          </a:lnRef>
          <a:fillRef idx="4294967295">
            <a:schemeClr val="lt1"/>
          </a:fillRef>
          <a:effectRef idx="0">
            <a:scrgbClr r="0" g="0" b="0"/>
          </a:effectRef>
          <a:fontRef idx="major"/>
        </p:style>
      </p:pic>
      <p:sp>
        <p:nvSpPr>
          <p:cNvPr id="9" name="Rectangle 10" title=""/>
          <p:cNvSpPr/>
          <p:nvPr>
            <p:custDataLst>
              <p:tags r:id="rId6"/>
            </p:custDataLst>
          </p:nvPr>
        </p:nvSpPr>
        <p:spPr bwMode="auto">
          <a:xfrm>
            <a:off x="1596122" y="3579053"/>
            <a:ext cx="5951755" cy="521906"/>
          </a:xfrm>
          <a:prstGeom prst="roundRect">
            <a:avLst/>
          </a:prstGeom>
          <a:solidFill>
            <a:schemeClr val="accent5">
              <a:lumMod val="20000"/>
              <a:lumOff val="80000"/>
            </a:schemeClr>
          </a:solidFill>
          <a:ln w="19050" algn="ctr">
            <a:noFill/>
            <a:miter lim="800000"/>
          </a:ln>
          <a:effectLst/>
        </p:spPr>
        <p:txBody>
          <a:bodyPr wrap="none" lIns="91428" tIns="45714" rIns="91428" bIns="45714" rtlCol="0" anchor="t">
            <a:noAutofit/>
          </a:bodyPr>
          <a:lstStyle/>
          <a:p>
            <a:pPr lvl="0" algn="l">
              <a:buClrTx/>
              <a:buSzTx/>
              <a:buFontTx/>
            </a:pPr>
            <a:r>
              <a:rPr lang="zh-CN" altLang="en-US" sz="2400">
                <a:latin typeface="微软雅黑" panose="020b0503020204020204" charset="-122"/>
                <a:ea typeface="微软雅黑" panose="020b0503020204020204" charset="-122"/>
                <a:sym typeface="+mn-ea"/>
              </a:rPr>
              <a:t>液体受重力，对支撑它的容器底部有压强。</a:t>
            </a:r>
            <a:endParaRPr lang="zh-CN" altLang="en-US" sz="2400">
              <a:latin typeface="微软雅黑" panose="020b0503020204020204" charset="-122"/>
              <a:ea typeface="微软雅黑" panose="020b0503020204020204" charset="-122"/>
              <a:sym typeface="+mn-ea"/>
            </a:endParaRPr>
          </a:p>
        </p:txBody>
      </p:sp>
      <p:sp>
        <p:nvSpPr>
          <p:cNvPr id="4" name="文本框 3" title=""/>
          <p:cNvSpPr txBox="1"/>
          <p:nvPr>
            <p:custDataLst>
              <p:tags r:id="rId7"/>
            </p:custDataLst>
          </p:nvPr>
        </p:nvSpPr>
        <p:spPr>
          <a:xfrm>
            <a:off x="4766286" y="1990479"/>
            <a:ext cx="3346037" cy="977265"/>
          </a:xfrm>
          <a:prstGeom prst="rect">
            <a:avLst/>
          </a:prstGeom>
          <a:noFill/>
        </p:spPr>
        <p:txBody>
          <a:bodyPr wrap="square" rtlCol="0">
            <a:spAutoFit/>
          </a:bodyPr>
          <a:lstStyle/>
          <a:p>
            <a:pPr lvl="0" algn="l">
              <a:lnSpc>
                <a:spcPct val="120000"/>
              </a:lnSpc>
              <a:buClrTx/>
              <a:buSzTx/>
              <a:buFontTx/>
            </a:pPr>
            <a:r>
              <a:rPr lang="zh-CN" altLang="en-US" sz="2400">
                <a:latin typeface="微软雅黑" panose="020b0503020204020204" charset="-122"/>
                <a:ea typeface="微软雅黑" panose="020b0503020204020204" charset="-122"/>
                <a:cs typeface="微软雅黑" panose="020b0503020204020204" charset="-122"/>
                <a:sym typeface="+mn-ea"/>
              </a:rPr>
              <a:t>说一说你观察到的现象并分析原因。</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
        <p:nvSpPr>
          <p:cNvPr id="6" name="Rectangle 10" title=""/>
          <p:cNvSpPr/>
          <p:nvPr>
            <p:custDataLst>
              <p:tags r:id="rId8"/>
            </p:custDataLst>
          </p:nvPr>
        </p:nvSpPr>
        <p:spPr bwMode="auto">
          <a:xfrm>
            <a:off x="1794218" y="4182229"/>
            <a:ext cx="5555564" cy="521906"/>
          </a:xfrm>
          <a:prstGeom prst="roundRect">
            <a:avLst/>
          </a:prstGeom>
          <a:solidFill>
            <a:schemeClr val="accent5">
              <a:lumMod val="20000"/>
              <a:lumOff val="80000"/>
            </a:schemeClr>
          </a:solidFill>
          <a:ln w="19050" algn="ctr">
            <a:noFill/>
            <a:miter lim="800000"/>
          </a:ln>
          <a:effectLst/>
        </p:spPr>
        <p:txBody>
          <a:bodyPr wrap="none" lIns="91428" tIns="45714" rIns="91428" bIns="45714" rtlCol="0" anchor="t">
            <a:noAutofit/>
          </a:bodyPr>
          <a:lstStyle/>
          <a:p>
            <a:pPr lvl="0" algn="l">
              <a:buClrTx/>
              <a:buSzTx/>
              <a:buFontTx/>
            </a:pPr>
            <a:r>
              <a:rPr lang="zh-CN" altLang="en-US" sz="2400" noProof="0" smtClean="0">
                <a:latin typeface="微软雅黑" panose="020b0503020204020204" charset="-122"/>
                <a:ea typeface="微软雅黑" panose="020b0503020204020204" charset="-122"/>
                <a:sym typeface="+mn-ea"/>
              </a:rPr>
              <a:t>液体具有</a:t>
            </a:r>
            <a:r>
              <a:rPr lang="zh-CN" altLang="en-US" sz="2400" b="1" noProof="0" smtClean="0">
                <a:solidFill>
                  <a:srgbClr val="008080"/>
                </a:solidFill>
                <a:latin typeface="微软雅黑" panose="020b0503020204020204" charset="-122"/>
                <a:ea typeface="微软雅黑" panose="020b0503020204020204" charset="-122"/>
                <a:sym typeface="+mn-ea"/>
              </a:rPr>
              <a:t>流动性</a:t>
            </a:r>
            <a:r>
              <a:rPr lang="zh-CN" altLang="en-US" sz="2400" noProof="0" smtClean="0">
                <a:latin typeface="微软雅黑" panose="020b0503020204020204" charset="-122"/>
                <a:ea typeface="微软雅黑" panose="020b0503020204020204" charset="-122"/>
                <a:sym typeface="+mn-ea"/>
              </a:rPr>
              <a:t>，对容器的</a:t>
            </a:r>
            <a:r>
              <a:rPr lang="zh-CN" altLang="en-US" sz="2400" b="1" noProof="0" smtClean="0">
                <a:solidFill>
                  <a:srgbClr val="008080"/>
                </a:solidFill>
                <a:latin typeface="微软雅黑" panose="020b0503020204020204" charset="-122"/>
                <a:ea typeface="微软雅黑" panose="020b0503020204020204" charset="-122"/>
                <a:sym typeface="+mn-ea"/>
              </a:rPr>
              <a:t>侧壁</a:t>
            </a:r>
            <a:r>
              <a:rPr lang="zh-CN" altLang="en-US" sz="2400" noProof="0" smtClean="0">
                <a:latin typeface="微软雅黑" panose="020b0503020204020204" charset="-122"/>
                <a:ea typeface="微软雅黑" panose="020b0503020204020204" charset="-122"/>
                <a:sym typeface="+mn-ea"/>
              </a:rPr>
              <a:t>有压强。</a:t>
            </a:r>
            <a:endParaRPr lang="zh-CN" altLang="en-US" sz="2400">
              <a:latin typeface="微软雅黑" panose="020b0503020204020204" charset="-122"/>
              <a:ea typeface="微软雅黑" panose="020b0503020204020204" charset="-122"/>
              <a:sym typeface="+mn-ea"/>
            </a:endParaRPr>
          </a:p>
        </p:txBody>
      </p:sp>
      <p:pic>
        <p:nvPicPr>
          <p:cNvPr id="7" name="液体压强的特点实验" title="">
            <a:hlinkClick action="ppaction://media"/>
          </p:cNvPr>
          <p:cNvPicPr>
            <a:picLocks noChangeAspect="1"/>
          </p:cNvPicPr>
          <p:nvPr>
            <a:videoFile r:link="rId11"/>
            <p:custDataLst>
              <p:tags r:id="rId10"/>
            </p:custDataLst>
            <p:extLst>
              <p:ext uri="{DAA4B4D4-6D71-4841-9C94-3DE7FCFB9230}">
                <p14:media xmlns:p14="http://schemas.microsoft.com/office/powerpoint/2010/main" r:embed="rId12"/>
              </p:ext>
            </p:extLst>
          </p:nvPr>
        </p:nvPicPr>
        <p:blipFill>
          <a:blip r:embed="rId9"/>
          <a:stretch>
            <a:fillRect/>
          </a:stretch>
        </p:blipFill>
        <p:spPr>
          <a:xfrm>
            <a:off x="746529" y="1471113"/>
            <a:ext cx="3455711" cy="1943760"/>
          </a:xfrm>
          <a:prstGeom prst="rect">
            <a:avLst/>
          </a:prstGeom>
          <a:ln w="57150">
            <a:gradFill>
              <a:lin ang="5400000" scaled="1"/>
            </a:gradFill>
          </a:ln>
        </p:spPr>
      </p:pic>
      <p:grpSp>
        <p:nvGrpSpPr>
          <p:cNvPr id="13" name="组合 9" title=""/>
          <p:cNvGrpSpPr/>
          <p:nvPr>
            <p:custDataLst>
              <p:tags r:id="rId13"/>
            </p:custDataLst>
          </p:nvPr>
        </p:nvGrpSpPr>
        <p:grpSpPr>
          <a:xfrm>
            <a:off x="564" y="55555"/>
            <a:ext cx="3873022" cy="491490"/>
            <a:chOff x="0" y="623478"/>
            <a:chExt cx="4552547" cy="575158"/>
          </a:xfrm>
        </p:grpSpPr>
        <p:grpSp>
          <p:nvGrpSpPr>
            <p:cNvPr id="14" name="组合 10"/>
            <p:cNvGrpSpPr/>
            <p:nvPr>
              <p:custDataLst>
                <p:tags r:id="rId14"/>
              </p:custDataLst>
            </p:nvPr>
          </p:nvGrpSpPr>
          <p:grpSpPr>
            <a:xfrm>
              <a:off x="0" y="679673"/>
              <a:ext cx="501527" cy="416083"/>
              <a:chOff x="0" y="538268"/>
              <a:chExt cx="501527" cy="416083"/>
            </a:xfrm>
          </p:grpSpPr>
          <p:sp>
            <p:nvSpPr>
              <p:cNvPr id="15" name="矩形 14"/>
              <p:cNvSpPr/>
              <p:nvPr>
                <p:custDataLst>
                  <p:tags r:id="rId15"/>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6" name="矩形 15"/>
              <p:cNvSpPr/>
              <p:nvPr>
                <p:custDataLst>
                  <p:tags r:id="rId16"/>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7" name="文本框 11"/>
            <p:cNvSpPr txBox="1">
              <a:spLocks noChangeArrowheads="1"/>
            </p:cNvSpPr>
            <p:nvPr>
              <p:custDataLst>
                <p:tags r:id="rId17"/>
              </p:custDataLst>
            </p:nvPr>
          </p:nvSpPr>
          <p:spPr bwMode="auto">
            <a:xfrm>
              <a:off x="508243" y="623478"/>
              <a:ext cx="4044304"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一、液体的压强</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20" fill="hold" display="0">
                  <p:stCondLst>
                    <p:cond delay="indefinite"/>
                  </p:stCondLst>
                </p:cTn>
                <p:tgtEl>
                  <p:spTgt spid="7"/>
                </p:tgtEl>
              </p:cMediaNode>
            </p:video>
          </p:childTnLst>
        </p:cTn>
      </p:par>
    </p:tnLst>
    <p:bldLst>
      <p:bldP spid="9" grpId="0" animBg="1"/>
      <p:bldP spid="6"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6" name="矩形 5" title=""/>
          <p:cNvSpPr/>
          <p:nvPr>
            <p:custDataLst>
              <p:tags r:id="rId3"/>
            </p:custDataLst>
          </p:nvPr>
        </p:nvSpPr>
        <p:spPr>
          <a:xfrm>
            <a:off x="394017" y="411510"/>
            <a:ext cx="7490352" cy="3970318"/>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2</a:t>
            </a:r>
            <a:r>
              <a:rPr lang="zh-CN" altLang="zh-CN" sz="2400" b="1" kern="100">
                <a:solidFill>
                  <a:srgbClr val="000000"/>
                </a:solidFill>
                <a:latin typeface="Times New Roman"/>
                <a:ea typeface="宋体" panose="02010600030101010101" pitchFamily="2" charset="-122"/>
                <a:cs typeface="Times New Roman" panose="02020603050405020304" charset="0"/>
              </a:rPr>
              <a:t>．小点使用</a:t>
            </a:r>
            <a:r>
              <a:rPr lang="en-US" altLang="zh-CN" sz="2400" b="1" kern="100">
                <a:solidFill>
                  <a:srgbClr val="000000"/>
                </a:solidFill>
                <a:latin typeface="Times New Roman"/>
                <a:ea typeface="宋体" panose="02010600030101010101" pitchFamily="2" charset="-122"/>
                <a:cs typeface="Courier New" panose="02070309020205020404"/>
              </a:rPr>
              <a:t>U</a:t>
            </a:r>
            <a:r>
              <a:rPr lang="zh-CN" altLang="zh-CN" sz="2400" b="1" kern="100">
                <a:solidFill>
                  <a:srgbClr val="000000"/>
                </a:solidFill>
                <a:latin typeface="Times New Roman"/>
                <a:ea typeface="宋体" panose="02010600030101010101" pitchFamily="2" charset="-122"/>
                <a:cs typeface="Times New Roman" panose="02020603050405020304" charset="0"/>
              </a:rPr>
              <a:t>形管压强计探究液体内部压强。</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zh-CN" altLang="zh-CN" sz="2400" b="1" kern="100">
                <a:solidFill>
                  <a:srgbClr val="000000"/>
                </a:solidFill>
                <a:latin typeface="Times New Roman"/>
                <a:ea typeface="宋体" panose="02010600030101010101" pitchFamily="2" charset="-122"/>
                <a:cs typeface="Times New Roman" panose="02020603050405020304" charset="0"/>
              </a:rPr>
              <a:t>【实验思路】</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a:t>
            </a:r>
            <a:r>
              <a:rPr lang="zh-CN" altLang="zh-CN" sz="2400" b="1" kern="100">
                <a:solidFill>
                  <a:srgbClr val="000000"/>
                </a:solidFill>
                <a:latin typeface="Times New Roman"/>
                <a:ea typeface="宋体" panose="02010600030101010101" pitchFamily="2" charset="-122"/>
                <a:cs typeface="Times New Roman" panose="02020603050405020304" charset="0"/>
              </a:rPr>
              <a:t>本实验中液体压强大小是用</a:t>
            </a:r>
            <a:r>
              <a:rPr lang="en-US" altLang="zh-CN" sz="2400" b="1" kern="100">
                <a:solidFill>
                  <a:srgbClr val="000000"/>
                </a:solidFill>
                <a:latin typeface="Times New Roman"/>
                <a:ea typeface="宋体" panose="02010600030101010101" pitchFamily="2" charset="-122"/>
                <a:cs typeface="Courier New" panose="02070309020205020404"/>
              </a:rPr>
              <a:t>U</a:t>
            </a:r>
            <a:r>
              <a:rPr lang="zh-CN" altLang="zh-CN" sz="2400" b="1" kern="100">
                <a:solidFill>
                  <a:srgbClr val="000000"/>
                </a:solidFill>
                <a:latin typeface="Times New Roman"/>
                <a:ea typeface="宋体" panose="02010600030101010101" pitchFamily="2" charset="-122"/>
                <a:cs typeface="Times New Roman" panose="02020603050405020304" charset="0"/>
              </a:rPr>
              <a:t>形管两侧液面的高度差来表示的，此处用到的实验方法是</a:t>
            </a:r>
            <a:r>
              <a:rPr lang="en-US" altLang="zh-CN" sz="2400" b="1" kern="100">
                <a:solidFill>
                  <a:srgbClr val="000000"/>
                </a:solidFill>
                <a:latin typeface="Times New Roman"/>
                <a:ea typeface="宋体" panose="02010600030101010101" pitchFamily="2" charset="-122"/>
                <a:cs typeface="Courier New" panose="02070309020205020404"/>
              </a:rPr>
              <a:t>____________</a:t>
            </a:r>
            <a:r>
              <a:rPr lang="zh-CN" altLang="zh-CN" sz="2400" b="1" kern="100">
                <a:solidFill>
                  <a:srgbClr val="000000"/>
                </a:solidFill>
                <a:latin typeface="Times New Roman"/>
                <a:ea typeface="宋体" panose="02010600030101010101" pitchFamily="2" charset="-122"/>
                <a:cs typeface="Times New Roman" panose="02020603050405020304" charset="0"/>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(2)</a:t>
            </a:r>
            <a:r>
              <a:rPr lang="zh-CN" altLang="zh-CN" sz="2400" b="1" kern="100">
                <a:solidFill>
                  <a:srgbClr val="000000"/>
                </a:solidFill>
                <a:latin typeface="Times New Roman"/>
                <a:ea typeface="宋体" panose="02010600030101010101" pitchFamily="2" charset="-122"/>
                <a:cs typeface="Times New Roman" panose="02020603050405020304" charset="0"/>
              </a:rPr>
              <a:t>实验中分别仅改变</a:t>
            </a:r>
            <a:r>
              <a:rPr lang="en-US" altLang="zh-CN" sz="2400" b="1" kern="100">
                <a:solidFill>
                  <a:srgbClr val="000000"/>
                </a:solidFill>
                <a:latin typeface="Times New Roman"/>
                <a:ea typeface="宋体" panose="02010600030101010101" pitchFamily="2" charset="-122"/>
                <a:cs typeface="Courier New" panose="02070309020205020404"/>
              </a:rPr>
              <a:t>U</a:t>
            </a:r>
            <a:r>
              <a:rPr lang="zh-CN" altLang="zh-CN" sz="2400" b="1" kern="100">
                <a:solidFill>
                  <a:srgbClr val="000000"/>
                </a:solidFill>
                <a:latin typeface="Times New Roman"/>
                <a:ea typeface="宋体" panose="02010600030101010101" pitchFamily="2" charset="-122"/>
                <a:cs typeface="Times New Roman" panose="02020603050405020304" charset="0"/>
              </a:rPr>
              <a:t>形管压强计金属盒的方向、深度或换用不同液体等方式来进行探究，采用的实验方法是</a:t>
            </a:r>
            <a:r>
              <a:rPr lang="en-US" altLang="zh-CN" sz="2400" b="1" kern="100">
                <a:solidFill>
                  <a:srgbClr val="000000"/>
                </a:solidFill>
                <a:latin typeface="Times New Roman"/>
                <a:ea typeface="宋体" panose="02010600030101010101" pitchFamily="2" charset="-122"/>
                <a:cs typeface="Courier New" panose="02070309020205020404"/>
              </a:rPr>
              <a:t>____________</a:t>
            </a:r>
            <a:r>
              <a:rPr lang="zh-CN" altLang="zh-CN" sz="2400" b="1" kern="100">
                <a:solidFill>
                  <a:srgbClr val="000000"/>
                </a:solidFill>
                <a:latin typeface="Times New Roman"/>
                <a:ea typeface="宋体" panose="02010600030101010101" pitchFamily="2" charset="-122"/>
                <a:cs typeface="Times New Roman" panose="02020603050405020304" charset="0"/>
              </a:rPr>
              <a:t>法</a:t>
            </a:r>
            <a:r>
              <a:rPr lang="zh-CN" altLang="zh-CN" sz="2400" b="1" kern="100" smtClean="0">
                <a:solidFill>
                  <a:srgbClr val="000000"/>
                </a:solidFill>
                <a:latin typeface="Times New Roman"/>
                <a:ea typeface="宋体" panose="02010600030101010101" pitchFamily="2" charset="-122"/>
                <a:cs typeface="Times New Roman" panose="02020603050405020304" charset="0"/>
              </a:rPr>
              <a:t>。</a:t>
            </a:r>
            <a:endParaRPr lang="zh-CN" altLang="zh-CN" sz="2400" b="1" kern="100" smtClean="0">
              <a:solidFill>
                <a:srgbClr val="000000"/>
              </a:solidFill>
              <a:effectLst/>
              <a:latin typeface="Times New Roman"/>
              <a:ea typeface="宋体" panose="02010600030101010101" pitchFamily="2" charset="-122"/>
              <a:cs typeface="Times New Roman" panose="02020603050405020304" charset="0"/>
            </a:endParaRPr>
          </a:p>
        </p:txBody>
      </p:sp>
      <p:sp>
        <p:nvSpPr>
          <p:cNvPr id="2" name="矩形 1" title=""/>
          <p:cNvSpPr/>
          <p:nvPr>
            <p:custDataLst>
              <p:tags r:id="rId4"/>
            </p:custDataLst>
          </p:nvPr>
        </p:nvSpPr>
        <p:spPr>
          <a:xfrm>
            <a:off x="5557219" y="2165836"/>
            <a:ext cx="111280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转换法</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5"/>
            </p:custDataLst>
          </p:nvPr>
        </p:nvSpPr>
        <p:spPr>
          <a:xfrm>
            <a:off x="1331640" y="3795886"/>
            <a:ext cx="1422184"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控制变量</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6" name="矩形 5" title=""/>
          <p:cNvSpPr/>
          <p:nvPr>
            <p:custDataLst>
              <p:tags r:id="rId3"/>
            </p:custDataLst>
          </p:nvPr>
        </p:nvSpPr>
        <p:spPr>
          <a:xfrm>
            <a:off x="394017" y="411510"/>
            <a:ext cx="7490352" cy="3231654"/>
          </a:xfrm>
          <a:prstGeom prst="rect">
            <a:avLst/>
          </a:prstGeom>
        </p:spPr>
        <p:txBody>
          <a:bodyPr wrap="square">
            <a:spAutoFit/>
          </a:bodyPr>
          <a:lstStyle/>
          <a:p>
            <a:pPr algn="just" fontAlgn="auto">
              <a:lnSpc>
                <a:spcPct val="150000"/>
              </a:lnSpc>
              <a:spcAft>
                <a:spcPct val="0"/>
              </a:spcAft>
            </a:pPr>
            <a:r>
              <a:rPr lang="zh-CN" altLang="zh-CN" sz="2400" b="1" kern="100" smtClean="0">
                <a:solidFill>
                  <a:srgbClr val="000000"/>
                </a:solidFill>
                <a:latin typeface="Times New Roman"/>
                <a:ea typeface="宋体" panose="02010600030101010101" pitchFamily="2" charset="-122"/>
                <a:cs typeface="Times New Roman" panose="02020603050405020304" charset="0"/>
              </a:rPr>
              <a:t>【实验过程】</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(3)</a:t>
            </a:r>
            <a:r>
              <a:rPr lang="zh-CN" altLang="zh-CN" sz="2400" b="1" kern="100">
                <a:solidFill>
                  <a:srgbClr val="000000"/>
                </a:solidFill>
                <a:latin typeface="Times New Roman"/>
                <a:ea typeface="宋体" panose="02010600030101010101" pitchFamily="2" charset="-122"/>
                <a:cs typeface="Times New Roman" panose="02020603050405020304" charset="0"/>
              </a:rPr>
              <a:t>检查仪器：</a:t>
            </a:r>
            <a:r>
              <a:rPr lang="en-US" altLang="zh-CN" sz="2400" b="1" kern="100">
                <a:solidFill>
                  <a:srgbClr val="000000"/>
                </a:solidFill>
                <a:latin typeface="Times New Roman"/>
                <a:ea typeface="宋体" panose="02010600030101010101" pitchFamily="2" charset="-122"/>
                <a:cs typeface="Courier New" panose="02070309020205020404"/>
              </a:rPr>
              <a:t>U</a:t>
            </a:r>
            <a:r>
              <a:rPr lang="zh-CN" altLang="zh-CN" sz="2400" b="1" kern="100">
                <a:solidFill>
                  <a:srgbClr val="000000"/>
                </a:solidFill>
                <a:latin typeface="Times New Roman"/>
                <a:ea typeface="宋体" panose="02010600030101010101" pitchFamily="2" charset="-122"/>
                <a:cs typeface="Times New Roman" panose="02020603050405020304" charset="0"/>
              </a:rPr>
              <a:t>形管压强计在使用前，需要观察</a:t>
            </a:r>
            <a:r>
              <a:rPr lang="en-US" altLang="zh-CN" sz="2400" b="1" kern="100">
                <a:solidFill>
                  <a:srgbClr val="000000"/>
                </a:solidFill>
                <a:latin typeface="Times New Roman"/>
                <a:ea typeface="宋体" panose="02010600030101010101" pitchFamily="2" charset="-122"/>
                <a:cs typeface="Courier New" panose="02070309020205020404"/>
              </a:rPr>
              <a:t>U</a:t>
            </a:r>
            <a:r>
              <a:rPr lang="zh-CN" altLang="zh-CN" sz="2400" b="1" kern="100">
                <a:solidFill>
                  <a:srgbClr val="000000"/>
                </a:solidFill>
                <a:latin typeface="Times New Roman"/>
                <a:ea typeface="宋体" panose="02010600030101010101" pitchFamily="2" charset="-122"/>
                <a:cs typeface="Times New Roman" panose="02020603050405020304" charset="0"/>
              </a:rPr>
              <a:t>形管两侧液面是否</a:t>
            </a:r>
            <a:r>
              <a:rPr lang="en-US" altLang="zh-CN" sz="2400" b="1" kern="100">
                <a:solidFill>
                  <a:srgbClr val="000000"/>
                </a:solidFill>
                <a:latin typeface="Times New Roman"/>
                <a:ea typeface="宋体" panose="02010600030101010101" pitchFamily="2" charset="-122"/>
                <a:cs typeface="Courier New" panose="02070309020205020404"/>
              </a:rPr>
              <a:t>__________</a:t>
            </a:r>
            <a:r>
              <a:rPr lang="zh-CN" altLang="zh-CN" sz="2400" b="1" kern="100">
                <a:solidFill>
                  <a:srgbClr val="000000"/>
                </a:solidFill>
                <a:latin typeface="Times New Roman"/>
                <a:ea typeface="宋体" panose="02010600030101010101" pitchFamily="2" charset="-122"/>
                <a:cs typeface="Times New Roman" panose="02020603050405020304" charset="0"/>
              </a:rPr>
              <a:t>，并轻按几下橡皮膜，若</a:t>
            </a:r>
            <a:r>
              <a:rPr lang="en-US" altLang="zh-CN" sz="2400" b="1" kern="100">
                <a:solidFill>
                  <a:srgbClr val="000000"/>
                </a:solidFill>
                <a:latin typeface="Times New Roman"/>
                <a:ea typeface="宋体" panose="02010600030101010101" pitchFamily="2" charset="-122"/>
                <a:cs typeface="Courier New" panose="02070309020205020404"/>
              </a:rPr>
              <a:t>U</a:t>
            </a:r>
            <a:r>
              <a:rPr lang="zh-CN" altLang="zh-CN" sz="2400" b="1" kern="100">
                <a:solidFill>
                  <a:srgbClr val="000000"/>
                </a:solidFill>
                <a:latin typeface="Times New Roman"/>
                <a:ea typeface="宋体" panose="02010600030101010101" pitchFamily="2" charset="-122"/>
                <a:cs typeface="Times New Roman" panose="02020603050405020304" charset="0"/>
              </a:rPr>
              <a:t>形管中的液面能灵活升降，则该装置</a:t>
            </a:r>
            <a:r>
              <a:rPr lang="en-US" altLang="zh-CN" sz="2400" b="1" kern="100">
                <a:solidFill>
                  <a:srgbClr val="000000"/>
                </a:solidFill>
                <a:latin typeface="Times New Roman"/>
                <a:ea typeface="宋体" panose="02010600030101010101" pitchFamily="2" charset="-122"/>
                <a:cs typeface="Courier New" panose="02070309020205020404"/>
              </a:rPr>
              <a:t>__________(</a:t>
            </a:r>
            <a:r>
              <a:rPr lang="zh-CN" altLang="zh-CN" sz="2400" b="1" kern="100">
                <a:solidFill>
                  <a:srgbClr val="000000"/>
                </a:solidFill>
                <a:latin typeface="Times New Roman"/>
                <a:ea typeface="宋体" panose="02010600030101010101" pitchFamily="2" charset="-122"/>
                <a:cs typeface="Times New Roman" panose="02020603050405020304" charset="0"/>
              </a:rPr>
              <a:t>填</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漏气</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不漏气</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fontAlgn="auto"/>
            <a:r>
              <a:rPr lang="en-US" altLang="zh-CN" sz="2400" b="1">
                <a:solidFill>
                  <a:srgbClr val="000000"/>
                </a:solidFill>
                <a:latin typeface="Times New Roman"/>
                <a:ea typeface="宋体" panose="02010600030101010101" pitchFamily="2" charset="-122"/>
              </a:rPr>
              <a:t>(4)</a:t>
            </a:r>
            <a:r>
              <a:rPr lang="zh-CN" altLang="zh-CN" sz="2400" b="1">
                <a:solidFill>
                  <a:srgbClr val="000000"/>
                </a:solidFill>
                <a:latin typeface="Times New Roman"/>
                <a:ea typeface="宋体" panose="02010600030101010101" pitchFamily="2" charset="-122"/>
                <a:cs typeface="Times New Roman" panose="02020603050405020304" charset="0"/>
              </a:rPr>
              <a:t>进行如图实验操作。</a:t>
            </a:r>
            <a:endParaRPr lang="zh-CN" altLang="zh-CN" sz="2400" b="1" kern="100">
              <a:solidFill>
                <a:srgbClr val="000000"/>
              </a:solidFill>
              <a:effectLst/>
              <a:latin typeface="Times New Roman"/>
              <a:ea typeface="宋体" panose="02010600030101010101" pitchFamily="2" charset="-122"/>
              <a:cs typeface="Times New Roman" panose="02020603050405020304" charset="0"/>
            </a:endParaRPr>
          </a:p>
        </p:txBody>
      </p:sp>
      <p:pic>
        <p:nvPicPr>
          <p:cNvPr id="2050"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779912" y="2717329"/>
            <a:ext cx="3948189" cy="185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2483768" y="1563638"/>
            <a:ext cx="80342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相平</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5364088" y="2139702"/>
            <a:ext cx="1112805" cy="461665"/>
          </a:xfrm>
          <a:prstGeom prst="rect">
            <a:avLst/>
          </a:prstGeom>
        </p:spPr>
        <p:txBody>
          <a:bodyPr wrap="none">
            <a:spAutoFit/>
          </a:bodyPr>
          <a:lstStyle/>
          <a:p>
            <a:pPr lvl="0" fontAlgn="auto"/>
            <a:r>
              <a:rPr lang="zh-CN" altLang="zh-CN" sz="2400" b="1">
                <a:solidFill>
                  <a:srgbClr val="C00000"/>
                </a:solidFill>
                <a:latin typeface="Times New Roman"/>
                <a:ea typeface="宋体" panose="02010600030101010101" pitchFamily="2" charset="-122"/>
              </a:rPr>
              <a:t>不漏气</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6" name="矩形 5" title=""/>
          <p:cNvSpPr/>
          <p:nvPr>
            <p:custDataLst>
              <p:tags r:id="rId3"/>
            </p:custDataLst>
          </p:nvPr>
        </p:nvSpPr>
        <p:spPr>
          <a:xfrm>
            <a:off x="394017" y="411510"/>
            <a:ext cx="7490352" cy="2862322"/>
          </a:xfrm>
          <a:prstGeom prst="rect">
            <a:avLst/>
          </a:prstGeom>
        </p:spPr>
        <p:txBody>
          <a:bodyPr wrap="square">
            <a:spAutoFit/>
          </a:bodyPr>
          <a:lstStyle/>
          <a:p>
            <a:pPr algn="just" fontAlgn="auto">
              <a:lnSpc>
                <a:spcPct val="150000"/>
              </a:lnSpc>
              <a:spcAft>
                <a:spcPct val="0"/>
              </a:spcAft>
            </a:pPr>
            <a:r>
              <a:rPr lang="zh-CN" altLang="zh-CN" sz="2400" b="1" kern="100">
                <a:solidFill>
                  <a:srgbClr val="000000"/>
                </a:solidFill>
                <a:latin typeface="Times New Roman"/>
                <a:ea typeface="宋体" panose="02010600030101010101" pitchFamily="2" charset="-122"/>
                <a:cs typeface="Times New Roman" panose="02020603050405020304" charset="0"/>
              </a:rPr>
              <a:t>【实验结论】</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(5)</a:t>
            </a:r>
            <a:r>
              <a:rPr lang="zh-CN" altLang="zh-CN" sz="2400" b="1" kern="100">
                <a:solidFill>
                  <a:srgbClr val="000000"/>
                </a:solidFill>
                <a:latin typeface="Times New Roman"/>
                <a:ea typeface="宋体" panose="02010600030101010101" pitchFamily="2" charset="-122"/>
                <a:cs typeface="Times New Roman" panose="02020603050405020304" charset="0"/>
              </a:rPr>
              <a:t>在图甲中，固定金属盒在水中的深度，使金属盒朝向上、下、左、右等方位，发现</a:t>
            </a:r>
            <a:r>
              <a:rPr lang="en-US" altLang="zh-CN" sz="2400" b="1" kern="100">
                <a:solidFill>
                  <a:srgbClr val="000000"/>
                </a:solidFill>
                <a:latin typeface="Times New Roman"/>
                <a:ea typeface="宋体" panose="02010600030101010101" pitchFamily="2" charset="-122"/>
                <a:cs typeface="Courier New" panose="02070309020205020404"/>
              </a:rPr>
              <a:t>U</a:t>
            </a:r>
            <a:r>
              <a:rPr lang="zh-CN" altLang="zh-CN" sz="2400" b="1" kern="100">
                <a:solidFill>
                  <a:srgbClr val="000000"/>
                </a:solidFill>
                <a:latin typeface="Times New Roman"/>
                <a:ea typeface="宋体" panose="02010600030101010101" pitchFamily="2" charset="-122"/>
                <a:cs typeface="Times New Roman" panose="02020603050405020304" charset="0"/>
              </a:rPr>
              <a:t>形管中液面高度差不变，说明了在同种液体内部同一深度处，向各个方向的压强大小</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smtClean="0">
                <a:solidFill>
                  <a:srgbClr val="000000"/>
                </a:solidFill>
                <a:latin typeface="Times New Roman"/>
                <a:ea typeface="宋体" panose="02010600030101010101" pitchFamily="2" charset="-122"/>
                <a:cs typeface="Times New Roman" panose="02020603050405020304" charset="0"/>
              </a:rPr>
              <a:t>。</a:t>
            </a:r>
            <a:endParaRPr lang="zh-CN" altLang="zh-CN" sz="2400" b="1" kern="100" smtClean="0">
              <a:solidFill>
                <a:srgbClr val="000000"/>
              </a:solidFill>
              <a:effectLst/>
              <a:latin typeface="Times New Roman"/>
              <a:ea typeface="宋体" panose="02010600030101010101" pitchFamily="2" charset="-122"/>
              <a:cs typeface="Times New Roman" panose="02020603050405020304" charset="0"/>
            </a:endParaRPr>
          </a:p>
        </p:txBody>
      </p:sp>
      <p:pic>
        <p:nvPicPr>
          <p:cNvPr id="2050"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779912" y="2717329"/>
            <a:ext cx="3948189" cy="185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2147792" y="2717329"/>
            <a:ext cx="80342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相等</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6" name="矩形 5" title=""/>
          <p:cNvSpPr/>
          <p:nvPr>
            <p:custDataLst>
              <p:tags r:id="rId3"/>
            </p:custDataLst>
          </p:nvPr>
        </p:nvSpPr>
        <p:spPr>
          <a:xfrm>
            <a:off x="394017" y="411510"/>
            <a:ext cx="7490352" cy="2308324"/>
          </a:xfrm>
          <a:prstGeom prst="rect">
            <a:avLst/>
          </a:prstGeom>
        </p:spPr>
        <p:txBody>
          <a:bodyPr wrap="square">
            <a:spAutoFit/>
          </a:bodyPr>
          <a:lstStyle/>
          <a:p>
            <a:pPr algn="just" fontAlgn="auto">
              <a:lnSpc>
                <a:spcPct val="150000"/>
              </a:lnSpc>
              <a:spcAft>
                <a:spcPct val="0"/>
              </a:spcAft>
            </a:pPr>
            <a:r>
              <a:rPr lang="en-US" altLang="zh-CN" sz="2400" b="1" kern="100" smtClean="0">
                <a:solidFill>
                  <a:srgbClr val="000000"/>
                </a:solidFill>
                <a:latin typeface="Times New Roman"/>
                <a:ea typeface="宋体" panose="02010600030101010101" pitchFamily="2" charset="-12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6)</a:t>
            </a:r>
            <a:r>
              <a:rPr lang="zh-CN" altLang="zh-CN" sz="2400" b="1" kern="100">
                <a:solidFill>
                  <a:srgbClr val="000000"/>
                </a:solidFill>
                <a:latin typeface="Times New Roman"/>
                <a:ea typeface="宋体" panose="02010600030101010101" pitchFamily="2" charset="-122"/>
                <a:cs typeface="Times New Roman" panose="02020603050405020304" charset="0"/>
              </a:rPr>
              <a:t>分析比较图</a:t>
            </a:r>
            <a:r>
              <a:rPr lang="en-US" altLang="zh-CN" sz="2400" b="1" kern="100">
                <a:solidFill>
                  <a:srgbClr val="000000"/>
                </a:solidFill>
                <a:latin typeface="Times New Roman"/>
                <a:ea typeface="宋体" panose="02010600030101010101" pitchFamily="2" charset="-122"/>
                <a:cs typeface="Courier New" panose="02070309020205020404"/>
              </a:rPr>
              <a:t>______</a:t>
            </a:r>
            <a:r>
              <a:rPr lang="zh-CN" altLang="zh-CN" sz="2400" b="1" kern="100">
                <a:solidFill>
                  <a:srgbClr val="000000"/>
                </a:solidFill>
                <a:latin typeface="Times New Roman"/>
                <a:ea typeface="宋体" panose="02010600030101010101" pitchFamily="2" charset="-122"/>
                <a:cs typeface="Times New Roman" panose="02020603050405020304" charset="0"/>
              </a:rPr>
              <a:t>和图</a:t>
            </a:r>
            <a:r>
              <a:rPr lang="en-US" altLang="zh-CN" sz="2400" b="1" kern="100">
                <a:solidFill>
                  <a:srgbClr val="000000"/>
                </a:solidFill>
                <a:latin typeface="Times New Roman"/>
                <a:ea typeface="宋体" panose="02010600030101010101" pitchFamily="2" charset="-122"/>
                <a:cs typeface="Courier New" panose="02070309020205020404"/>
              </a:rPr>
              <a:t>______</a:t>
            </a:r>
            <a:r>
              <a:rPr lang="zh-CN" altLang="zh-CN" sz="2400" b="1" kern="100">
                <a:solidFill>
                  <a:srgbClr val="000000"/>
                </a:solidFill>
                <a:latin typeface="Times New Roman"/>
                <a:ea typeface="宋体" panose="02010600030101010101" pitchFamily="2" charset="-122"/>
                <a:cs typeface="Times New Roman" panose="02020603050405020304" charset="0"/>
              </a:rPr>
              <a:t>可知：同种液体，深度越深，液体内部的压强越</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fontAlgn="auto">
              <a:lnSpc>
                <a:spcPct val="150000"/>
              </a:lnSpc>
            </a:pPr>
            <a:r>
              <a:rPr lang="en-US" altLang="zh-CN" sz="2400" b="1">
                <a:solidFill>
                  <a:srgbClr val="000000"/>
                </a:solidFill>
                <a:latin typeface="Times New Roman"/>
                <a:ea typeface="宋体" panose="02010600030101010101" pitchFamily="2" charset="-122"/>
              </a:rPr>
              <a:t>(7)</a:t>
            </a:r>
            <a:r>
              <a:rPr lang="zh-CN" altLang="zh-CN" sz="2400" b="1">
                <a:solidFill>
                  <a:srgbClr val="000000"/>
                </a:solidFill>
                <a:latin typeface="Times New Roman"/>
                <a:ea typeface="宋体" panose="02010600030101010101" pitchFamily="2" charset="-122"/>
                <a:cs typeface="Times New Roman" panose="02020603050405020304" charset="0"/>
              </a:rPr>
              <a:t>通过比较乙、丙两图可知：在不同液体内部的同一深度，液体密度越</a:t>
            </a:r>
            <a:r>
              <a:rPr lang="en-US" altLang="zh-CN" sz="2400" b="1">
                <a:solidFill>
                  <a:srgbClr val="000000"/>
                </a:solidFill>
                <a:latin typeface="Times New Roman"/>
                <a:ea typeface="宋体" panose="02010600030101010101" pitchFamily="2" charset="-122"/>
              </a:rPr>
              <a:t>________</a:t>
            </a:r>
            <a:r>
              <a:rPr lang="zh-CN" altLang="zh-CN" sz="2400" b="1">
                <a:solidFill>
                  <a:srgbClr val="000000"/>
                </a:solidFill>
                <a:latin typeface="Times New Roman"/>
                <a:ea typeface="宋体" panose="02010600030101010101" pitchFamily="2" charset="-122"/>
                <a:cs typeface="Times New Roman" panose="02020603050405020304" charset="0"/>
              </a:rPr>
              <a:t>，压强越大。</a:t>
            </a:r>
            <a:r>
              <a:rPr lang="en-US" altLang="zh-CN" sz="2400" b="1">
                <a:solidFill>
                  <a:srgbClr val="000000"/>
                </a:solidFill>
                <a:latin typeface="Times New Roman"/>
                <a:ea typeface="仿宋_GB2312"/>
              </a:rPr>
              <a:t>(18</a:t>
            </a:r>
            <a:r>
              <a:rPr lang="zh-CN" altLang="zh-CN" sz="2400" b="1">
                <a:solidFill>
                  <a:srgbClr val="000000"/>
                </a:solidFill>
                <a:latin typeface="Times New Roman"/>
                <a:ea typeface="仿宋_GB2312"/>
                <a:cs typeface="Times New Roman" panose="02020603050405020304" charset="0"/>
              </a:rPr>
              <a:t>分</a:t>
            </a:r>
            <a:r>
              <a:rPr lang="en-US" altLang="zh-CN" sz="2400" b="1">
                <a:solidFill>
                  <a:srgbClr val="000000"/>
                </a:solidFill>
                <a:latin typeface="Times New Roman"/>
                <a:ea typeface="仿宋_GB2312"/>
              </a:rPr>
              <a:t>)</a:t>
            </a:r>
            <a:endParaRPr lang="en-US" altLang="zh-CN" sz="2400" b="1" kern="100">
              <a:solidFill>
                <a:srgbClr val="000000"/>
              </a:solidFill>
              <a:effectLst/>
              <a:latin typeface="Times New Roman"/>
              <a:ea typeface="仿宋_GB2312"/>
              <a:cs typeface="Times New Roman" panose="02020603050405020304" charset="0"/>
            </a:endParaRPr>
          </a:p>
        </p:txBody>
      </p:sp>
      <p:pic>
        <p:nvPicPr>
          <p:cNvPr id="2050"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11760" y="2717329"/>
            <a:ext cx="3948189" cy="185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2555776" y="483518"/>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甲</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4131609" y="497351"/>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乙</a:t>
            </a:r>
            <a:endParaRPr lang="zh-CN" altLang="zh-CN" sz="2400" b="1">
              <a:solidFill>
                <a:srgbClr val="C00000"/>
              </a:solidFill>
              <a:latin typeface="Times New Roman"/>
              <a:ea typeface="宋体" panose="02010600030101010101" pitchFamily="2" charset="-122"/>
            </a:endParaRPr>
          </a:p>
        </p:txBody>
      </p:sp>
      <p:sp>
        <p:nvSpPr>
          <p:cNvPr id="5" name="矩形 4" title=""/>
          <p:cNvSpPr/>
          <p:nvPr>
            <p:custDataLst>
              <p:tags r:id="rId8"/>
            </p:custDataLst>
          </p:nvPr>
        </p:nvSpPr>
        <p:spPr>
          <a:xfrm>
            <a:off x="4409518" y="1029965"/>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大</a:t>
            </a:r>
            <a:endParaRPr lang="zh-CN" altLang="zh-CN" sz="2400" b="1">
              <a:solidFill>
                <a:srgbClr val="C00000"/>
              </a:solidFill>
              <a:latin typeface="Times New Roman"/>
              <a:ea typeface="宋体" panose="02010600030101010101" pitchFamily="2" charset="-122"/>
            </a:endParaRPr>
          </a:p>
        </p:txBody>
      </p:sp>
      <p:sp>
        <p:nvSpPr>
          <p:cNvPr id="7" name="矩形 6" title=""/>
          <p:cNvSpPr/>
          <p:nvPr>
            <p:custDataLst>
              <p:tags r:id="rId9"/>
            </p:custDataLst>
          </p:nvPr>
        </p:nvSpPr>
        <p:spPr>
          <a:xfrm>
            <a:off x="3347864" y="2067694"/>
            <a:ext cx="494046" cy="461665"/>
          </a:xfrm>
          <a:prstGeom prst="rect">
            <a:avLst/>
          </a:prstGeom>
        </p:spPr>
        <p:txBody>
          <a:bodyPr wrap="none">
            <a:spAutoFit/>
          </a:bodyPr>
          <a:lstStyle/>
          <a:p>
            <a:pPr fontAlgn="auto"/>
            <a:r>
              <a:rPr lang="zh-CN" altLang="zh-CN" sz="2400" b="1" smtClean="0">
                <a:solidFill>
                  <a:srgbClr val="C00000"/>
                </a:solidFill>
                <a:latin typeface="Times New Roman"/>
                <a:ea typeface="宋体" panose="02010600030101010101" pitchFamily="2" charset="-122"/>
              </a:rPr>
              <a:t>大</a:t>
            </a:r>
            <a:endParaRPr lang="zh-CN" altLang="zh-CN" sz="2400" b="1" smtClean="0">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5" grpId="0" build="allAtOnce"/>
      <p:bldP spid="7" grpId="0" build="allAtOnce"/>
    </p:bldLst>
  </p:timing>
</p:sld>
</file>

<file path=ppt/tags/tag1.xml><?xml version="1.0" encoding="utf-8"?>
<p:tagLst xmlns:p="http://schemas.openxmlformats.org/presentationml/2006/main">
  <p:tag name="AS_UNIQUEID" val="693"/>
</p:tagLst>
</file>

<file path=ppt/tags/tag10.xml><?xml version="1.0" encoding="utf-8"?>
<p:tagLst xmlns:p="http://schemas.openxmlformats.org/presentationml/2006/main">
  <p:tag name="AS_UNIQUEID" val="702"/>
</p:tagLst>
</file>

<file path=ppt/tags/tag100.xml><?xml version="1.0" encoding="utf-8"?>
<p:tagLst xmlns:p="http://schemas.openxmlformats.org/presentationml/2006/main">
  <p:tag name="AS_UNIQUEID" val="789"/>
</p:tagLst>
</file>

<file path=ppt/tags/tag101.xml><?xml version="1.0" encoding="utf-8"?>
<p:tagLst xmlns:p="http://schemas.openxmlformats.org/presentationml/2006/main">
  <p:tag name="KSO_WM_SPECIAL_SOURCE" val="bdnull"/>
</p:tagLst>
</file>

<file path=ppt/tags/tag102.xml><?xml version="1.0" encoding="utf-8"?>
<p:tagLst xmlns:p="http://schemas.openxmlformats.org/presentationml/2006/main">
  <p:tag name="AS_UNIQUEID" val="790"/>
</p:tagLst>
</file>

<file path=ppt/tags/tag103.xml><?xml version="1.0" encoding="utf-8"?>
<p:tagLst xmlns:p="http://schemas.openxmlformats.org/presentationml/2006/main">
  <p:tag name="AS_UNIQUEID" val="791"/>
</p:tagLst>
</file>

<file path=ppt/tags/tag104.xml><?xml version="1.0" encoding="utf-8"?>
<p:tagLst xmlns:p="http://schemas.openxmlformats.org/presentationml/2006/main">
  <p:tag name="AS_UNIQUEID" val="792"/>
  <p:tag name="KSO_WM_BEAUTIFY_FLAG" val=""/>
</p:tagLst>
</file>

<file path=ppt/tags/tag105.xml><?xml version="1.0" encoding="utf-8"?>
<p:tagLst xmlns:p="http://schemas.openxmlformats.org/presentationml/2006/main">
  <p:tag name="AS_UNIQUEID" val="793"/>
</p:tagLst>
</file>

<file path=ppt/tags/tag106.xml><?xml version="1.0" encoding="utf-8"?>
<p:tagLst xmlns:p="http://schemas.openxmlformats.org/presentationml/2006/main">
  <p:tag name="AS_UNIQUEID" val="794"/>
</p:tagLst>
</file>

<file path=ppt/tags/tag107.xml><?xml version="1.0" encoding="utf-8"?>
<p:tagLst xmlns:p="http://schemas.openxmlformats.org/presentationml/2006/main">
  <p:tag name="AS_UNIQUEID" val="795"/>
  <p:tag name="KSO_WM_BEAUTIFY_FLAG" val=""/>
</p:tagLst>
</file>

<file path=ppt/tags/tag108.xml><?xml version="1.0" encoding="utf-8"?>
<p:tagLst xmlns:p="http://schemas.openxmlformats.org/presentationml/2006/main">
  <p:tag name="AS_UNIQUEID" val="796"/>
  <p:tag name="KSO_WM_BEAUTIFY_FLAG" val=""/>
</p:tagLst>
</file>

<file path=ppt/tags/tag109.xml><?xml version="1.0" encoding="utf-8"?>
<p:tagLst xmlns:p="http://schemas.openxmlformats.org/presentationml/2006/main">
  <p:tag name="AS_UNIQUEID" val="797"/>
  <p:tag name="KSO_WM_BEAUTIFY_FLAG" val=""/>
</p:tagLst>
</file>

<file path=ppt/tags/tag11.xml><?xml version="1.0" encoding="utf-8"?>
<p:tagLst xmlns:p="http://schemas.openxmlformats.org/presentationml/2006/main">
  <p:tag name="AS_UNIQUEID" val="703"/>
</p:tagLst>
</file>

<file path=ppt/tags/tag110.xml><?xml version="1.0" encoding="utf-8"?>
<p:tagLst xmlns:p="http://schemas.openxmlformats.org/presentationml/2006/main">
  <p:tag name="AS_UNIQUEID" val="798"/>
</p:tagLst>
</file>

<file path=ppt/tags/tag111.xml><?xml version="1.0" encoding="utf-8"?>
<p:tagLst xmlns:p="http://schemas.openxmlformats.org/presentationml/2006/main">
  <p:tag name="AS_UNIQUEID" val="799"/>
</p:tagLst>
</file>

<file path=ppt/tags/tag112.xml><?xml version="1.0" encoding="utf-8"?>
<p:tagLst xmlns:p="http://schemas.openxmlformats.org/presentationml/2006/main">
  <p:tag name="AS_UNIQUEID" val="800"/>
  <p:tag name="KSO_WM_BEAUTIFY_FLAG" val=""/>
</p:tagLst>
</file>

<file path=ppt/tags/tag113.xml><?xml version="1.0" encoding="utf-8"?>
<p:tagLst xmlns:p="http://schemas.openxmlformats.org/presentationml/2006/main">
  <p:tag name="AS_UNIQUEID" val="801"/>
  <p:tag name="KSO_WM_BEAUTIFY_FLAG" val=""/>
</p:tagLst>
</file>

<file path=ppt/tags/tag114.xml><?xml version="1.0" encoding="utf-8"?>
<p:tagLst xmlns:p="http://schemas.openxmlformats.org/presentationml/2006/main">
  <p:tag name="AS_UNIQUEID" val="802"/>
  <p:tag name="KSO_WM_BEAUTIFY_FLAG" val=""/>
</p:tagLst>
</file>

<file path=ppt/tags/tag115.xml><?xml version="1.0" encoding="utf-8"?>
<p:tagLst xmlns:p="http://schemas.openxmlformats.org/presentationml/2006/main">
  <p:tag name="AS_UNIQUEID" val="803"/>
  <p:tag name="KSO_WM_BEAUTIFY_FLAG" val=""/>
</p:tagLst>
</file>

<file path=ppt/tags/tag116.xml><?xml version="1.0" encoding="utf-8"?>
<p:tagLst xmlns:p="http://schemas.openxmlformats.org/presentationml/2006/main">
  <p:tag name="AS_UNIQUEID" val="804"/>
  <p:tag name="KSO_WM_BEAUTIFY_FLAG" val=""/>
</p:tagLst>
</file>

<file path=ppt/tags/tag117.xml><?xml version="1.0" encoding="utf-8"?>
<p:tagLst xmlns:p="http://schemas.openxmlformats.org/presentationml/2006/main">
  <p:tag name="AS_UNIQUEID" val="805"/>
  <p:tag name="KSO_WM_BEAUTIFY_FLAG" val=""/>
</p:tagLst>
</file>

<file path=ppt/tags/tag118.xml><?xml version="1.0" encoding="utf-8"?>
<p:tagLst xmlns:p="http://schemas.openxmlformats.org/presentationml/2006/main">
  <p:tag name="AS_UNIQUEID" val="806"/>
  <p:tag name="KSO_WM_BEAUTIFY_FLAG" val=""/>
</p:tagLst>
</file>

<file path=ppt/tags/tag119.xml><?xml version="1.0" encoding="utf-8"?>
<p:tagLst xmlns:p="http://schemas.openxmlformats.org/presentationml/2006/main">
  <p:tag name="AS_UNIQUEID" val="807"/>
  <p:tag name="KSO_WM_BEAUTIFY_FLAG" val=""/>
</p:tagLst>
</file>

<file path=ppt/tags/tag12.xml><?xml version="1.0" encoding="utf-8"?>
<p:tagLst xmlns:p="http://schemas.openxmlformats.org/presentationml/2006/main">
  <p:tag name="AS_UNIQUEID" val="704"/>
</p:tagLst>
</file>

<file path=ppt/tags/tag120.xml><?xml version="1.0" encoding="utf-8"?>
<p:tagLst xmlns:p="http://schemas.openxmlformats.org/presentationml/2006/main">
  <p:tag name="AS_UNIQUEID" val="808"/>
  <p:tag name="KSO_WM_BEAUTIFY_FLAG" val=""/>
</p:tagLst>
</file>

<file path=ppt/tags/tag121.xml><?xml version="1.0" encoding="utf-8"?>
<p:tagLst xmlns:p="http://schemas.openxmlformats.org/presentationml/2006/main">
  <p:tag name="AS_UNIQUEID" val="809"/>
  <p:tag name="KSO_WM_BEAUTIFY_FLAG" val=""/>
</p:tagLst>
</file>

<file path=ppt/tags/tag122.xml><?xml version="1.0" encoding="utf-8"?>
<p:tagLst xmlns:p="http://schemas.openxmlformats.org/presentationml/2006/main">
  <p:tag name="AS_UNIQUEID" val="810"/>
  <p:tag name="KSO_WM_UNIT_MEDIACOVER_BTN_POS" val="c"/>
  <p:tag name="KSO_WM_UNIT_MEDIACOVER_BTN_STATE" val="1"/>
  <p:tag name="KSO_WM_UNIT_MEDIACOVER_BTN_STYLE" val="ee0bc779c1f3d7f3e90c96344320e69a"/>
  <p:tag name="KSO_WM_UNIT_MEDIACOVER_BTNRECT" val="2217*1247*0*0"/>
  <p:tag name="KSO_WM_UNIT_MEDIACOVER_RGB" val="000000"/>
  <p:tag name="KSO_WM_UNIT_MEDIACOVER_STYLEID" val="1"/>
  <p:tag name="KSO_WM_UNIT_MEDIACOVER_TEXTSTATE" val="0"/>
  <p:tag name="KSO_WM_UNIT_MEDIACOVER_TRANSPARENCY" val="0.5"/>
</p:tagLst>
</file>

<file path=ppt/tags/tag123.xml><?xml version="1.0" encoding="utf-8"?>
<p:tagLst xmlns:p="http://schemas.openxmlformats.org/presentationml/2006/main">
  <p:tag name="AS_UNIQUEID" val="811"/>
</p:tagLst>
</file>

<file path=ppt/tags/tag124.xml><?xml version="1.0" encoding="utf-8"?>
<p:tagLst xmlns:p="http://schemas.openxmlformats.org/presentationml/2006/main">
  <p:tag name="AS_UNIQUEID" val="812"/>
</p:tagLst>
</file>

<file path=ppt/tags/tag125.xml><?xml version="1.0" encoding="utf-8"?>
<p:tagLst xmlns:p="http://schemas.openxmlformats.org/presentationml/2006/main">
  <p:tag name="AS_UNIQUEID" val="813"/>
  <p:tag name="KSO_WM_BEAUTIFY_FLAG" val=""/>
</p:tagLst>
</file>

<file path=ppt/tags/tag126.xml><?xml version="1.0" encoding="utf-8"?>
<p:tagLst xmlns:p="http://schemas.openxmlformats.org/presentationml/2006/main">
  <p:tag name="AS_UNIQUEID" val="814"/>
  <p:tag name="KSO_WM_BEAUTIFY_FLAG" val=""/>
</p:tagLst>
</file>

<file path=ppt/tags/tag127.xml><?xml version="1.0" encoding="utf-8"?>
<p:tagLst xmlns:p="http://schemas.openxmlformats.org/presentationml/2006/main">
  <p:tag name="AS_UNIQUEID" val="815"/>
  <p:tag name="KSO_WM_BEAUTIFY_FLAG" val=""/>
</p:tagLst>
</file>

<file path=ppt/tags/tag128.xml><?xml version="1.0" encoding="utf-8"?>
<p:tagLst xmlns:p="http://schemas.openxmlformats.org/presentationml/2006/main">
  <p:tag name="AS_UNIQUEID" val="816"/>
</p:tagLst>
</file>

<file path=ppt/tags/tag129.xml><?xml version="1.0" encoding="utf-8"?>
<p:tagLst xmlns:p="http://schemas.openxmlformats.org/presentationml/2006/main">
  <p:tag name="AS_UNIQUEID" val="817"/>
</p:tagLst>
</file>

<file path=ppt/tags/tag13.xml><?xml version="1.0" encoding="utf-8"?>
<p:tagLst xmlns:p="http://schemas.openxmlformats.org/presentationml/2006/main">
  <p:tag name="AS_UNIQUEID" val="705"/>
</p:tagLst>
</file>

<file path=ppt/tags/tag130.xml><?xml version="1.0" encoding="utf-8"?>
<p:tagLst xmlns:p="http://schemas.openxmlformats.org/presentationml/2006/main">
  <p:tag name="AS_UNIQUEID" val="818"/>
</p:tagLst>
</file>

<file path=ppt/tags/tag131.xml><?xml version="1.0" encoding="utf-8"?>
<p:tagLst xmlns:p="http://schemas.openxmlformats.org/presentationml/2006/main">
  <p:tag name="AS_UNIQUEID" val="819"/>
</p:tagLst>
</file>

<file path=ppt/tags/tag132.xml><?xml version="1.0" encoding="utf-8"?>
<p:tagLst xmlns:p="http://schemas.openxmlformats.org/presentationml/2006/main">
  <p:tag name="AS_UNIQUEID" val="820"/>
</p:tagLst>
</file>

<file path=ppt/tags/tag133.xml><?xml version="1.0" encoding="utf-8"?>
<p:tagLst xmlns:p="http://schemas.openxmlformats.org/presentationml/2006/main">
  <p:tag name="AS_UNIQUEID" val="821"/>
</p:tagLst>
</file>

<file path=ppt/tags/tag134.xml><?xml version="1.0" encoding="utf-8"?>
<p:tagLst xmlns:p="http://schemas.openxmlformats.org/presentationml/2006/main">
  <p:tag name="AS_UNIQUEID" val="822"/>
</p:tagLst>
</file>

<file path=ppt/tags/tag135.xml><?xml version="1.0" encoding="utf-8"?>
<p:tagLst xmlns:p="http://schemas.openxmlformats.org/presentationml/2006/main">
  <p:tag name="AS_UNIQUEID" val="823"/>
</p:tagLst>
</file>

<file path=ppt/tags/tag136.xml><?xml version="1.0" encoding="utf-8"?>
<p:tagLst xmlns:p="http://schemas.openxmlformats.org/presentationml/2006/main">
  <p:tag name="AS_UNIQUEID" val="824"/>
  <p:tag name="KSO_WM_BEAUTIFY_FLAG" val=""/>
</p:tagLst>
</file>

<file path=ppt/tags/tag137.xml><?xml version="1.0" encoding="utf-8"?>
<p:tagLst xmlns:p="http://schemas.openxmlformats.org/presentationml/2006/main">
  <p:tag name="AS_UNIQUEID" val="825"/>
  <p:tag name="KSO_WM_BEAUTIFY_FLAG" val=""/>
</p:tagLst>
</file>

<file path=ppt/tags/tag138.xml><?xml version="1.0" encoding="utf-8"?>
<p:tagLst xmlns:p="http://schemas.openxmlformats.org/presentationml/2006/main">
  <p:tag name="AS_UNIQUEID" val="826"/>
  <p:tag name="KSO_WM_BEAUTIFY_FLAG" val=""/>
</p:tagLst>
</file>

<file path=ppt/tags/tag139.xml><?xml version="1.0" encoding="utf-8"?>
<p:tagLst xmlns:p="http://schemas.openxmlformats.org/presentationml/2006/main">
  <p:tag name="AS_UNIQUEID" val="827"/>
</p:tagLst>
</file>

<file path=ppt/tags/tag14.xml><?xml version="1.0" encoding="utf-8"?>
<p:tagLst xmlns:p="http://schemas.openxmlformats.org/presentationml/2006/main">
  <p:tag name="AS_UNIQUEID" val="706"/>
</p:tagLst>
</file>

<file path=ppt/tags/tag140.xml><?xml version="1.0" encoding="utf-8"?>
<p:tagLst xmlns:p="http://schemas.openxmlformats.org/presentationml/2006/main">
  <p:tag name="AS_UNIQUEID" val="828"/>
  <p:tag name="KSO_WM_BEAUTIFY_FLAG" val=""/>
</p:tagLst>
</file>

<file path=ppt/tags/tag141.xml><?xml version="1.0" encoding="utf-8"?>
<p:tagLst xmlns:p="http://schemas.openxmlformats.org/presentationml/2006/main">
  <p:tag name="AS_UNIQUEID" val="829"/>
  <p:tag name="KSO_WM_UNIT_MEDIACOVER_BTN_POS" val="c"/>
  <p:tag name="KSO_WM_UNIT_MEDIACOVER_BTN_STATE" val="1"/>
  <p:tag name="KSO_WM_UNIT_MEDIACOVER_BTN_STYLE" val="ee0bc779c1f3d7f3e90c96344320e69a"/>
  <p:tag name="KSO_WM_UNIT_MEDIACOVER_BTNRECT" val="2449*1258*544*544"/>
  <p:tag name="KSO_WM_UNIT_MEDIACOVER_RGB" val=""/>
  <p:tag name="KSO_WM_UNIT_MEDIACOVER_STYLEID" val="1"/>
  <p:tag name="KSO_WM_UNIT_MEDIACOVER_TEXTSTATE" val="0"/>
  <p:tag name="KSO_WM_UNIT_MEDIACOVER_TRANSPARENCY" val=""/>
</p:tagLst>
</file>

<file path=ppt/tags/tag142.xml><?xml version="1.0" encoding="utf-8"?>
<p:tagLst xmlns:p="http://schemas.openxmlformats.org/presentationml/2006/main">
  <p:tag name="AS_UNIQUEID" val="830"/>
</p:tagLst>
</file>

<file path=ppt/tags/tag143.xml><?xml version="1.0" encoding="utf-8"?>
<p:tagLst xmlns:p="http://schemas.openxmlformats.org/presentationml/2006/main">
  <p:tag name="AS_UNIQUEID" val="831"/>
</p:tagLst>
</file>

<file path=ppt/tags/tag144.xml><?xml version="1.0" encoding="utf-8"?>
<p:tagLst xmlns:p="http://schemas.openxmlformats.org/presentationml/2006/main">
  <p:tag name="AS_UNIQUEID" val="832"/>
  <p:tag name="KSO_WM_BEAUTIFY_FLAG" val=""/>
</p:tagLst>
</file>

<file path=ppt/tags/tag145.xml><?xml version="1.0" encoding="utf-8"?>
<p:tagLst xmlns:p="http://schemas.openxmlformats.org/presentationml/2006/main">
  <p:tag name="AS_UNIQUEID" val="833"/>
  <p:tag name="KSO_WM_BEAUTIFY_FLAG" val=""/>
</p:tagLst>
</file>

<file path=ppt/tags/tag146.xml><?xml version="1.0" encoding="utf-8"?>
<p:tagLst xmlns:p="http://schemas.openxmlformats.org/presentationml/2006/main">
  <p:tag name="AS_UNIQUEID" val="834"/>
  <p:tag name="KSO_WM_BEAUTIFY_FLAG" val=""/>
</p:tagLst>
</file>

<file path=ppt/tags/tag147.xml><?xml version="1.0" encoding="utf-8"?>
<p:tagLst xmlns:p="http://schemas.openxmlformats.org/presentationml/2006/main">
  <p:tag name="AS_UNIQUEID" val="835"/>
</p:tagLst>
</file>

<file path=ppt/tags/tag148.xml><?xml version="1.0" encoding="utf-8"?>
<p:tagLst xmlns:p="http://schemas.openxmlformats.org/presentationml/2006/main">
  <p:tag name="AS_UNIQUEID" val="836"/>
</p:tagLst>
</file>

<file path=ppt/tags/tag149.xml><?xml version="1.0" encoding="utf-8"?>
<p:tagLst xmlns:p="http://schemas.openxmlformats.org/presentationml/2006/main">
  <p:tag name="AS_UNIQUEID" val="837"/>
</p:tagLst>
</file>

<file path=ppt/tags/tag15.xml><?xml version="1.0" encoding="utf-8"?>
<p:tagLst xmlns:p="http://schemas.openxmlformats.org/presentationml/2006/main">
  <p:tag name="AS_UNIQUEID" val="707"/>
</p:tagLst>
</file>

<file path=ppt/tags/tag150.xml><?xml version="1.0" encoding="utf-8"?>
<p:tagLst xmlns:p="http://schemas.openxmlformats.org/presentationml/2006/main">
  <p:tag name="AS_UNIQUEID" val="838"/>
</p:tagLst>
</file>

<file path=ppt/tags/tag151.xml><?xml version="1.0" encoding="utf-8"?>
<p:tagLst xmlns:p="http://schemas.openxmlformats.org/presentationml/2006/main">
  <p:tag name="AS_UNIQUEID" val="839"/>
</p:tagLst>
</file>

<file path=ppt/tags/tag152.xml><?xml version="1.0" encoding="utf-8"?>
<p:tagLst xmlns:p="http://schemas.openxmlformats.org/presentationml/2006/main">
  <p:tag name="AS_UNIQUEID" val="840"/>
</p:tagLst>
</file>

<file path=ppt/tags/tag153.xml><?xml version="1.0" encoding="utf-8"?>
<p:tagLst xmlns:p="http://schemas.openxmlformats.org/presentationml/2006/main">
  <p:tag name="AS_UNIQUEID" val="841"/>
</p:tagLst>
</file>

<file path=ppt/tags/tag154.xml><?xml version="1.0" encoding="utf-8"?>
<p:tagLst xmlns:p="http://schemas.openxmlformats.org/presentationml/2006/main">
  <p:tag name="AS_UNIQUEID" val="842"/>
</p:tagLst>
</file>

<file path=ppt/tags/tag155.xml><?xml version="1.0" encoding="utf-8"?>
<p:tagLst xmlns:p="http://schemas.openxmlformats.org/presentationml/2006/main">
  <p:tag name="AS_UNIQUEID" val="843"/>
</p:tagLst>
</file>

<file path=ppt/tags/tag156.xml><?xml version="1.0" encoding="utf-8"?>
<p:tagLst xmlns:p="http://schemas.openxmlformats.org/presentationml/2006/main">
  <p:tag name="AS_UNIQUEID" val="844"/>
</p:tagLst>
</file>

<file path=ppt/tags/tag157.xml><?xml version="1.0" encoding="utf-8"?>
<p:tagLst xmlns:p="http://schemas.openxmlformats.org/presentationml/2006/main">
  <p:tag name="AS_UNIQUEID" val="845"/>
</p:tagLst>
</file>

<file path=ppt/tags/tag158.xml><?xml version="1.0" encoding="utf-8"?>
<p:tagLst xmlns:p="http://schemas.openxmlformats.org/presentationml/2006/main">
  <p:tag name="AS_UNIQUEID" val="846"/>
</p:tagLst>
</file>

<file path=ppt/tags/tag159.xml><?xml version="1.0" encoding="utf-8"?>
<p:tagLst xmlns:p="http://schemas.openxmlformats.org/presentationml/2006/main">
  <p:tag name="AS_UNIQUEID" val="847"/>
</p:tagLst>
</file>

<file path=ppt/tags/tag16.xml><?xml version="1.0" encoding="utf-8"?>
<p:tagLst xmlns:p="http://schemas.openxmlformats.org/presentationml/2006/main">
  <p:tag name="AS_UNIQUEID" val="708"/>
</p:tagLst>
</file>

<file path=ppt/tags/tag160.xml><?xml version="1.0" encoding="utf-8"?>
<p:tagLst xmlns:p="http://schemas.openxmlformats.org/presentationml/2006/main">
  <p:tag name="AS_UNIQUEID" val="848"/>
</p:tagLst>
</file>

<file path=ppt/tags/tag161.xml><?xml version="1.0" encoding="utf-8"?>
<p:tagLst xmlns:p="http://schemas.openxmlformats.org/presentationml/2006/main">
  <p:tag name="AS_UNIQUEID" val="849"/>
</p:tagLst>
</file>

<file path=ppt/tags/tag162.xml><?xml version="1.0" encoding="utf-8"?>
<p:tagLst xmlns:p="http://schemas.openxmlformats.org/presentationml/2006/main">
  <p:tag name="AS_UNIQUEID" val="850"/>
</p:tagLst>
</file>

<file path=ppt/tags/tag163.xml><?xml version="1.0" encoding="utf-8"?>
<p:tagLst xmlns:p="http://schemas.openxmlformats.org/presentationml/2006/main">
  <p:tag name="AS_UNIQUEID" val="851"/>
</p:tagLst>
</file>

<file path=ppt/tags/tag164.xml><?xml version="1.0" encoding="utf-8"?>
<p:tagLst xmlns:p="http://schemas.openxmlformats.org/presentationml/2006/main">
  <p:tag name="AS_UNIQUEID" val="852"/>
</p:tagLst>
</file>

<file path=ppt/tags/tag165.xml><?xml version="1.0" encoding="utf-8"?>
<p:tagLst xmlns:p="http://schemas.openxmlformats.org/presentationml/2006/main">
  <p:tag name="AS_UNIQUEID" val="853"/>
</p:tagLst>
</file>

<file path=ppt/tags/tag166.xml><?xml version="1.0" encoding="utf-8"?>
<p:tagLst xmlns:p="http://schemas.openxmlformats.org/presentationml/2006/main">
  <p:tag name="AS_UNIQUEID" val="854"/>
</p:tagLst>
</file>

<file path=ppt/tags/tag167.xml><?xml version="1.0" encoding="utf-8"?>
<p:tagLst xmlns:p="http://schemas.openxmlformats.org/presentationml/2006/main">
  <p:tag name="AS_UNIQUEID" val="855"/>
</p:tagLst>
</file>

<file path=ppt/tags/tag168.xml><?xml version="1.0" encoding="utf-8"?>
<p:tagLst xmlns:p="http://schemas.openxmlformats.org/presentationml/2006/main">
  <p:tag name="AS_UNIQUEID" val="856"/>
</p:tagLst>
</file>

<file path=ppt/tags/tag169.xml><?xml version="1.0" encoding="utf-8"?>
<p:tagLst xmlns:p="http://schemas.openxmlformats.org/presentationml/2006/main">
  <p:tag name="AS_UNIQUEID" val="857"/>
</p:tagLst>
</file>

<file path=ppt/tags/tag17.xml><?xml version="1.0" encoding="utf-8"?>
<p:tagLst xmlns:p="http://schemas.openxmlformats.org/presentationml/2006/main">
  <p:tag name="AS_UNIQUEID" val="709"/>
</p:tagLst>
</file>

<file path=ppt/tags/tag170.xml><?xml version="1.0" encoding="utf-8"?>
<p:tagLst xmlns:p="http://schemas.openxmlformats.org/presentationml/2006/main">
  <p:tag name="AS_UNIQUEID" val="858"/>
  <p:tag name="KSO_WM_BEAUTIFY_FLAG" val=""/>
</p:tagLst>
</file>

<file path=ppt/tags/tag171.xml><?xml version="1.0" encoding="utf-8"?>
<p:tagLst xmlns:p="http://schemas.openxmlformats.org/presentationml/2006/main">
  <p:tag name="AS_UNIQUEID" val="859"/>
  <p:tag name="KSO_WM_BEAUTIFY_FLAG" val=""/>
</p:tagLst>
</file>

<file path=ppt/tags/tag172.xml><?xml version="1.0" encoding="utf-8"?>
<p:tagLst xmlns:p="http://schemas.openxmlformats.org/presentationml/2006/main">
  <p:tag name="AS_UNIQUEID" val="860"/>
  <p:tag name="KSO_WM_BEAUTIFY_FLAG" val=""/>
</p:tagLst>
</file>

<file path=ppt/tags/tag173.xml><?xml version="1.0" encoding="utf-8"?>
<p:tagLst xmlns:p="http://schemas.openxmlformats.org/presentationml/2006/main">
  <p:tag name="AS_UNIQUEID" val="861"/>
  <p:tag name="KSO_WM_BEAUTIFY_FLAG" val=""/>
</p:tagLst>
</file>

<file path=ppt/tags/tag174.xml><?xml version="1.0" encoding="utf-8"?>
<p:tagLst xmlns:p="http://schemas.openxmlformats.org/presentationml/2006/main">
  <p:tag name="AS_UNIQUEID" val="862"/>
  <p:tag name="KSO_WM_BEAUTIFY_FLAG" val=""/>
</p:tagLst>
</file>

<file path=ppt/tags/tag175.xml><?xml version="1.0" encoding="utf-8"?>
<p:tagLst xmlns:p="http://schemas.openxmlformats.org/presentationml/2006/main">
  <p:tag name="AS_UNIQUEID" val="863"/>
  <p:tag name="KSO_WM_BEAUTIFY_FLAG" val=""/>
</p:tagLst>
</file>

<file path=ppt/tags/tag176.xml><?xml version="1.0" encoding="utf-8"?>
<p:tagLst xmlns:p="http://schemas.openxmlformats.org/presentationml/2006/main">
  <p:tag name="AS_UNIQUEID" val="864"/>
  <p:tag name="KSO_WM_BEAUTIFY_FLAG" val=""/>
</p:tagLst>
</file>

<file path=ppt/tags/tag177.xml><?xml version="1.0" encoding="utf-8"?>
<p:tagLst xmlns:p="http://schemas.openxmlformats.org/presentationml/2006/main">
  <p:tag name="AS_UNIQUEID" val="865"/>
  <p:tag name="KSO_WM_UNIT_MEDIACOVER_BTN_POS" val="c"/>
  <p:tag name="KSO_WM_UNIT_MEDIACOVER_BTN_STATE" val="1"/>
  <p:tag name="KSO_WM_UNIT_MEDIACOVER_BTN_STYLE" val="ee0bc779c1f3d7f3e90c96344320e69a"/>
  <p:tag name="KSO_WM_UNIT_MEDIACOVER_BTNRECT" val="847*748*544*544"/>
  <p:tag name="KSO_WM_UNIT_MEDIACOVER_RGB" val="000000"/>
  <p:tag name="KSO_WM_UNIT_MEDIACOVER_STYLEID" val="1"/>
  <p:tag name="KSO_WM_UNIT_MEDIACOVER_TEXTSTATE" val="0"/>
  <p:tag name="KSO_WM_UNIT_MEDIACOVER_TRANSPARENCY" val="0.5"/>
</p:tagLst>
</file>

<file path=ppt/tags/tag178.xml><?xml version="1.0" encoding="utf-8"?>
<p:tagLst xmlns:p="http://schemas.openxmlformats.org/presentationml/2006/main">
  <p:tag name="AS_UNIQUEID" val="866"/>
  <p:tag name="KSO_WM_BEAUTIFY_FLAG" val=""/>
</p:tagLst>
</file>

<file path=ppt/tags/tag179.xml><?xml version="1.0" encoding="utf-8"?>
<p:tagLst xmlns:p="http://schemas.openxmlformats.org/presentationml/2006/main">
  <p:tag name="AS_UNIQUEID" val="867"/>
</p:tagLst>
</file>

<file path=ppt/tags/tag18.xml><?xml version="1.0" encoding="utf-8"?>
<p:tagLst xmlns:p="http://schemas.openxmlformats.org/presentationml/2006/main">
  <p:tag name="AS_UNIQUEID" val="710"/>
</p:tagLst>
</file>

<file path=ppt/tags/tag180.xml><?xml version="1.0" encoding="utf-8"?>
<p:tagLst xmlns:p="http://schemas.openxmlformats.org/presentationml/2006/main">
  <p:tag name="AS_UNIQUEID" val="868"/>
</p:tagLst>
</file>

<file path=ppt/tags/tag181.xml><?xml version="1.0" encoding="utf-8"?>
<p:tagLst xmlns:p="http://schemas.openxmlformats.org/presentationml/2006/main">
  <p:tag name="AS_UNIQUEID" val="869"/>
  <p:tag name="KSO_WM_BEAUTIFY_FLAG" val=""/>
</p:tagLst>
</file>

<file path=ppt/tags/tag182.xml><?xml version="1.0" encoding="utf-8"?>
<p:tagLst xmlns:p="http://schemas.openxmlformats.org/presentationml/2006/main">
  <p:tag name="AS_UNIQUEID" val="870"/>
  <p:tag name="KSO_WM_BEAUTIFY_FLAG" val=""/>
</p:tagLst>
</file>

<file path=ppt/tags/tag183.xml><?xml version="1.0" encoding="utf-8"?>
<p:tagLst xmlns:p="http://schemas.openxmlformats.org/presentationml/2006/main">
  <p:tag name="AS_UNIQUEID" val="871"/>
  <p:tag name="KSO_WM_BEAUTIFY_FLAG" val=""/>
</p:tagLst>
</file>

<file path=ppt/tags/tag184.xml><?xml version="1.0" encoding="utf-8"?>
<p:tagLst xmlns:p="http://schemas.openxmlformats.org/presentationml/2006/main">
  <p:tag name="AS_UNIQUEID" val="872"/>
</p:tagLst>
</file>

<file path=ppt/tags/tag185.xml><?xml version="1.0" encoding="utf-8"?>
<p:tagLst xmlns:p="http://schemas.openxmlformats.org/presentationml/2006/main">
  <p:tag name="AS_UNIQUEID" val="307"/>
  <p:tag name="KSO_WM_BEAUTIFY_FLAG" val=""/>
</p:tagLst>
</file>

<file path=ppt/tags/tag186.xml><?xml version="1.0" encoding="utf-8"?>
<p:tagLst xmlns:p="http://schemas.openxmlformats.org/presentationml/2006/main">
  <p:tag name="AS_UNIQUEID" val="873"/>
  <p:tag name="KSO_WM_BEAUTIFY_FLAG" val=""/>
</p:tagLst>
</file>

<file path=ppt/tags/tag187.xml><?xml version="1.0" encoding="utf-8"?>
<p:tagLst xmlns:p="http://schemas.openxmlformats.org/presentationml/2006/main">
  <p:tag name="AS_UNIQUEID" val="874"/>
  <p:tag name="KSO_WM_BEAUTIFY_FLAG" val=""/>
</p:tagLst>
</file>

<file path=ppt/tags/tag188.xml><?xml version="1.0" encoding="utf-8"?>
<p:tagLst xmlns:p="http://schemas.openxmlformats.org/presentationml/2006/main">
  <p:tag name="AS_UNIQUEID" val="875"/>
  <p:tag name="KSO_WM_BEAUTIFY_FLAG" val=""/>
</p:tagLst>
</file>

<file path=ppt/tags/tag189.xml><?xml version="1.0" encoding="utf-8"?>
<p:tagLst xmlns:p="http://schemas.openxmlformats.org/presentationml/2006/main">
  <p:tag name="AS_UNIQUEID" val="876"/>
  <p:tag name="KSO_WM_BEAUTIFY_FLAG" val=""/>
</p:tagLst>
</file>

<file path=ppt/tags/tag19.xml><?xml version="1.0" encoding="utf-8"?>
<p:tagLst xmlns:p="http://schemas.openxmlformats.org/presentationml/2006/main">
  <p:tag name="AS_UNIQUEID" val="711"/>
</p:tagLst>
</file>

<file path=ppt/tags/tag190.xml><?xml version="1.0" encoding="utf-8"?>
<p:tagLst xmlns:p="http://schemas.openxmlformats.org/presentationml/2006/main">
  <p:tag name="AS_UNIQUEID" val="877"/>
  <p:tag name="KSO_WM_BEAUTIFY_FLAG" val=""/>
</p:tagLst>
</file>

<file path=ppt/tags/tag191.xml><?xml version="1.0" encoding="utf-8"?>
<p:tagLst xmlns:p="http://schemas.openxmlformats.org/presentationml/2006/main">
  <p:tag name="AS_UNIQUEID" val="878"/>
  <p:tag name="KSO_WM_BEAUTIFY_FLAG" val=""/>
</p:tagLst>
</file>

<file path=ppt/tags/tag192.xml><?xml version="1.0" encoding="utf-8"?>
<p:tagLst xmlns:p="http://schemas.openxmlformats.org/presentationml/2006/main">
  <p:tag name="AS_UNIQUEID" val="879"/>
</p:tagLst>
</file>

<file path=ppt/tags/tag193.xml><?xml version="1.0" encoding="utf-8"?>
<p:tagLst xmlns:p="http://schemas.openxmlformats.org/presentationml/2006/main">
  <p:tag name="AS_UNIQUEID" val="880"/>
</p:tagLst>
</file>

<file path=ppt/tags/tag194.xml><?xml version="1.0" encoding="utf-8"?>
<p:tagLst xmlns:p="http://schemas.openxmlformats.org/presentationml/2006/main">
  <p:tag name="AS_UNIQUEID" val="881"/>
  <p:tag name="KSO_WM_BEAUTIFY_FLAG" val=""/>
</p:tagLst>
</file>

<file path=ppt/tags/tag195.xml><?xml version="1.0" encoding="utf-8"?>
<p:tagLst xmlns:p="http://schemas.openxmlformats.org/presentationml/2006/main">
  <p:tag name="AS_UNIQUEID" val="882"/>
  <p:tag name="KSO_WM_BEAUTIFY_FLAG" val=""/>
</p:tagLst>
</file>

<file path=ppt/tags/tag196.xml><?xml version="1.0" encoding="utf-8"?>
<p:tagLst xmlns:p="http://schemas.openxmlformats.org/presentationml/2006/main">
  <p:tag name="AS_UNIQUEID" val="883"/>
  <p:tag name="KSO_WM_BEAUTIFY_FLAG" val=""/>
</p:tagLst>
</file>

<file path=ppt/tags/tag197.xml><?xml version="1.0" encoding="utf-8"?>
<p:tagLst xmlns:p="http://schemas.openxmlformats.org/presentationml/2006/main">
  <p:tag name="AS_UNIQUEID" val="884"/>
</p:tagLst>
</file>

<file path=ppt/tags/tag198.xml><?xml version="1.0" encoding="utf-8"?>
<p:tagLst xmlns:p="http://schemas.openxmlformats.org/presentationml/2006/main">
  <p:tag name="AS_UNIQUEID" val="885"/>
</p:tagLst>
</file>

<file path=ppt/tags/tag199.xml><?xml version="1.0" encoding="utf-8"?>
<p:tagLst xmlns:p="http://schemas.openxmlformats.org/presentationml/2006/main">
  <p:tag name="AS_UNIQUEID" val="886"/>
</p:tagLst>
</file>

<file path=ppt/tags/tag2.xml><?xml version="1.0" encoding="utf-8"?>
<p:tagLst xmlns:p="http://schemas.openxmlformats.org/presentationml/2006/main">
  <p:tag name="AS_UNIQUEID" val="694"/>
</p:tagLst>
</file>

<file path=ppt/tags/tag20.xml><?xml version="1.0" encoding="utf-8"?>
<p:tagLst xmlns:p="http://schemas.openxmlformats.org/presentationml/2006/main">
  <p:tag name="AS_UNIQUEID" val="712"/>
</p:tagLst>
</file>

<file path=ppt/tags/tag200.xml><?xml version="1.0" encoding="utf-8"?>
<p:tagLst xmlns:p="http://schemas.openxmlformats.org/presentationml/2006/main">
  <p:tag name="AS_UNIQUEID" val="887"/>
</p:tagLst>
</file>

<file path=ppt/tags/tag201.xml><?xml version="1.0" encoding="utf-8"?>
<p:tagLst xmlns:p="http://schemas.openxmlformats.org/presentationml/2006/main">
  <p:tag name="AS_UNIQUEID" val="888"/>
</p:tagLst>
</file>

<file path=ppt/tags/tag202.xml><?xml version="1.0" encoding="utf-8"?>
<p:tagLst xmlns:p="http://schemas.openxmlformats.org/presentationml/2006/main">
  <p:tag name="AS_UNIQUEID" val="889"/>
</p:tagLst>
</file>

<file path=ppt/tags/tag203.xml><?xml version="1.0" encoding="utf-8"?>
<p:tagLst xmlns:p="http://schemas.openxmlformats.org/presentationml/2006/main">
  <p:tag name="AS_UNIQUEID" val="890"/>
</p:tagLst>
</file>

<file path=ppt/tags/tag204.xml><?xml version="1.0" encoding="utf-8"?>
<p:tagLst xmlns:p="http://schemas.openxmlformats.org/presentationml/2006/main">
  <p:tag name="AS_UNIQUEID" val="891"/>
</p:tagLst>
</file>

<file path=ppt/tags/tag205.xml><?xml version="1.0" encoding="utf-8"?>
<p:tagLst xmlns:p="http://schemas.openxmlformats.org/presentationml/2006/main">
  <p:tag name="AS_UNIQUEID" val="892"/>
</p:tagLst>
</file>

<file path=ppt/tags/tag206.xml><?xml version="1.0" encoding="utf-8"?>
<p:tagLst xmlns:p="http://schemas.openxmlformats.org/presentationml/2006/main">
  <p:tag name="AS_UNIQUEID" val="893"/>
</p:tagLst>
</file>

<file path=ppt/tags/tag207.xml><?xml version="1.0" encoding="utf-8"?>
<p:tagLst xmlns:p="http://schemas.openxmlformats.org/presentationml/2006/main">
  <p:tag name="AS_UNIQUEID" val="894"/>
</p:tagLst>
</file>

<file path=ppt/tags/tag208.xml><?xml version="1.0" encoding="utf-8"?>
<p:tagLst xmlns:p="http://schemas.openxmlformats.org/presentationml/2006/main">
  <p:tag name="AS_UNIQUEID" val="895"/>
  <p:tag name="KSO_WM_BEAUTIFY_FLAG" val=""/>
</p:tagLst>
</file>

<file path=ppt/tags/tag209.xml><?xml version="1.0" encoding="utf-8"?>
<p:tagLst xmlns:p="http://schemas.openxmlformats.org/presentationml/2006/main">
  <p:tag name="AS_UNIQUEID" val="896"/>
  <p:tag name="KSO_WM_BEAUTIFY_FLAG" val=""/>
</p:tagLst>
</file>

<file path=ppt/tags/tag21.xml><?xml version="1.0" encoding="utf-8"?>
<p:tagLst xmlns:p="http://schemas.openxmlformats.org/presentationml/2006/main">
  <p:tag name="AS_UNIQUEID" val="713"/>
</p:tagLst>
</file>

<file path=ppt/tags/tag210.xml><?xml version="1.0" encoding="utf-8"?>
<p:tagLst xmlns:p="http://schemas.openxmlformats.org/presentationml/2006/main">
  <p:tag name="AS_UNIQUEID" val="897"/>
  <p:tag name="KSO_WM_BEAUTIFY_FLAG" val=""/>
</p:tagLst>
</file>

<file path=ppt/tags/tag211.xml><?xml version="1.0" encoding="utf-8"?>
<p:tagLst xmlns:p="http://schemas.openxmlformats.org/presentationml/2006/main">
  <p:tag name="AS_UNIQUEID" val="898"/>
  <p:tag name="KSO_WM_BEAUTIFY_FLAG" val=""/>
</p:tagLst>
</file>

<file path=ppt/tags/tag212.xml><?xml version="1.0" encoding="utf-8"?>
<p:tagLst xmlns:p="http://schemas.openxmlformats.org/presentationml/2006/main">
  <p:tag name="AS_UNIQUEID" val="899"/>
</p:tagLst>
</file>

<file path=ppt/tags/tag213.xml><?xml version="1.0" encoding="utf-8"?>
<p:tagLst xmlns:p="http://schemas.openxmlformats.org/presentationml/2006/main">
  <p:tag name="AS_UNIQUEID" val="900"/>
</p:tagLst>
</file>

<file path=ppt/tags/tag214.xml><?xml version="1.0" encoding="utf-8"?>
<p:tagLst xmlns:p="http://schemas.openxmlformats.org/presentationml/2006/main">
  <p:tag name="AS_UNIQUEID" val="901"/>
  <p:tag name="KSO_WM_BEAUTIFY_FLAG" val=""/>
</p:tagLst>
</file>

<file path=ppt/tags/tag215.xml><?xml version="1.0" encoding="utf-8"?>
<p:tagLst xmlns:p="http://schemas.openxmlformats.org/presentationml/2006/main">
  <p:tag name="AS_UNIQUEID" val="902"/>
  <p:tag name="KSO_WM_BEAUTIFY_FLAG" val=""/>
</p:tagLst>
</file>

<file path=ppt/tags/tag216.xml><?xml version="1.0" encoding="utf-8"?>
<p:tagLst xmlns:p="http://schemas.openxmlformats.org/presentationml/2006/main">
  <p:tag name="AS_UNIQUEID" val="903"/>
  <p:tag name="KSO_WM_BEAUTIFY_FLAG" val=""/>
</p:tagLst>
</file>

<file path=ppt/tags/tag217.xml><?xml version="1.0" encoding="utf-8"?>
<p:tagLst xmlns:p="http://schemas.openxmlformats.org/presentationml/2006/main">
  <p:tag name="AS_UNIQUEID" val="904"/>
</p:tagLst>
</file>

<file path=ppt/tags/tag218.xml><?xml version="1.0" encoding="utf-8"?>
<p:tagLst xmlns:p="http://schemas.openxmlformats.org/presentationml/2006/main">
  <p:tag name="AS_UNIQUEID" val="905"/>
  <p:tag name="KSO_WM_BEAUTIFY_FLAG" val=""/>
</p:tagLst>
</file>

<file path=ppt/tags/tag219.xml><?xml version="1.0" encoding="utf-8"?>
<p:tagLst xmlns:p="http://schemas.openxmlformats.org/presentationml/2006/main">
  <p:tag name="AS_UNIQUEID" val="906"/>
  <p:tag name="KSO_WM_BEAUTIFY_FLAG" val=""/>
</p:tagLst>
</file>

<file path=ppt/tags/tag22.xml><?xml version="1.0" encoding="utf-8"?>
<p:tagLst xmlns:p="http://schemas.openxmlformats.org/presentationml/2006/main">
  <p:tag name="AS_UNIQUEID" val="714"/>
</p:tagLst>
</file>

<file path=ppt/tags/tag220.xml><?xml version="1.0" encoding="utf-8"?>
<p:tagLst xmlns:p="http://schemas.openxmlformats.org/presentationml/2006/main">
  <p:tag name="AS_UNIQUEID" val="907"/>
  <p:tag name="KSO_WM_UNIT_MEDIACOVER_BTN_POS" val="c"/>
  <p:tag name="KSO_WM_UNIT_MEDIACOVER_BTN_STATE" val="1"/>
  <p:tag name="KSO_WM_UNIT_MEDIACOVER_BTN_STYLE" val="ee0bc779c1f3d7f3e90c96344320e69a"/>
  <p:tag name="KSO_WM_UNIT_MEDIACOVER_BTNRECT" val="1491*719*544*544"/>
  <p:tag name="KSO_WM_UNIT_MEDIACOVER_RGB" val="000000"/>
  <p:tag name="KSO_WM_UNIT_MEDIACOVER_STYLEID" val="1"/>
  <p:tag name="KSO_WM_UNIT_MEDIACOVER_TEXTSTATE" val="0"/>
  <p:tag name="KSO_WM_UNIT_MEDIACOVER_TRANSPARENCY" val="0.5"/>
</p:tagLst>
</file>

<file path=ppt/tags/tag221.xml><?xml version="1.0" encoding="utf-8"?>
<p:tagLst xmlns:p="http://schemas.openxmlformats.org/presentationml/2006/main">
  <p:tag name="AS_UNIQUEID" val="908"/>
</p:tagLst>
</file>

<file path=ppt/tags/tag222.xml><?xml version="1.0" encoding="utf-8"?>
<p:tagLst xmlns:p="http://schemas.openxmlformats.org/presentationml/2006/main">
  <p:tag name="AS_UNIQUEID" val="909"/>
</p:tagLst>
</file>

<file path=ppt/tags/tag223.xml><?xml version="1.0" encoding="utf-8"?>
<p:tagLst xmlns:p="http://schemas.openxmlformats.org/presentationml/2006/main">
  <p:tag name="AS_UNIQUEID" val="910"/>
  <p:tag name="KSO_WM_BEAUTIFY_FLAG" val=""/>
</p:tagLst>
</file>

<file path=ppt/tags/tag224.xml><?xml version="1.0" encoding="utf-8"?>
<p:tagLst xmlns:p="http://schemas.openxmlformats.org/presentationml/2006/main">
  <p:tag name="AS_UNIQUEID" val="911"/>
  <p:tag name="KSO_WM_BEAUTIFY_FLAG" val=""/>
</p:tagLst>
</file>

<file path=ppt/tags/tag225.xml><?xml version="1.0" encoding="utf-8"?>
<p:tagLst xmlns:p="http://schemas.openxmlformats.org/presentationml/2006/main">
  <p:tag name="AS_UNIQUEID" val="912"/>
  <p:tag name="KSO_WM_BEAUTIFY_FLAG" val=""/>
</p:tagLst>
</file>

<file path=ppt/tags/tag226.xml><?xml version="1.0" encoding="utf-8"?>
<p:tagLst xmlns:p="http://schemas.openxmlformats.org/presentationml/2006/main">
  <p:tag name="AS_UNIQUEID" val="913"/>
</p:tagLst>
</file>

<file path=ppt/tags/tag227.xml><?xml version="1.0" encoding="utf-8"?>
<p:tagLst xmlns:p="http://schemas.openxmlformats.org/presentationml/2006/main">
  <p:tag name="AS_UNIQUEID" val="914"/>
</p:tagLst>
</file>

<file path=ppt/tags/tag228.xml><?xml version="1.0" encoding="utf-8"?>
<p:tagLst xmlns:p="http://schemas.openxmlformats.org/presentationml/2006/main">
  <p:tag name="AS_UNIQUEID" val="915"/>
</p:tagLst>
</file>

<file path=ppt/tags/tag229.xml><?xml version="1.0" encoding="utf-8"?>
<p:tagLst xmlns:p="http://schemas.openxmlformats.org/presentationml/2006/main">
  <p:tag name="AS_UNIQUEID" val="916"/>
</p:tagLst>
</file>

<file path=ppt/tags/tag23.xml><?xml version="1.0" encoding="utf-8"?>
<p:tagLst xmlns:p="http://schemas.openxmlformats.org/presentationml/2006/main">
  <p:tag name="AS_UNIQUEID" val="715"/>
</p:tagLst>
</file>

<file path=ppt/tags/tag230.xml><?xml version="1.0" encoding="utf-8"?>
<p:tagLst xmlns:p="http://schemas.openxmlformats.org/presentationml/2006/main">
  <p:tag name="AS_UNIQUEID" val="917"/>
  <p:tag name="KSO_WM_BEAUTIFY_FLAG" val=""/>
  <p:tag name="KSO_WM_UNIT_TABLE_BEAUTIFY" val="smartTable{5c62a6c7-6df9-4fca-a179-85b311165eab}"/>
  <p:tag name="TABLE_COLOR_RGB" val="0x000000*0xFFFFFF*0x212121*0xFFFFFF*0xf4cda6*0xb1dce3*0xc2ebc9*0xdccee7*0xf4e8d0*0xf4a9a6"/>
  <p:tag name="TABLE_COLORIDX" val="8"/>
  <p:tag name="TABLE_ENDDRAG_ORIGIN_RECT" val="660*208"/>
  <p:tag name="TABLE_ENDDRAG_RECT" val="34*118*660*208"/>
  <p:tag name="TABLE_SKINIDX" val="0"/>
</p:tagLst>
</file>

<file path=ppt/tags/tag231.xml><?xml version="1.0" encoding="utf-8"?>
<p:tagLst xmlns:p="http://schemas.openxmlformats.org/presentationml/2006/main">
  <p:tag name="AS_UNIQUEID" val="918"/>
  <p:tag name="KSO_WM_BEAUTIFY_FLAG" val=""/>
</p:tagLst>
</file>

<file path=ppt/tags/tag232.xml><?xml version="1.0" encoding="utf-8"?>
<p:tagLst xmlns:p="http://schemas.openxmlformats.org/presentationml/2006/main">
  <p:tag name="AS_UNIQUEID" val="919"/>
  <p:tag name="KSO_WM_BEAUTIFY_FLAG" val=""/>
</p:tagLst>
</file>

<file path=ppt/tags/tag233.xml><?xml version="1.0" encoding="utf-8"?>
<p:tagLst xmlns:p="http://schemas.openxmlformats.org/presentationml/2006/main">
  <p:tag name="AS_UNIQUEID" val="920"/>
</p:tagLst>
</file>

<file path=ppt/tags/tag234.xml><?xml version="1.0" encoding="utf-8"?>
<p:tagLst xmlns:p="http://schemas.openxmlformats.org/presentationml/2006/main">
  <p:tag name="AS_UNIQUEID" val="921"/>
</p:tagLst>
</file>

<file path=ppt/tags/tag235.xml><?xml version="1.0" encoding="utf-8"?>
<p:tagLst xmlns:p="http://schemas.openxmlformats.org/presentationml/2006/main">
  <p:tag name="AS_UNIQUEID" val="922"/>
  <p:tag name="KSO_WM_BEAUTIFY_FLAG" val=""/>
</p:tagLst>
</file>

<file path=ppt/tags/tag236.xml><?xml version="1.0" encoding="utf-8"?>
<p:tagLst xmlns:p="http://schemas.openxmlformats.org/presentationml/2006/main">
  <p:tag name="AS_UNIQUEID" val="923"/>
  <p:tag name="KSO_WM_BEAUTIFY_FLAG" val=""/>
</p:tagLst>
</file>

<file path=ppt/tags/tag237.xml><?xml version="1.0" encoding="utf-8"?>
<p:tagLst xmlns:p="http://schemas.openxmlformats.org/presentationml/2006/main">
  <p:tag name="AS_UNIQUEID" val="924"/>
  <p:tag name="KSO_WM_BEAUTIFY_FLAG" val=""/>
</p:tagLst>
</file>

<file path=ppt/tags/tag238.xml><?xml version="1.0" encoding="utf-8"?>
<p:tagLst xmlns:p="http://schemas.openxmlformats.org/presentationml/2006/main">
  <p:tag name="AS_UNIQUEID" val="925"/>
</p:tagLst>
</file>

<file path=ppt/tags/tag239.xml><?xml version="1.0" encoding="utf-8"?>
<p:tagLst xmlns:p="http://schemas.openxmlformats.org/presentationml/2006/main">
  <p:tag name="AS_UNIQUEID" val="926"/>
  <p:tag name="KSO_WM_BEAUTIFY_FLAG" val=""/>
</p:tagLst>
</file>

<file path=ppt/tags/tag24.xml><?xml version="1.0" encoding="utf-8"?>
<p:tagLst xmlns:p="http://schemas.openxmlformats.org/presentationml/2006/main">
  <p:tag name="AS_UNIQUEID" val="716"/>
</p:tagLst>
</file>

<file path=ppt/tags/tag240.xml><?xml version="1.0" encoding="utf-8"?>
<p:tagLst xmlns:p="http://schemas.openxmlformats.org/presentationml/2006/main">
  <p:tag name="AS_UNIQUEID" val="927"/>
</p:tagLst>
</file>

<file path=ppt/tags/tag241.xml><?xml version="1.0" encoding="utf-8"?>
<p:tagLst xmlns:p="http://schemas.openxmlformats.org/presentationml/2006/main">
  <p:tag name="AS_UNIQUEID" val="928"/>
  <p:tag name="KSO_WM_BEAUTIFY_FLAG" val=""/>
</p:tagLst>
</file>

<file path=ppt/tags/tag242.xml><?xml version="1.0" encoding="utf-8"?>
<p:tagLst xmlns:p="http://schemas.openxmlformats.org/presentationml/2006/main">
  <p:tag name="AS_UNIQUEID" val="929"/>
  <p:tag name="KSO_WM_BEAUTIFY_FLAG" val=""/>
</p:tagLst>
</file>

<file path=ppt/tags/tag243.xml><?xml version="1.0" encoding="utf-8"?>
<p:tagLst xmlns:p="http://schemas.openxmlformats.org/presentationml/2006/main">
  <p:tag name="AS_UNIQUEID" val="930"/>
</p:tagLst>
</file>

<file path=ppt/tags/tag244.xml><?xml version="1.0" encoding="utf-8"?>
<p:tagLst xmlns:p="http://schemas.openxmlformats.org/presentationml/2006/main">
  <p:tag name="AS_UNIQUEID" val="931"/>
</p:tagLst>
</file>

<file path=ppt/tags/tag245.xml><?xml version="1.0" encoding="utf-8"?>
<p:tagLst xmlns:p="http://schemas.openxmlformats.org/presentationml/2006/main">
  <p:tag name="AS_UNIQUEID" val="932"/>
  <p:tag name="KSO_WM_BEAUTIFY_FLAG" val=""/>
</p:tagLst>
</file>

<file path=ppt/tags/tag246.xml><?xml version="1.0" encoding="utf-8"?>
<p:tagLst xmlns:p="http://schemas.openxmlformats.org/presentationml/2006/main">
  <p:tag name="AS_UNIQUEID" val="933"/>
  <p:tag name="KSO_WM_BEAUTIFY_FLAG" val=""/>
</p:tagLst>
</file>

<file path=ppt/tags/tag247.xml><?xml version="1.0" encoding="utf-8"?>
<p:tagLst xmlns:p="http://schemas.openxmlformats.org/presentationml/2006/main">
  <p:tag name="AS_UNIQUEID" val="934"/>
  <p:tag name="KSO_WM_BEAUTIFY_FLAG" val=""/>
</p:tagLst>
</file>

<file path=ppt/tags/tag248.xml><?xml version="1.0" encoding="utf-8"?>
<p:tagLst xmlns:p="http://schemas.openxmlformats.org/presentationml/2006/main">
  <p:tag name="AS_UNIQUEID" val="935"/>
</p:tagLst>
</file>

<file path=ppt/tags/tag249.xml><?xml version="1.0" encoding="utf-8"?>
<p:tagLst xmlns:p="http://schemas.openxmlformats.org/presentationml/2006/main">
  <p:tag name="AS_UNIQUEID" val="936"/>
</p:tagLst>
</file>

<file path=ppt/tags/tag25.xml><?xml version="1.0" encoding="utf-8"?>
<p:tagLst xmlns:p="http://schemas.openxmlformats.org/presentationml/2006/main">
  <p:tag name="AS_UNIQUEID" val="717"/>
</p:tagLst>
</file>

<file path=ppt/tags/tag250.xml><?xml version="1.0" encoding="utf-8"?>
<p:tagLst xmlns:p="http://schemas.openxmlformats.org/presentationml/2006/main">
  <p:tag name="AS_UNIQUEID" val="937"/>
</p:tagLst>
</file>

<file path=ppt/tags/tag251.xml><?xml version="1.0" encoding="utf-8"?>
<p:tagLst xmlns:p="http://schemas.openxmlformats.org/presentationml/2006/main">
  <p:tag name="AS_UNIQUEID" val="938"/>
</p:tagLst>
</file>

<file path=ppt/tags/tag252.xml><?xml version="1.0" encoding="utf-8"?>
<p:tagLst xmlns:p="http://schemas.openxmlformats.org/presentationml/2006/main">
  <p:tag name="AS_UNIQUEID" val="939"/>
</p:tagLst>
</file>

<file path=ppt/tags/tag253.xml><?xml version="1.0" encoding="utf-8"?>
<p:tagLst xmlns:p="http://schemas.openxmlformats.org/presentationml/2006/main">
  <p:tag name="AS_UNIQUEID" val="940"/>
</p:tagLst>
</file>

<file path=ppt/tags/tag254.xml><?xml version="1.0" encoding="utf-8"?>
<p:tagLst xmlns:p="http://schemas.openxmlformats.org/presentationml/2006/main">
  <p:tag name="AS_UNIQUEID" val="941"/>
  <p:tag name="KSO_WM_BEAUTIFY_FLAG" val=""/>
</p:tagLst>
</file>

<file path=ppt/tags/tag255.xml><?xml version="1.0" encoding="utf-8"?>
<p:tagLst xmlns:p="http://schemas.openxmlformats.org/presentationml/2006/main">
  <p:tag name="AS_UNIQUEID" val="942"/>
  <p:tag name="KSO_WM_BEAUTIFY_FLAG" val=""/>
</p:tagLst>
</file>

<file path=ppt/tags/tag256.xml><?xml version="1.0" encoding="utf-8"?>
<p:tagLst xmlns:p="http://schemas.openxmlformats.org/presentationml/2006/main">
  <p:tag name="AS_UNIQUEID" val="943"/>
</p:tagLst>
</file>

<file path=ppt/tags/tag257.xml><?xml version="1.0" encoding="utf-8"?>
<p:tagLst xmlns:p="http://schemas.openxmlformats.org/presentationml/2006/main">
  <p:tag name="AS_UNIQUEID" val="944"/>
</p:tagLst>
</file>

<file path=ppt/tags/tag258.xml><?xml version="1.0" encoding="utf-8"?>
<p:tagLst xmlns:p="http://schemas.openxmlformats.org/presentationml/2006/main">
  <p:tag name="AS_UNIQUEID" val="945"/>
</p:tagLst>
</file>

<file path=ppt/tags/tag259.xml><?xml version="1.0" encoding="utf-8"?>
<p:tagLst xmlns:p="http://schemas.openxmlformats.org/presentationml/2006/main">
  <p:tag name="AS_UNIQUEID" val="946"/>
  <p:tag name="KSO_WM_BEAUTIFY_FLAG" val=""/>
</p:tagLst>
</file>

<file path=ppt/tags/tag26.xml><?xml version="1.0" encoding="utf-8"?>
<p:tagLst xmlns:p="http://schemas.openxmlformats.org/presentationml/2006/main">
  <p:tag name="AS_UNIQUEID" val="718"/>
</p:tagLst>
</file>

<file path=ppt/tags/tag260.xml><?xml version="1.0" encoding="utf-8"?>
<p:tagLst xmlns:p="http://schemas.openxmlformats.org/presentationml/2006/main">
  <p:tag name="AS_UNIQUEID" val="947"/>
  <p:tag name="KSO_WM_BEAUTIFY_FLAG" val=""/>
</p:tagLst>
</file>

<file path=ppt/tags/tag261.xml><?xml version="1.0" encoding="utf-8"?>
<p:tagLst xmlns:p="http://schemas.openxmlformats.org/presentationml/2006/main">
  <p:tag name="AS_UNIQUEID" val="948"/>
  <p:tag name="KSO_WM_BEAUTIFY_FLAG" val=""/>
</p:tagLst>
</file>

<file path=ppt/tags/tag262.xml><?xml version="1.0" encoding="utf-8"?>
<p:tagLst xmlns:p="http://schemas.openxmlformats.org/presentationml/2006/main">
  <p:tag name="AS_UNIQUEID" val="949"/>
</p:tagLst>
</file>

<file path=ppt/tags/tag263.xml><?xml version="1.0" encoding="utf-8"?>
<p:tagLst xmlns:p="http://schemas.openxmlformats.org/presentationml/2006/main">
  <p:tag name="AS_UNIQUEID" val="368"/>
  <p:tag name="KSO_WM_BEAUTIFY_FLAG" val=""/>
</p:tagLst>
</file>

<file path=ppt/tags/tag264.xml><?xml version="1.0" encoding="utf-8"?>
<p:tagLst xmlns:p="http://schemas.openxmlformats.org/presentationml/2006/main">
  <p:tag name="AS_UNIQUEID" val="950"/>
</p:tagLst>
</file>

<file path=ppt/tags/tag265.xml><?xml version="1.0" encoding="utf-8"?>
<p:tagLst xmlns:p="http://schemas.openxmlformats.org/presentationml/2006/main">
  <p:tag name="AS_UNIQUEID" val="951"/>
</p:tagLst>
</file>

<file path=ppt/tags/tag266.xml><?xml version="1.0" encoding="utf-8"?>
<p:tagLst xmlns:p="http://schemas.openxmlformats.org/presentationml/2006/main">
  <p:tag name="AS_UNIQUEID" val="952"/>
</p:tagLst>
</file>

<file path=ppt/tags/tag267.xml><?xml version="1.0" encoding="utf-8"?>
<p:tagLst xmlns:p="http://schemas.openxmlformats.org/presentationml/2006/main">
  <p:tag name="AS_UNIQUEID" val="953"/>
</p:tagLst>
</file>

<file path=ppt/tags/tag268.xml><?xml version="1.0" encoding="utf-8"?>
<p:tagLst xmlns:p="http://schemas.openxmlformats.org/presentationml/2006/main">
  <p:tag name="AS_UNIQUEID" val="954"/>
  <p:tag name="KSO_WM_BEAUTIFY_FLAG" val=""/>
</p:tagLst>
</file>

<file path=ppt/tags/tag269.xml><?xml version="1.0" encoding="utf-8"?>
<p:tagLst xmlns:p="http://schemas.openxmlformats.org/presentationml/2006/main">
  <p:tag name="AS_UNIQUEID" val="955"/>
  <p:tag name="KSO_WM_BEAUTIFY_FLAG" val=""/>
</p:tagLst>
</file>

<file path=ppt/tags/tag27.xml><?xml version="1.0" encoding="utf-8"?>
<p:tagLst xmlns:p="http://schemas.openxmlformats.org/presentationml/2006/main">
  <p:tag name="AS_UNIQUEID" val="719"/>
</p:tagLst>
</file>

<file path=ppt/tags/tag270.xml><?xml version="1.0" encoding="utf-8"?>
<p:tagLst xmlns:p="http://schemas.openxmlformats.org/presentationml/2006/main">
  <p:tag name="AS_UNIQUEID" val="956"/>
  <p:tag name="KSO_WM_BEAUTIFY_FLAG" val=""/>
</p:tagLst>
</file>

<file path=ppt/tags/tag271.xml><?xml version="1.0" encoding="utf-8"?>
<p:tagLst xmlns:p="http://schemas.openxmlformats.org/presentationml/2006/main">
  <p:tag name="AS_UNIQUEID" val="957"/>
</p:tagLst>
</file>

<file path=ppt/tags/tag272.xml><?xml version="1.0" encoding="utf-8"?>
<p:tagLst xmlns:p="http://schemas.openxmlformats.org/presentationml/2006/main">
  <p:tag name="AS_UNIQUEID" val="958"/>
  <p:tag name="KSO_WM_BEAUTIFY_FLAG" val=""/>
</p:tagLst>
</file>

<file path=ppt/tags/tag273.xml><?xml version="1.0" encoding="utf-8"?>
<p:tagLst xmlns:p="http://schemas.openxmlformats.org/presentationml/2006/main">
  <p:tag name="AS_UNIQUEID" val="959"/>
</p:tagLst>
</file>

<file path=ppt/tags/tag274.xml><?xml version="1.0" encoding="utf-8"?>
<p:tagLst xmlns:p="http://schemas.openxmlformats.org/presentationml/2006/main">
  <p:tag name="AS_UNIQUEID" val="960"/>
  <p:tag name="KSO_WM_BEAUTIFY_FLAG" val=""/>
</p:tagLst>
</file>

<file path=ppt/tags/tag275.xml><?xml version="1.0" encoding="utf-8"?>
<p:tagLst xmlns:p="http://schemas.openxmlformats.org/presentationml/2006/main">
  <p:tag name="AS_UNIQUEID" val="961"/>
  <p:tag name="KSO_WM_BEAUTIFY_FLAG" val=""/>
</p:tagLst>
</file>

<file path=ppt/tags/tag276.xml><?xml version="1.0" encoding="utf-8"?>
<p:tagLst xmlns:p="http://schemas.openxmlformats.org/presentationml/2006/main">
  <p:tag name="AS_UNIQUEID" val="962"/>
  <p:tag name="KSO_WM_BEAUTIFY_FLAG" val=""/>
</p:tagLst>
</file>

<file path=ppt/tags/tag277.xml><?xml version="1.0" encoding="utf-8"?>
<p:tagLst xmlns:p="http://schemas.openxmlformats.org/presentationml/2006/main">
  <p:tag name="AS_UNIQUEID" val="963"/>
  <p:tag name="KSO_WM_BEAUTIFY_FLAG" val=""/>
</p:tagLst>
</file>

<file path=ppt/tags/tag278.xml><?xml version="1.0" encoding="utf-8"?>
<p:tagLst xmlns:p="http://schemas.openxmlformats.org/presentationml/2006/main">
  <p:tag name="AS_UNIQUEID" val="964"/>
  <p:tag name="KSO_WM_BEAUTIFY_FLAG" val=""/>
</p:tagLst>
</file>

<file path=ppt/tags/tag279.xml><?xml version="1.0" encoding="utf-8"?>
<p:tagLst xmlns:p="http://schemas.openxmlformats.org/presentationml/2006/main">
  <p:tag name="AS_UNIQUEID" val="965"/>
  <p:tag name="KSO_WM_BEAUTIFY_FLAG" val=""/>
</p:tagLst>
</file>

<file path=ppt/tags/tag28.xml><?xml version="1.0" encoding="utf-8"?>
<p:tagLst xmlns:p="http://schemas.openxmlformats.org/presentationml/2006/main">
  <p:tag name="AS_UNIQUEID" val="720"/>
</p:tagLst>
</file>

<file path=ppt/tags/tag280.xml><?xml version="1.0" encoding="utf-8"?>
<p:tagLst xmlns:p="http://schemas.openxmlformats.org/presentationml/2006/main">
  <p:tag name="AS_UNIQUEID" val="966"/>
  <p:tag name="KSO_WM_BEAUTIFY_FLAG" val=""/>
</p:tagLst>
</file>

<file path=ppt/tags/tag281.xml><?xml version="1.0" encoding="utf-8"?>
<p:tagLst xmlns:p="http://schemas.openxmlformats.org/presentationml/2006/main">
  <p:tag name="AS_UNIQUEID" val="967"/>
  <p:tag name="KSO_WM_BEAUTIFY_FLAG" val=""/>
</p:tagLst>
</file>

<file path=ppt/tags/tag282.xml><?xml version="1.0" encoding="utf-8"?>
<p:tagLst xmlns:p="http://schemas.openxmlformats.org/presentationml/2006/main">
  <p:tag name="AS_UNIQUEID" val="968"/>
  <p:tag name="KSO_WM_BEAUTIFY_FLAG" val=""/>
</p:tagLst>
</file>

<file path=ppt/tags/tag283.xml><?xml version="1.0" encoding="utf-8"?>
<p:tagLst xmlns:p="http://schemas.openxmlformats.org/presentationml/2006/main">
  <p:tag name="AS_UNIQUEID" val="969"/>
</p:tagLst>
</file>

<file path=ppt/tags/tag284.xml><?xml version="1.0" encoding="utf-8"?>
<p:tagLst xmlns:p="http://schemas.openxmlformats.org/presentationml/2006/main">
  <p:tag name="AS_UNIQUEID" val="970"/>
  <p:tag name="KSO_WM_BEAUTIFY_FLAG" val=""/>
</p:tagLst>
</file>

<file path=ppt/tags/tag285.xml><?xml version="1.0" encoding="utf-8"?>
<p:tagLst xmlns:p="http://schemas.openxmlformats.org/presentationml/2006/main">
  <p:tag name="AS_UNIQUEID" val="971"/>
  <p:tag name="KSO_WM_BEAUTIFY_FLAG" val=""/>
</p:tagLst>
</file>

<file path=ppt/tags/tag286.xml><?xml version="1.0" encoding="utf-8"?>
<p:tagLst xmlns:p="http://schemas.openxmlformats.org/presentationml/2006/main">
  <p:tag name="AS_UNIQUEID" val="972"/>
  <p:tag name="KSO_WM_BEAUTIFY_FLAG" val=""/>
</p:tagLst>
</file>

<file path=ppt/tags/tag287.xml><?xml version="1.0" encoding="utf-8"?>
<p:tagLst xmlns:p="http://schemas.openxmlformats.org/presentationml/2006/main">
  <p:tag name="AS_UNIQUEID" val="973"/>
  <p:tag name="KSO_WM_BEAUTIFY_FLAG" val=""/>
</p:tagLst>
</file>

<file path=ppt/tags/tag288.xml><?xml version="1.0" encoding="utf-8"?>
<p:tagLst xmlns:p="http://schemas.openxmlformats.org/presentationml/2006/main">
  <p:tag name="AS_UNIQUEID" val="974"/>
  <p:tag name="KSO_WM_BEAUTIFY_FLAG" val=""/>
</p:tagLst>
</file>

<file path=ppt/tags/tag289.xml><?xml version="1.0" encoding="utf-8"?>
<p:tagLst xmlns:p="http://schemas.openxmlformats.org/presentationml/2006/main">
  <p:tag name="AS_UNIQUEID" val="975"/>
  <p:tag name="KSO_WM_BEAUTIFY_FLAG" val=""/>
</p:tagLst>
</file>

<file path=ppt/tags/tag29.xml><?xml version="1.0" encoding="utf-8"?>
<p:tagLst xmlns:p="http://schemas.openxmlformats.org/presentationml/2006/main">
  <p:tag name="AS_UNIQUEID" val="721"/>
</p:tagLst>
</file>

<file path=ppt/tags/tag290.xml><?xml version="1.0" encoding="utf-8"?>
<p:tagLst xmlns:p="http://schemas.openxmlformats.org/presentationml/2006/main">
  <p:tag name="AS_UNIQUEID" val="976"/>
</p:tagLst>
</file>

<file path=ppt/tags/tag291.xml><?xml version="1.0" encoding="utf-8"?>
<p:tagLst xmlns:p="http://schemas.openxmlformats.org/presentationml/2006/main">
  <p:tag name="AS_UNIQUEID" val="977"/>
  <p:tag name="KSO_WM_BEAUTIFY_FLAG" val=""/>
</p:tagLst>
</file>

<file path=ppt/tags/tag292.xml><?xml version="1.0" encoding="utf-8"?>
<p:tagLst xmlns:p="http://schemas.openxmlformats.org/presentationml/2006/main">
  <p:tag name="AS_UNIQUEID" val="978"/>
  <p:tag name="KSO_WM_BEAUTIFY_FLAG" val=""/>
</p:tagLst>
</file>

<file path=ppt/tags/tag293.xml><?xml version="1.0" encoding="utf-8"?>
<p:tagLst xmlns:p="http://schemas.openxmlformats.org/presentationml/2006/main">
  <p:tag name="AS_UNIQUEID" val="979"/>
</p:tagLst>
</file>

<file path=ppt/tags/tag294.xml><?xml version="1.0" encoding="utf-8"?>
<p:tagLst xmlns:p="http://schemas.openxmlformats.org/presentationml/2006/main">
  <p:tag name="AS_UNIQUEID" val="980"/>
</p:tagLst>
</file>

<file path=ppt/tags/tag295.xml><?xml version="1.0" encoding="utf-8"?>
<p:tagLst xmlns:p="http://schemas.openxmlformats.org/presentationml/2006/main">
  <p:tag name="AS_UNIQUEID" val="981"/>
  <p:tag name="KSO_WM_BEAUTIFY_FLAG" val=""/>
</p:tagLst>
</file>

<file path=ppt/tags/tag296.xml><?xml version="1.0" encoding="utf-8"?>
<p:tagLst xmlns:p="http://schemas.openxmlformats.org/presentationml/2006/main">
  <p:tag name="AS_UNIQUEID" val="982"/>
  <p:tag name="KSO_WM_BEAUTIFY_FLAG" val=""/>
</p:tagLst>
</file>

<file path=ppt/tags/tag297.xml><?xml version="1.0" encoding="utf-8"?>
<p:tagLst xmlns:p="http://schemas.openxmlformats.org/presentationml/2006/main">
  <p:tag name="AS_UNIQUEID" val="983"/>
  <p:tag name="KSO_WM_BEAUTIFY_FLAG" val=""/>
</p:tagLst>
</file>

<file path=ppt/tags/tag298.xml><?xml version="1.0" encoding="utf-8"?>
<p:tagLst xmlns:p="http://schemas.openxmlformats.org/presentationml/2006/main">
  <p:tag name="AS_UNIQUEID" val="984"/>
</p:tagLst>
</file>

<file path=ppt/tags/tag299.xml><?xml version="1.0" encoding="utf-8"?>
<p:tagLst xmlns:p="http://schemas.openxmlformats.org/presentationml/2006/main">
  <p:tag name="AS_UNIQUEID" val="985"/>
  <p:tag name="KSO_WM_BEAUTIFY_FLAG" val=""/>
</p:tagLst>
</file>

<file path=ppt/tags/tag3.xml><?xml version="1.0" encoding="utf-8"?>
<p:tagLst xmlns:p="http://schemas.openxmlformats.org/presentationml/2006/main">
  <p:tag name="AS_UNIQUEID" val="695"/>
</p:tagLst>
</file>

<file path=ppt/tags/tag30.xml><?xml version="1.0" encoding="utf-8"?>
<p:tagLst xmlns:p="http://schemas.openxmlformats.org/presentationml/2006/main">
  <p:tag name="AS_UNIQUEID" val="722"/>
</p:tagLst>
</file>

<file path=ppt/tags/tag300.xml><?xml version="1.0" encoding="utf-8"?>
<p:tagLst xmlns:p="http://schemas.openxmlformats.org/presentationml/2006/main">
  <p:tag name="AS_UNIQUEID" val="986"/>
  <p:tag name="KSO_WM_BEAUTIFY_FLAG" val=""/>
</p:tagLst>
</file>

<file path=ppt/tags/tag301.xml><?xml version="1.0" encoding="utf-8"?>
<p:tagLst xmlns:p="http://schemas.openxmlformats.org/presentationml/2006/main">
  <p:tag name="AS_UNIQUEID" val="987"/>
  <p:tag name="KSO_WM_BEAUTIFY_FLAG" val=""/>
</p:tagLst>
</file>

<file path=ppt/tags/tag302.xml><?xml version="1.0" encoding="utf-8"?>
<p:tagLst xmlns:p="http://schemas.openxmlformats.org/presentationml/2006/main">
  <p:tag name="AS_UNIQUEID" val="988"/>
  <p:tag name="KSO_WM_BEAUTIFY_FLAG" val=""/>
</p:tagLst>
</file>

<file path=ppt/tags/tag303.xml><?xml version="1.0" encoding="utf-8"?>
<p:tagLst xmlns:p="http://schemas.openxmlformats.org/presentationml/2006/main">
  <p:tag name="AS_UNIQUEID" val="989"/>
  <p:tag name="KSO_WM_BEAUTIFY_FLAG" val=""/>
</p:tagLst>
</file>

<file path=ppt/tags/tag304.xml><?xml version="1.0" encoding="utf-8"?>
<p:tagLst xmlns:p="http://schemas.openxmlformats.org/presentationml/2006/main">
  <p:tag name="AS_UNIQUEID" val="990"/>
  <p:tag name="KSO_WM_BEAUTIFY_FLAG" val=""/>
</p:tagLst>
</file>

<file path=ppt/tags/tag305.xml><?xml version="1.0" encoding="utf-8"?>
<p:tagLst xmlns:p="http://schemas.openxmlformats.org/presentationml/2006/main">
  <p:tag name="AS_UNIQUEID" val="991"/>
  <p:tag name="KSO_WM_BEAUTIFY_FLAG" val=""/>
</p:tagLst>
</file>

<file path=ppt/tags/tag306.xml><?xml version="1.0" encoding="utf-8"?>
<p:tagLst xmlns:p="http://schemas.openxmlformats.org/presentationml/2006/main">
  <p:tag name="AS_UNIQUEID" val="992"/>
  <p:tag name="KSO_WM_BEAUTIFY_FLAG" val=""/>
</p:tagLst>
</file>

<file path=ppt/tags/tag307.xml><?xml version="1.0" encoding="utf-8"?>
<p:tagLst xmlns:p="http://schemas.openxmlformats.org/presentationml/2006/main">
  <p:tag name="AS_UNIQUEID" val="993"/>
  <p:tag name="KSO_WM_BEAUTIFY_FLAG" val=""/>
</p:tagLst>
</file>

<file path=ppt/tags/tag308.xml><?xml version="1.0" encoding="utf-8"?>
<p:tagLst xmlns:p="http://schemas.openxmlformats.org/presentationml/2006/main">
  <p:tag name="AS_UNIQUEID" val="994"/>
  <p:tag name="KSO_WM_BEAUTIFY_FLAG" val=""/>
</p:tagLst>
</file>

<file path=ppt/tags/tag309.xml><?xml version="1.0" encoding="utf-8"?>
<p:tagLst xmlns:p="http://schemas.openxmlformats.org/presentationml/2006/main">
  <p:tag name="AS_UNIQUEID" val="995"/>
  <p:tag name="KSO_WM_BEAUTIFY_FLAG" val=""/>
</p:tagLst>
</file>

<file path=ppt/tags/tag31.xml><?xml version="1.0" encoding="utf-8"?>
<p:tagLst xmlns:p="http://schemas.openxmlformats.org/presentationml/2006/main">
  <p:tag name="AS_UNIQUEID" val="723"/>
</p:tagLst>
</file>

<file path=ppt/tags/tag310.xml><?xml version="1.0" encoding="utf-8"?>
<p:tagLst xmlns:p="http://schemas.openxmlformats.org/presentationml/2006/main">
  <p:tag name="AS_UNIQUEID" val="996"/>
</p:tagLst>
</file>

<file path=ppt/tags/tag311.xml><?xml version="1.0" encoding="utf-8"?>
<p:tagLst xmlns:p="http://schemas.openxmlformats.org/presentationml/2006/main">
  <p:tag name="AS_UNIQUEID" val="997"/>
</p:tagLst>
</file>

<file path=ppt/tags/tag312.xml><?xml version="1.0" encoding="utf-8"?>
<p:tagLst xmlns:p="http://schemas.openxmlformats.org/presentationml/2006/main">
  <p:tag name="AS_UNIQUEID" val="998"/>
  <p:tag name="KSO_WM_BEAUTIFY_FLAG" val=""/>
</p:tagLst>
</file>

<file path=ppt/tags/tag313.xml><?xml version="1.0" encoding="utf-8"?>
<p:tagLst xmlns:p="http://schemas.openxmlformats.org/presentationml/2006/main">
  <p:tag name="AS_UNIQUEID" val="999"/>
  <p:tag name="KSO_WM_BEAUTIFY_FLAG" val=""/>
</p:tagLst>
</file>

<file path=ppt/tags/tag314.xml><?xml version="1.0" encoding="utf-8"?>
<p:tagLst xmlns:p="http://schemas.openxmlformats.org/presentationml/2006/main">
  <p:tag name="AS_UNIQUEID" val="1000"/>
  <p:tag name="KSO_WM_BEAUTIFY_FLAG" val=""/>
</p:tagLst>
</file>

<file path=ppt/tags/tag315.xml><?xml version="1.0" encoding="utf-8"?>
<p:tagLst xmlns:p="http://schemas.openxmlformats.org/presentationml/2006/main">
  <p:tag name="AS_UNIQUEID" val="1001"/>
  <p:tag name="KSO_WM_BEAUTIFY_FLAG" val=""/>
</p:tagLst>
</file>

<file path=ppt/tags/tag316.xml><?xml version="1.0" encoding="utf-8"?>
<p:tagLst xmlns:p="http://schemas.openxmlformats.org/presentationml/2006/main">
  <p:tag name="AS_UNIQUEID" val="1002"/>
</p:tagLst>
</file>

<file path=ppt/tags/tag317.xml><?xml version="1.0" encoding="utf-8"?>
<p:tagLst xmlns:p="http://schemas.openxmlformats.org/presentationml/2006/main">
  <p:tag name="AS_UNIQUEID" val="1003"/>
</p:tagLst>
</file>

<file path=ppt/tags/tag318.xml><?xml version="1.0" encoding="utf-8"?>
<p:tagLst xmlns:p="http://schemas.openxmlformats.org/presentationml/2006/main">
  <p:tag name="AS_UNIQUEID" val="1004"/>
  <p:tag name="KSO_WM_BEAUTIFY_FLAG" val=""/>
</p:tagLst>
</file>

<file path=ppt/tags/tag319.xml><?xml version="1.0" encoding="utf-8"?>
<p:tagLst xmlns:p="http://schemas.openxmlformats.org/presentationml/2006/main">
  <p:tag name="AS_UNIQUEID" val="1005"/>
  <p:tag name="KSO_WM_BEAUTIFY_FLAG" val=""/>
</p:tagLst>
</file>

<file path=ppt/tags/tag32.xml><?xml version="1.0" encoding="utf-8"?>
<p:tagLst xmlns:p="http://schemas.openxmlformats.org/presentationml/2006/main">
  <p:tag name="AS_UNIQUEID" val="724"/>
</p:tagLst>
</file>

<file path=ppt/tags/tag320.xml><?xml version="1.0" encoding="utf-8"?>
<p:tagLst xmlns:p="http://schemas.openxmlformats.org/presentationml/2006/main">
  <p:tag name="AS_UNIQUEID" val="1006"/>
  <p:tag name="KSO_WM_BEAUTIFY_FLAG" val=""/>
</p:tagLst>
</file>

<file path=ppt/tags/tag321.xml><?xml version="1.0" encoding="utf-8"?>
<p:tagLst xmlns:p="http://schemas.openxmlformats.org/presentationml/2006/main">
  <p:tag name="AS_UNIQUEID" val="1007"/>
  <p:tag name="KSO_WM_BEAUTIFY_FLAG" val=""/>
</p:tagLst>
</file>

<file path=ppt/tags/tag322.xml><?xml version="1.0" encoding="utf-8"?>
<p:tagLst xmlns:p="http://schemas.openxmlformats.org/presentationml/2006/main">
  <p:tag name="AS_UNIQUEID" val="1008"/>
</p:tagLst>
</file>

<file path=ppt/tags/tag323.xml><?xml version="1.0" encoding="utf-8"?>
<p:tagLst xmlns:p="http://schemas.openxmlformats.org/presentationml/2006/main">
  <p:tag name="AS_UNIQUEID" val="1009"/>
</p:tagLst>
</file>

<file path=ppt/tags/tag324.xml><?xml version="1.0" encoding="utf-8"?>
<p:tagLst xmlns:p="http://schemas.openxmlformats.org/presentationml/2006/main">
  <p:tag name="AS_UNIQUEID" val="1010"/>
</p:tagLst>
</file>

<file path=ppt/tags/tag325.xml><?xml version="1.0" encoding="utf-8"?>
<p:tagLst xmlns:p="http://schemas.openxmlformats.org/presentationml/2006/main">
  <p:tag name="AS_UNIQUEID" val="1011"/>
  <p:tag name="KSO_WM_BEAUTIFY_FLAG" val=""/>
</p:tagLst>
</file>

<file path=ppt/tags/tag326.xml><?xml version="1.0" encoding="utf-8"?>
<p:tagLst xmlns:p="http://schemas.openxmlformats.org/presentationml/2006/main">
  <p:tag name="AS_UNIQUEID" val="1012"/>
  <p:tag name="KSO_WM_BEAUTIFY_FLAG" val=""/>
</p:tagLst>
</file>

<file path=ppt/tags/tag327.xml><?xml version="1.0" encoding="utf-8"?>
<p:tagLst xmlns:p="http://schemas.openxmlformats.org/presentationml/2006/main">
  <p:tag name="AS_UNIQUEID" val="1013"/>
</p:tagLst>
</file>

<file path=ppt/tags/tag328.xml><?xml version="1.0" encoding="utf-8"?>
<p:tagLst xmlns:p="http://schemas.openxmlformats.org/presentationml/2006/main">
  <p:tag name="AS_UNIQUEID" val="1014"/>
  <p:tag name="KSO_WM_BEAUTIFY_FLAG" val=""/>
</p:tagLst>
</file>

<file path=ppt/tags/tag329.xml><?xml version="1.0" encoding="utf-8"?>
<p:tagLst xmlns:p="http://schemas.openxmlformats.org/presentationml/2006/main">
  <p:tag name="AS_UNIQUEID" val="1015"/>
  <p:tag name="KSO_WM_BEAUTIFY_FLAG" val=""/>
</p:tagLst>
</file>

<file path=ppt/tags/tag33.xml><?xml version="1.0" encoding="utf-8"?>
<p:tagLst xmlns:p="http://schemas.openxmlformats.org/presentationml/2006/main">
  <p:tag name="AS_UNIQUEID" val="725"/>
</p:tagLst>
</file>

<file path=ppt/tags/tag330.xml><?xml version="1.0" encoding="utf-8"?>
<p:tagLst xmlns:p="http://schemas.openxmlformats.org/presentationml/2006/main">
  <p:tag name="AS_UNIQUEID" val="1016"/>
  <p:tag name="KSO_WM_BEAUTIFY_FLAG" val=""/>
</p:tagLst>
</file>

<file path=ppt/tags/tag331.xml><?xml version="1.0" encoding="utf-8"?>
<p:tagLst xmlns:p="http://schemas.openxmlformats.org/presentationml/2006/main">
  <p:tag name="AS_UNIQUEID" val="1017"/>
  <p:tag name="KSO_WM_BEAUTIFY_FLAG" val=""/>
</p:tagLst>
</file>

<file path=ppt/tags/tag332.xml><?xml version="1.0" encoding="utf-8"?>
<p:tagLst xmlns:p="http://schemas.openxmlformats.org/presentationml/2006/main">
  <p:tag name="AS_UNIQUEID" val="1018"/>
</p:tagLst>
</file>

<file path=ppt/tags/tag333.xml><?xml version="1.0" encoding="utf-8"?>
<p:tagLst xmlns:p="http://schemas.openxmlformats.org/presentationml/2006/main">
  <p:tag name="AS_UNIQUEID" val="1019"/>
  <p:tag name="KSO_WM_BEAUTIFY_FLAG" val=""/>
</p:tagLst>
</file>

<file path=ppt/tags/tag334.xml><?xml version="1.0" encoding="utf-8"?>
<p:tagLst xmlns:p="http://schemas.openxmlformats.org/presentationml/2006/main">
  <p:tag name="AS_UNIQUEID" val="1020"/>
  <p:tag name="KSO_WM_BEAUTIFY_FLAG" val=""/>
</p:tagLst>
</file>

<file path=ppt/tags/tag335.xml><?xml version="1.0" encoding="utf-8"?>
<p:tagLst xmlns:p="http://schemas.openxmlformats.org/presentationml/2006/main">
  <p:tag name="AS_UNIQUEID" val="1021"/>
  <p:tag name="KSO_WM_BEAUTIFY_FLAG" val=""/>
</p:tagLst>
</file>

<file path=ppt/tags/tag336.xml><?xml version="1.0" encoding="utf-8"?>
<p:tagLst xmlns:p="http://schemas.openxmlformats.org/presentationml/2006/main">
  <p:tag name="AS_UNIQUEID" val="1022"/>
  <p:tag name="KSO_WM_BEAUTIFY_FLAG" val=""/>
</p:tagLst>
</file>

<file path=ppt/tags/tag337.xml><?xml version="1.0" encoding="utf-8"?>
<p:tagLst xmlns:p="http://schemas.openxmlformats.org/presentationml/2006/main">
  <p:tag name="AS_UNIQUEID" val="1023"/>
</p:tagLst>
</file>

<file path=ppt/tags/tag338.xml><?xml version="1.0" encoding="utf-8"?>
<p:tagLst xmlns:p="http://schemas.openxmlformats.org/presentationml/2006/main">
  <p:tag name="AS_UNIQUEID" val="1024"/>
  <p:tag name="KSO_WM_BEAUTIFY_FLAG" val=""/>
</p:tagLst>
</file>

<file path=ppt/tags/tag339.xml><?xml version="1.0" encoding="utf-8"?>
<p:tagLst xmlns:p="http://schemas.openxmlformats.org/presentationml/2006/main">
  <p:tag name="AS_UNIQUEID" val="1025"/>
  <p:tag name="KSO_WM_BEAUTIFY_FLAG" val=""/>
</p:tagLst>
</file>

<file path=ppt/tags/tag34.xml><?xml version="1.0" encoding="utf-8"?>
<p:tagLst xmlns:p="http://schemas.openxmlformats.org/presentationml/2006/main">
  <p:tag name="AS_UNIQUEID" val="726"/>
</p:tagLst>
</file>

<file path=ppt/tags/tag340.xml><?xml version="1.0" encoding="utf-8"?>
<p:tagLst xmlns:p="http://schemas.openxmlformats.org/presentationml/2006/main">
  <p:tag name="AS_UNIQUEID" val="1026"/>
  <p:tag name="KSO_WM_BEAUTIFY_FLAG" val=""/>
</p:tagLst>
</file>

<file path=ppt/tags/tag341.xml><?xml version="1.0" encoding="utf-8"?>
<p:tagLst xmlns:p="http://schemas.openxmlformats.org/presentationml/2006/main">
  <p:tag name="AS_UNIQUEID" val="1027"/>
  <p:tag name="KSO_WM_BEAUTIFY_FLAG" val=""/>
</p:tagLst>
</file>

<file path=ppt/tags/tag342.xml><?xml version="1.0" encoding="utf-8"?>
<p:tagLst xmlns:p="http://schemas.openxmlformats.org/presentationml/2006/main">
  <p:tag name="AS_UNIQUEID" val="1028"/>
</p:tagLst>
</file>

<file path=ppt/tags/tag343.xml><?xml version="1.0" encoding="utf-8"?>
<p:tagLst xmlns:p="http://schemas.openxmlformats.org/presentationml/2006/main">
  <p:tag name="AS_UNIQUEID" val="1029"/>
  <p:tag name="KSO_WM_BEAUTIFY_FLAG" val=""/>
</p:tagLst>
</file>

<file path=ppt/tags/tag344.xml><?xml version="1.0" encoding="utf-8"?>
<p:tagLst xmlns:p="http://schemas.openxmlformats.org/presentationml/2006/main">
  <p:tag name="AS_UNIQUEID" val="1030"/>
  <p:tag name="KSO_WM_BEAUTIFY_FLAG" val=""/>
</p:tagLst>
</file>

<file path=ppt/tags/tag345.xml><?xml version="1.0" encoding="utf-8"?>
<p:tagLst xmlns:p="http://schemas.openxmlformats.org/presentationml/2006/main">
  <p:tag name="AS_UNIQUEID" val="1031"/>
  <p:tag name="KSO_WM_BEAUTIFY_FLAG" val=""/>
</p:tagLst>
</file>

<file path=ppt/tags/tag346.xml><?xml version="1.0" encoding="utf-8"?>
<p:tagLst xmlns:p="http://schemas.openxmlformats.org/presentationml/2006/main">
  <p:tag name="AS_UNIQUEID" val="1032"/>
  <p:tag name="KSO_WM_BEAUTIFY_FLAG" val=""/>
</p:tagLst>
</file>

<file path=ppt/tags/tag347.xml><?xml version="1.0" encoding="utf-8"?>
<p:tagLst xmlns:p="http://schemas.openxmlformats.org/presentationml/2006/main">
  <p:tag name="AS_UNIQUEID" val="1033"/>
</p:tagLst>
</file>

<file path=ppt/tags/tag348.xml><?xml version="1.0" encoding="utf-8"?>
<p:tagLst xmlns:p="http://schemas.openxmlformats.org/presentationml/2006/main">
  <p:tag name="AS_UNIQUEID" val="1034"/>
</p:tagLst>
</file>

<file path=ppt/tags/tag349.xml><?xml version="1.0" encoding="utf-8"?>
<p:tagLst xmlns:p="http://schemas.openxmlformats.org/presentationml/2006/main">
  <p:tag name="AS_UNIQUEID" val="1035"/>
  <p:tag name="KSO_WM_BEAUTIFY_FLAG" val=""/>
</p:tagLst>
</file>

<file path=ppt/tags/tag35.xml><?xml version="1.0" encoding="utf-8"?>
<p:tagLst xmlns:p="http://schemas.openxmlformats.org/presentationml/2006/main">
  <p:tag name="AS_UNIQUEID" val="727"/>
</p:tagLst>
</file>

<file path=ppt/tags/tag350.xml><?xml version="1.0" encoding="utf-8"?>
<p:tagLst xmlns:p="http://schemas.openxmlformats.org/presentationml/2006/main">
  <p:tag name="AS_UNIQUEID" val="1036"/>
  <p:tag name="KSO_WM_BEAUTIFY_FLAG" val=""/>
</p:tagLst>
</file>

<file path=ppt/tags/tag351.xml><?xml version="1.0" encoding="utf-8"?>
<p:tagLst xmlns:p="http://schemas.openxmlformats.org/presentationml/2006/main">
  <p:tag name="AS_UNIQUEID" val="1037"/>
  <p:tag name="KSO_WM_BEAUTIFY_FLAG" val=""/>
</p:tagLst>
</file>

<file path=ppt/tags/tag352.xml><?xml version="1.0" encoding="utf-8"?>
<p:tagLst xmlns:p="http://schemas.openxmlformats.org/presentationml/2006/main">
  <p:tag name="AS_UNIQUEID" val="1038"/>
</p:tagLst>
</file>

<file path=ppt/tags/tag353.xml><?xml version="1.0" encoding="utf-8"?>
<p:tagLst xmlns:p="http://schemas.openxmlformats.org/presentationml/2006/main">
  <p:tag name="AS_UNIQUEID" val="1039"/>
</p:tagLst>
</file>

<file path=ppt/tags/tag354.xml><?xml version="1.0" encoding="utf-8"?>
<p:tagLst xmlns:p="http://schemas.openxmlformats.org/presentationml/2006/main">
  <p:tag name="AS_UNIQUEID" val="1040"/>
  <p:tag name="KSO_WM_BEAUTIFY_FLAG" val=""/>
</p:tagLst>
</file>

<file path=ppt/tags/tag355.xml><?xml version="1.0" encoding="utf-8"?>
<p:tagLst xmlns:p="http://schemas.openxmlformats.org/presentationml/2006/main">
  <p:tag name="AS_UNIQUEID" val="1041"/>
  <p:tag name="KSO_WM_BEAUTIFY_FLAG" val=""/>
</p:tagLst>
</file>

<file path=ppt/tags/tag356.xml><?xml version="1.0" encoding="utf-8"?>
<p:tagLst xmlns:p="http://schemas.openxmlformats.org/presentationml/2006/main">
  <p:tag name="AS_UNIQUEID" val="1042"/>
  <p:tag name="KSO_WM_BEAUTIFY_FLAG" val=""/>
</p:tagLst>
</file>

<file path=ppt/tags/tag357.xml><?xml version="1.0" encoding="utf-8"?>
<p:tagLst xmlns:p="http://schemas.openxmlformats.org/presentationml/2006/main">
  <p:tag name="AS_UNIQUEID" val="1043"/>
  <p:tag name="KSO_WM_BEAUTIFY_FLAG" val=""/>
</p:tagLst>
</file>

<file path=ppt/tags/tag358.xml><?xml version="1.0" encoding="utf-8"?>
<p:tagLst xmlns:p="http://schemas.openxmlformats.org/presentationml/2006/main">
  <p:tag name="AS_UNIQUEID" val="1044"/>
  <p:tag name="KSO_WM_BEAUTIFY_FLAG" val=""/>
</p:tagLst>
</file>

<file path=ppt/tags/tag359.xml><?xml version="1.0" encoding="utf-8"?>
<p:tagLst xmlns:p="http://schemas.openxmlformats.org/presentationml/2006/main">
  <p:tag name="AS_UNIQUEID" val="1045"/>
  <p:tag name="KSO_WM_BEAUTIFY_FLAG" val=""/>
</p:tagLst>
</file>

<file path=ppt/tags/tag3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360.xml><?xml version="1.0" encoding="utf-8"?>
<p:tagLst xmlns:p="http://schemas.openxmlformats.org/presentationml/2006/main">
  <p:tag name="AS_UNIQUEID" val="1046"/>
  <p:tag name="KSO_WM_BEAUTIFY_FLAG" val=""/>
</p:tagLst>
</file>

<file path=ppt/tags/tag361.xml><?xml version="1.0" encoding="utf-8"?>
<p:tagLst xmlns:p="http://schemas.openxmlformats.org/presentationml/2006/main">
  <p:tag name="AS_UNIQUEID" val="1047"/>
  <p:tag name="KSO_WM_BEAUTIFY_FLAG" val=""/>
</p:tagLst>
</file>

<file path=ppt/tags/tag362.xml><?xml version="1.0" encoding="utf-8"?>
<p:tagLst xmlns:p="http://schemas.openxmlformats.org/presentationml/2006/main">
  <p:tag name="AS_UNIQUEID" val="1048"/>
  <p:tag name="KSO_WM_BEAUTIFY_FLAG" val=""/>
</p:tagLst>
</file>

<file path=ppt/tags/tag363.xml><?xml version="1.0" encoding="utf-8"?>
<p:tagLst xmlns:p="http://schemas.openxmlformats.org/presentationml/2006/main">
  <p:tag name="AS_UNIQUEID" val="1049"/>
  <p:tag name="KSO_WM_BEAUTIFY_FLAG" val=""/>
</p:tagLst>
</file>

<file path=ppt/tags/tag364.xml><?xml version="1.0" encoding="utf-8"?>
<p:tagLst xmlns:p="http://schemas.openxmlformats.org/presentationml/2006/main">
  <p:tag name="AS_UNIQUEID" val="1050"/>
  <p:tag name="KSO_WM_BEAUTIFY_FLAG" val=""/>
</p:tagLst>
</file>

<file path=ppt/tags/tag365.xml><?xml version="1.0" encoding="utf-8"?>
<p:tagLst xmlns:p="http://schemas.openxmlformats.org/presentationml/2006/main">
  <p:tag name="AS_UNIQUEID" val="1051"/>
  <p:tag name="KSO_WM_BEAUTIFY_FLAG" val=""/>
</p:tagLst>
</file>

<file path=ppt/tags/tag366.xml><?xml version="1.0" encoding="utf-8"?>
<p:tagLst xmlns:p="http://schemas.openxmlformats.org/presentationml/2006/main">
  <p:tag name="AS_UNIQUEID" val="1052"/>
  <p:tag name="KSO_WM_BEAUTIFY_FLAG" val=""/>
</p:tagLst>
</file>

<file path=ppt/tags/tag367.xml><?xml version="1.0" encoding="utf-8"?>
<p:tagLst xmlns:p="http://schemas.openxmlformats.org/presentationml/2006/main">
  <p:tag name="AS_UNIQUEID" val="1053"/>
  <p:tag name="KSO_WM_BEAUTIFY_FLAG" val=""/>
</p:tagLst>
</file>

<file path=ppt/tags/tag368.xml><?xml version="1.0" encoding="utf-8"?>
<p:tagLst xmlns:p="http://schemas.openxmlformats.org/presentationml/2006/main">
  <p:tag name="AS_UNIQUEID" val="1054"/>
  <p:tag name="KSO_WM_BEAUTIFY_FLAG" val=""/>
</p:tagLst>
</file>

<file path=ppt/tags/tag369.xml><?xml version="1.0" encoding="utf-8"?>
<p:tagLst xmlns:p="http://schemas.openxmlformats.org/presentationml/2006/main">
  <p:tag name="AS_UNIQUEID" val="1055"/>
  <p:tag name="KSO_WM_BEAUTIFY_FLAG" val=""/>
</p:tagLst>
</file>

<file path=ppt/tags/tag37.xml><?xml version="1.0" encoding="utf-8"?>
<p:tagLst xmlns:p="http://schemas.openxmlformats.org/presentationml/2006/main">
  <p:tag name="AS_UNIQUEID" val="728"/>
</p:tagLst>
</file>

<file path=ppt/tags/tag370.xml><?xml version="1.0" encoding="utf-8"?>
<p:tagLst xmlns:p="http://schemas.openxmlformats.org/presentationml/2006/main">
  <p:tag name="AS_UNIQUEID" val="1056"/>
  <p:tag name="KSO_WM_BEAUTIFY_FLAG" val=""/>
</p:tagLst>
</file>

<file path=ppt/tags/tag371.xml><?xml version="1.0" encoding="utf-8"?>
<p:tagLst xmlns:p="http://schemas.openxmlformats.org/presentationml/2006/main">
  <p:tag name="AS_UNIQUEID" val="1057"/>
  <p:tag name="KSO_WM_BEAUTIFY_FLAG" val=""/>
</p:tagLst>
</file>

<file path=ppt/tags/tag372.xml><?xml version="1.0" encoding="utf-8"?>
<p:tagLst xmlns:p="http://schemas.openxmlformats.org/presentationml/2006/main">
  <p:tag name="AS_UNIQUEID" val="1058"/>
  <p:tag name="KSO_WM_BEAUTIFY_FLAG" val=""/>
</p:tagLst>
</file>

<file path=ppt/tags/tag373.xml><?xml version="1.0" encoding="utf-8"?>
<p:tagLst xmlns:p="http://schemas.openxmlformats.org/presentationml/2006/main">
  <p:tag name="AS_UNIQUEID" val="1059"/>
  <p:tag name="KSO_WM_BEAUTIFY_FLAG" val=""/>
</p:tagLst>
</file>

<file path=ppt/tags/tag374.xml><?xml version="1.0" encoding="utf-8"?>
<p:tagLst xmlns:p="http://schemas.openxmlformats.org/presentationml/2006/main">
  <p:tag name="AS_UNIQUEID" val="1060"/>
  <p:tag name="KSO_WM_BEAUTIFY_FLAG" val=""/>
</p:tagLst>
</file>

<file path=ppt/tags/tag375.xml><?xml version="1.0" encoding="utf-8"?>
<p:tagLst xmlns:p="http://schemas.openxmlformats.org/presentationml/2006/main">
  <p:tag name="AS_UNIQUEID" val="1061"/>
</p:tagLst>
</file>

<file path=ppt/tags/tag376.xml><?xml version="1.0" encoding="utf-8"?>
<p:tagLst xmlns:p="http://schemas.openxmlformats.org/presentationml/2006/main">
  <p:tag name="AS_UNIQUEID" val="1062"/>
  <p:tag name="KSO_WM_BEAUTIFY_FLAG" val=""/>
</p:tagLst>
</file>

<file path=ppt/tags/tag377.xml><?xml version="1.0" encoding="utf-8"?>
<p:tagLst xmlns:p="http://schemas.openxmlformats.org/presentationml/2006/main">
  <p:tag name="AS_UNIQUEID" val="1063"/>
  <p:tag name="KSO_WM_BEAUTIFY_FLAG" val=""/>
</p:tagLst>
</file>

<file path=ppt/tags/tag378.xml><?xml version="1.0" encoding="utf-8"?>
<p:tagLst xmlns:p="http://schemas.openxmlformats.org/presentationml/2006/main">
  <p:tag name="AS_UNIQUEID" val="1064"/>
  <p:tag name="KSO_WM_BEAUTIFY_FLAG" val=""/>
</p:tagLst>
</file>

<file path=ppt/tags/tag379.xml><?xml version="1.0" encoding="utf-8"?>
<p:tagLst xmlns:p="http://schemas.openxmlformats.org/presentationml/2006/main">
  <p:tag name="AS_UNIQUEID" val="1065"/>
  <p:tag name="KSO_WM_BEAUTIFY_FLAG" val=""/>
</p:tagLst>
</file>

<file path=ppt/tags/tag38.xml><?xml version="1.0" encoding="utf-8"?>
<p:tagLst xmlns:p="http://schemas.openxmlformats.org/presentationml/2006/main">
  <p:tag name="AS_UNIQUEID" val="729"/>
</p:tagLst>
</file>

<file path=ppt/tags/tag380.xml><?xml version="1.0" encoding="utf-8"?>
<p:tagLst xmlns:p="http://schemas.openxmlformats.org/presentationml/2006/main">
  <p:tag name="AS_UNIQUEID" val="1066"/>
</p:tagLst>
</file>

<file path=ppt/tags/tag381.xml><?xml version="1.0" encoding="utf-8"?>
<p:tagLst xmlns:p="http://schemas.openxmlformats.org/presentationml/2006/main">
  <p:tag name="AS_UNIQUEID" val="1067"/>
  <p:tag name="KSO_WM_BEAUTIFY_FLAG" val=""/>
</p:tagLst>
</file>

<file path=ppt/tags/tag382.xml><?xml version="1.0" encoding="utf-8"?>
<p:tagLst xmlns:p="http://schemas.openxmlformats.org/presentationml/2006/main">
  <p:tag name="AS_UNIQUEID" val="1068"/>
  <p:tag name="KSO_WM_BEAUTIFY_FLAG" val=""/>
</p:tagLst>
</file>

<file path=ppt/tags/tag383.xml><?xml version="1.0" encoding="utf-8"?>
<p:tagLst xmlns:p="http://schemas.openxmlformats.org/presentationml/2006/main">
  <p:tag name="AS_UNIQUEID" val="1069"/>
  <p:tag name="KSO_WM_BEAUTIFY_FLAG" val=""/>
</p:tagLst>
</file>

<file path=ppt/tags/tag384.xml><?xml version="1.0" encoding="utf-8"?>
<p:tagLst xmlns:p="http://schemas.openxmlformats.org/presentationml/2006/main">
  <p:tag name="AS_UNIQUEID" val="1070"/>
  <p:tag name="KSO_WM_BEAUTIFY_FLAG" val=""/>
</p:tagLst>
</file>

<file path=ppt/tags/tag385.xml><?xml version="1.0" encoding="utf-8"?>
<p:tagLst xmlns:p="http://schemas.openxmlformats.org/presentationml/2006/main">
  <p:tag name="AS_UNIQUEID" val="1071"/>
  <p:tag name="KSO_WM_BEAUTIFY_FLAG" val=""/>
</p:tagLst>
</file>

<file path=ppt/tags/tag386.xml><?xml version="1.0" encoding="utf-8"?>
<p:tagLst xmlns:p="http://schemas.openxmlformats.org/presentationml/2006/main">
  <p:tag name="AS_UNIQUEID" val="1072"/>
  <p:tag name="KSO_WM_BEAUTIFY_FLAG" val=""/>
</p:tagLst>
</file>

<file path=ppt/tags/tag387.xml><?xml version="1.0" encoding="utf-8"?>
<p:tagLst xmlns:p="http://schemas.openxmlformats.org/presentationml/2006/main">
  <p:tag name="AS_UNIQUEID" val="1073"/>
  <p:tag name="KSO_WM_BEAUTIFY_FLAG" val=""/>
</p:tagLst>
</file>

<file path=ppt/tags/tag388.xml><?xml version="1.0" encoding="utf-8"?>
<p:tagLst xmlns:p="http://schemas.openxmlformats.org/presentationml/2006/main">
  <p:tag name="AS_UNIQUEID" val="1074"/>
  <p:tag name="KSO_WM_BEAUTIFY_FLAG" val=""/>
</p:tagLst>
</file>

<file path=ppt/tags/tag389.xml><?xml version="1.0" encoding="utf-8"?>
<p:tagLst xmlns:p="http://schemas.openxmlformats.org/presentationml/2006/main">
  <p:tag name="AS_UNIQUEID" val="1075"/>
  <p:tag name="KSO_WM_BEAUTIFY_FLAG" val=""/>
</p:tagLst>
</file>

<file path=ppt/tags/tag39.xml><?xml version="1.0" encoding="utf-8"?>
<p:tagLst xmlns:p="http://schemas.openxmlformats.org/presentationml/2006/main">
  <p:tag name="AS_UNIQUEID" val="730"/>
</p:tagLst>
</file>

<file path=ppt/tags/tag390.xml><?xml version="1.0" encoding="utf-8"?>
<p:tagLst xmlns:p="http://schemas.openxmlformats.org/presentationml/2006/main">
  <p:tag name="AS_UNIQUEID" val="1076"/>
  <p:tag name="KSO_WM_BEAUTIFY_FLAG" val=""/>
</p:tagLst>
</file>

<file path=ppt/tags/tag391.xml><?xml version="1.0" encoding="utf-8"?>
<p:tagLst xmlns:p="http://schemas.openxmlformats.org/presentationml/2006/main">
  <p:tag name="AS_UNIQUEID" val="1077"/>
  <p:tag name="KSO_WM_BEAUTIFY_FLAG" val=""/>
</p:tagLst>
</file>

<file path=ppt/tags/tag392.xml><?xml version="1.0" encoding="utf-8"?>
<p:tagLst xmlns:p="http://schemas.openxmlformats.org/presentationml/2006/main">
  <p:tag name="AS_UNIQUEID" val="1078"/>
  <p:tag name="KSO_WM_BEAUTIFY_FLAG" val=""/>
</p:tagLst>
</file>

<file path=ppt/tags/tag393.xml><?xml version="1.0" encoding="utf-8"?>
<p:tagLst xmlns:p="http://schemas.openxmlformats.org/presentationml/2006/main">
  <p:tag name="AS_UNIQUEID" val="1079"/>
  <p:tag name="KSO_WM_BEAUTIFY_FLAG" val=""/>
</p:tagLst>
</file>

<file path=ppt/tags/tag394.xml><?xml version="1.0" encoding="utf-8"?>
<p:tagLst xmlns:p="http://schemas.openxmlformats.org/presentationml/2006/main">
  <p:tag name="AS_UNIQUEID" val="1080"/>
</p:tagLst>
</file>

<file path=ppt/tags/tag395.xml><?xml version="1.0" encoding="utf-8"?>
<p:tagLst xmlns:p="http://schemas.openxmlformats.org/presentationml/2006/main">
  <p:tag name="AS_UNIQUEID" val="1081"/>
  <p:tag name="KSO_WM_BEAUTIFY_FLAG" val=""/>
</p:tagLst>
</file>

<file path=ppt/tags/tag396.xml><?xml version="1.0" encoding="utf-8"?>
<p:tagLst xmlns:p="http://schemas.openxmlformats.org/presentationml/2006/main">
  <p:tag name="AS_UNIQUEID" val="1082"/>
  <p:tag name="KSO_WM_BEAUTIFY_FLAG" val=""/>
</p:tagLst>
</file>

<file path=ppt/tags/tag397.xml><?xml version="1.0" encoding="utf-8"?>
<p:tagLst xmlns:p="http://schemas.openxmlformats.org/presentationml/2006/main">
  <p:tag name="AS_UNIQUEID" val="1083"/>
  <p:tag name="KSO_WM_BEAUTIFY_FLAG" val=""/>
</p:tagLst>
</file>

<file path=ppt/tags/tag398.xml><?xml version="1.0" encoding="utf-8"?>
<p:tagLst xmlns:p="http://schemas.openxmlformats.org/presentationml/2006/main">
  <p:tag name="AS_UNIQUEID" val="1084"/>
  <p:tag name="KSO_WM_BEAUTIFY_FLAG" val=""/>
</p:tagLst>
</file>

<file path=ppt/tags/tag399.xml><?xml version="1.0" encoding="utf-8"?>
<p:tagLst xmlns:p="http://schemas.openxmlformats.org/presentationml/2006/main">
  <p:tag name="AS_UNIQUEID" val="1085"/>
  <p:tag name="KSO_WM_BEAUTIFY_FLAG" val=""/>
</p:tagLst>
</file>

<file path=ppt/tags/tag4.xml><?xml version="1.0" encoding="utf-8"?>
<p:tagLst xmlns:p="http://schemas.openxmlformats.org/presentationml/2006/main">
  <p:tag name="AS_UNIQUEID" val="696"/>
</p:tagLst>
</file>

<file path=ppt/tags/tag40.xml><?xml version="1.0" encoding="utf-8"?>
<p:tagLst xmlns:p="http://schemas.openxmlformats.org/presentationml/2006/main">
  <p:tag name="AS_UNIQUEID" val="731"/>
</p:tagLst>
</file>

<file path=ppt/tags/tag400.xml><?xml version="1.0" encoding="utf-8"?>
<p:tagLst xmlns:p="http://schemas.openxmlformats.org/presentationml/2006/main">
  <p:tag name="AS_UNIQUEID" val="1086"/>
</p:tagLst>
</file>

<file path=ppt/tags/tag401.xml><?xml version="1.0" encoding="utf-8"?>
<p:tagLst xmlns:p="http://schemas.openxmlformats.org/presentationml/2006/main">
  <p:tag name="AS_UNIQUEID" val="1087"/>
  <p:tag name="KSO_WM_BEAUTIFY_FLAG" val=""/>
</p:tagLst>
</file>

<file path=ppt/tags/tag402.xml><?xml version="1.0" encoding="utf-8"?>
<p:tagLst xmlns:p="http://schemas.openxmlformats.org/presentationml/2006/main">
  <p:tag name="AS_UNIQUEID" val="1088"/>
  <p:tag name="KSO_WM_BEAUTIFY_FLAG" val=""/>
</p:tagLst>
</file>

<file path=ppt/tags/tag403.xml><?xml version="1.0" encoding="utf-8"?>
<p:tagLst xmlns:p="http://schemas.openxmlformats.org/presentationml/2006/main">
  <p:tag name="AS_UNIQUEID" val="1089"/>
  <p:tag name="KSO_WM_BEAUTIFY_FLAG" val=""/>
</p:tagLst>
</file>

<file path=ppt/tags/tag404.xml><?xml version="1.0" encoding="utf-8"?>
<p:tagLst xmlns:p="http://schemas.openxmlformats.org/presentationml/2006/main">
  <p:tag name="AS_UNIQUEID" val="1090"/>
  <p:tag name="KSO_WM_BEAUTIFY_FLAG" val=""/>
</p:tagLst>
</file>

<file path=ppt/tags/tag405.xml><?xml version="1.0" encoding="utf-8"?>
<p:tagLst xmlns:p="http://schemas.openxmlformats.org/presentationml/2006/main">
  <p:tag name="AS_UNIQUEID" val="1091"/>
  <p:tag name="KSO_WM_BEAUTIFY_FLAG" val=""/>
</p:tagLst>
</file>

<file path=ppt/tags/tag406.xml><?xml version="1.0" encoding="utf-8"?>
<p:tagLst xmlns:p="http://schemas.openxmlformats.org/presentationml/2006/main">
  <p:tag name="AS_UNIQUEID" val="1092"/>
  <p:tag name="KSO_WM_BEAUTIFY_FLAG" val=""/>
</p:tagLst>
</file>

<file path=ppt/tags/tag407.xml><?xml version="1.0" encoding="utf-8"?>
<p:tagLst xmlns:p="http://schemas.openxmlformats.org/presentationml/2006/main">
  <p:tag name="AS_UNIQUEID" val="1093"/>
  <p:tag name="KSO_WM_BEAUTIFY_FLAG" val=""/>
</p:tagLst>
</file>

<file path=ppt/tags/tag408.xml><?xml version="1.0" encoding="utf-8"?>
<p:tagLst xmlns:p="http://schemas.openxmlformats.org/presentationml/2006/main">
  <p:tag name="AS_UNIQUEID" val="1094"/>
  <p:tag name="KSO_WM_BEAUTIFY_FLAG" val=""/>
</p:tagLst>
</file>

<file path=ppt/tags/tag409.xml><?xml version="1.0" encoding="utf-8"?>
<p:tagLst xmlns:p="http://schemas.openxmlformats.org/presentationml/2006/main">
  <p:tag name="AS_UNIQUEID" val="1095"/>
  <p:tag name="KSO_WM_BEAUTIFY_FLAG" val=""/>
</p:tagLst>
</file>

<file path=ppt/tags/tag41.xml><?xml version="1.0" encoding="utf-8"?>
<p:tagLst xmlns:p="http://schemas.openxmlformats.org/presentationml/2006/main">
  <p:tag name="AS_UNIQUEID" val="732"/>
</p:tagLst>
</file>

<file path=ppt/tags/tag410.xml><?xml version="1.0" encoding="utf-8"?>
<p:tagLst xmlns:p="http://schemas.openxmlformats.org/presentationml/2006/main">
  <p:tag name="AS_UNIQUEID" val="1096"/>
  <p:tag name="KSO_WM_BEAUTIFY_FLAG" val=""/>
</p:tagLst>
</file>

<file path=ppt/tags/tag411.xml><?xml version="1.0" encoding="utf-8"?>
<p:tagLst xmlns:p="http://schemas.openxmlformats.org/presentationml/2006/main">
  <p:tag name="AS_UNIQUEID" val="1097"/>
  <p:tag name="KSO_WM_BEAUTIFY_FLAG" val=""/>
</p:tagLst>
</file>

<file path=ppt/tags/tag412.xml><?xml version="1.0" encoding="utf-8"?>
<p:tagLst xmlns:p="http://schemas.openxmlformats.org/presentationml/2006/main">
  <p:tag name="AS_UNIQUEID" val="1098"/>
  <p:tag name="KSO_WM_BEAUTIFY_FLAG" val=""/>
</p:tagLst>
</file>

<file path=ppt/tags/tag413.xml><?xml version="1.0" encoding="utf-8"?>
<p:tagLst xmlns:p="http://schemas.openxmlformats.org/presentationml/2006/main">
  <p:tag name="AS_UNIQUEID" val="1099"/>
  <p:tag name="KSO_WM_BEAUTIFY_FLAG" val=""/>
</p:tagLst>
</file>

<file path=ppt/tags/tag414.xml><?xml version="1.0" encoding="utf-8"?>
<p:tagLst xmlns:p="http://schemas.openxmlformats.org/presentationml/2006/main">
  <p:tag name="AS_UNIQUEID" val="1100"/>
  <p:tag name="KSO_WM_BEAUTIFY_FLAG" val=""/>
</p:tagLst>
</file>

<file path=ppt/tags/tag415.xml><?xml version="1.0" encoding="utf-8"?>
<p:tagLst xmlns:p="http://schemas.openxmlformats.org/presentationml/2006/main">
  <p:tag name="AS_UNIQUEID" val="1101"/>
  <p:tag name="KSO_WM_BEAUTIFY_FLAG" val=""/>
</p:tagLst>
</file>

<file path=ppt/tags/tag416.xml><?xml version="1.0" encoding="utf-8"?>
<p:tagLst xmlns:p="http://schemas.openxmlformats.org/presentationml/2006/main">
  <p:tag name="AS_UNIQUEID" val="1102"/>
  <p:tag name="KSO_WM_BEAUTIFY_FLAG" val=""/>
</p:tagLst>
</file>

<file path=ppt/tags/tag417.xml><?xml version="1.0" encoding="utf-8"?>
<p:tagLst xmlns:p="http://schemas.openxmlformats.org/presentationml/2006/main">
  <p:tag name="AS_UNIQUEID" val="1103"/>
  <p:tag name="KSO_WM_BEAUTIFY_FLAG" val=""/>
</p:tagLst>
</file>

<file path=ppt/tags/tag418.xml><?xml version="1.0" encoding="utf-8"?>
<p:tagLst xmlns:p="http://schemas.openxmlformats.org/presentationml/2006/main">
  <p:tag name="AS_UNIQUEID" val="1104"/>
  <p:tag name="KSO_WM_BEAUTIFY_FLAG" val=""/>
</p:tagLst>
</file>

<file path=ppt/tags/tag419.xml><?xml version="1.0" encoding="utf-8"?>
<p:tagLst xmlns:p="http://schemas.openxmlformats.org/presentationml/2006/main">
  <p:tag name="AS_UNIQUEID" val="1105"/>
  <p:tag name="KSO_WM_BEAUTIFY_FLAG" val=""/>
</p:tagLst>
</file>

<file path=ppt/tags/tag42.xml><?xml version="1.0" encoding="utf-8"?>
<p:tagLst xmlns:p="http://schemas.openxmlformats.org/presentationml/2006/main">
  <p:tag name="AS_UNIQUEID" val="733"/>
</p:tagLst>
</file>

<file path=ppt/tags/tag420.xml><?xml version="1.0" encoding="utf-8"?>
<p:tagLst xmlns:p="http://schemas.openxmlformats.org/presentationml/2006/main">
  <p:tag name="AS_UNIQUEID" val="1106"/>
  <p:tag name="KSO_WM_BEAUTIFY_FLAG" val=""/>
</p:tagLst>
</file>

<file path=ppt/tags/tag421.xml><?xml version="1.0" encoding="utf-8"?>
<p:tagLst xmlns:p="http://schemas.openxmlformats.org/presentationml/2006/main">
  <p:tag name="AS_UNIQUEID" val="1107"/>
  <p:tag name="KSO_WM_BEAUTIFY_FLAG" val=""/>
</p:tagLst>
</file>

<file path=ppt/tags/tag422.xml><?xml version="1.0" encoding="utf-8"?>
<p:tagLst xmlns:p="http://schemas.openxmlformats.org/presentationml/2006/main">
  <p:tag name="AS_UNIQUEID" val="1108"/>
  <p:tag name="KSO_WM_BEAUTIFY_FLAG" val=""/>
</p:tagLst>
</file>

<file path=ppt/tags/tag423.xml><?xml version="1.0" encoding="utf-8"?>
<p:tagLst xmlns:p="http://schemas.openxmlformats.org/presentationml/2006/main">
  <p:tag name="AS_UNIQUEID" val="1109"/>
  <p:tag name="KSO_WM_BEAUTIFY_FLAG" val=""/>
</p:tagLst>
</file>

<file path=ppt/tags/tag424.xml><?xml version="1.0" encoding="utf-8"?>
<p:tagLst xmlns:p="http://schemas.openxmlformats.org/presentationml/2006/main">
  <p:tag name="AS_UNIQUEID" val="1110"/>
  <p:tag name="KSO_WM_BEAUTIFY_FLAG" val=""/>
</p:tagLst>
</file>

<file path=ppt/tags/tag425.xml><?xml version="1.0" encoding="utf-8"?>
<p:tagLst xmlns:p="http://schemas.openxmlformats.org/presentationml/2006/main">
  <p:tag name="AS_UNIQUEID" val="1111"/>
</p:tagLst>
</file>

<file path=ppt/tags/tag426.xml><?xml version="1.0" encoding="utf-8"?>
<p:tagLst xmlns:p="http://schemas.openxmlformats.org/presentationml/2006/main">
  <p:tag name="AS_UNIQUEID" val="1112"/>
  <p:tag name="KSO_WM_BEAUTIFY_FLAG" val=""/>
</p:tagLst>
</file>

<file path=ppt/tags/tag427.xml><?xml version="1.0" encoding="utf-8"?>
<p:tagLst xmlns:p="http://schemas.openxmlformats.org/presentationml/2006/main">
  <p:tag name="AS_UNIQUEID" val="1113"/>
  <p:tag name="KSO_WM_BEAUTIFY_FLAG" val=""/>
</p:tagLst>
</file>

<file path=ppt/tags/tag428.xml><?xml version="1.0" encoding="utf-8"?>
<p:tagLst xmlns:p="http://schemas.openxmlformats.org/presentationml/2006/main">
  <p:tag name="AS_UNIQUEID" val="1114"/>
  <p:tag name="KSO_WM_BEAUTIFY_FLAG" val=""/>
</p:tagLst>
</file>

<file path=ppt/tags/tag429.xml><?xml version="1.0" encoding="utf-8"?>
<p:tagLst xmlns:p="http://schemas.openxmlformats.org/presentationml/2006/main">
  <p:tag name="AS_UNIQUEID" val="1115"/>
  <p:tag name="KSO_WM_BEAUTIFY_FLAG" val=""/>
</p:tagLst>
</file>

<file path=ppt/tags/tag43.xml><?xml version="1.0" encoding="utf-8"?>
<p:tagLst xmlns:p="http://schemas.openxmlformats.org/presentationml/2006/main">
  <p:tag name="AS_UNIQUEID" val="734"/>
</p:tagLst>
</file>

<file path=ppt/tags/tag430.xml><?xml version="1.0" encoding="utf-8"?>
<p:tagLst xmlns:p="http://schemas.openxmlformats.org/presentationml/2006/main">
  <p:tag name="AS_UNIQUEID" val="1116"/>
  <p:tag name="KSO_WM_BEAUTIFY_FLAG" val=""/>
</p:tagLst>
</file>

<file path=ppt/tags/tag431.xml><?xml version="1.0" encoding="utf-8"?>
<p:tagLst xmlns:p="http://schemas.openxmlformats.org/presentationml/2006/main">
  <p:tag name="AS_UNIQUEID" val="1117"/>
</p:tagLst>
</file>

<file path=ppt/tags/tag432.xml><?xml version="1.0" encoding="utf-8"?>
<p:tagLst xmlns:p="http://schemas.openxmlformats.org/presentationml/2006/main">
  <p:tag name="AS_UNIQUEID" val="1118"/>
</p:tagLst>
</file>

<file path=ppt/tags/tag433.xml><?xml version="1.0" encoding="utf-8"?>
<p:tagLst xmlns:p="http://schemas.openxmlformats.org/presentationml/2006/main">
  <p:tag name="AS_UNIQUEID" val="1119"/>
  <p:tag name="KSO_WM_BEAUTIFY_FLAG" val=""/>
</p:tagLst>
</file>

<file path=ppt/tags/tag434.xml><?xml version="1.0" encoding="utf-8"?>
<p:tagLst xmlns:p="http://schemas.openxmlformats.org/presentationml/2006/main">
  <p:tag name="AS_UNIQUEID" val="1120"/>
  <p:tag name="KSO_WM_BEAUTIFY_FLAG" val=""/>
</p:tagLst>
</file>

<file path=ppt/tags/tag435.xml><?xml version="1.0" encoding="utf-8"?>
<p:tagLst xmlns:p="http://schemas.openxmlformats.org/presentationml/2006/main">
  <p:tag name="AS_UNIQUEID" val="1121"/>
  <p:tag name="KSO_WM_BEAUTIFY_FLAG" val=""/>
</p:tagLst>
</file>

<file path=ppt/tags/tag436.xml><?xml version="1.0" encoding="utf-8"?>
<p:tagLst xmlns:p="http://schemas.openxmlformats.org/presentationml/2006/main">
  <p:tag name="AS_UNIQUEID" val="1122"/>
</p:tagLst>
</file>

<file path=ppt/tags/tag437.xml><?xml version="1.0" encoding="utf-8"?>
<p:tagLst xmlns:p="http://schemas.openxmlformats.org/presentationml/2006/main">
  <p:tag name="AS_UNIQUEID" val="1123"/>
  <p:tag name="KSO_WM_BEAUTIFY_FLAG" val=""/>
</p:tagLst>
</file>

<file path=ppt/tags/tag438.xml><?xml version="1.0" encoding="utf-8"?>
<p:tagLst xmlns:p="http://schemas.openxmlformats.org/presentationml/2006/main">
  <p:tag name="AS_UNIQUEID" val="1124"/>
</p:tagLst>
</file>

<file path=ppt/tags/tag439.xml><?xml version="1.0" encoding="utf-8"?>
<p:tagLst xmlns:p="http://schemas.openxmlformats.org/presentationml/2006/main">
  <p:tag name="AS_UNIQUEID" val="1125"/>
  <p:tag name="KSO_WM_BEAUTIFY_FLAG" val=""/>
</p:tagLst>
</file>

<file path=ppt/tags/tag44.xml><?xml version="1.0" encoding="utf-8"?>
<p:tagLst xmlns:p="http://schemas.openxmlformats.org/presentationml/2006/main">
  <p:tag name="AS_UNIQUEID" val="735"/>
</p:tagLst>
</file>

<file path=ppt/tags/tag440.xml><?xml version="1.0" encoding="utf-8"?>
<p:tagLst xmlns:p="http://schemas.openxmlformats.org/presentationml/2006/main">
  <p:tag name="AS_UNIQUEID" val="1126"/>
  <p:tag name="KSO_WM_BEAUTIFY_FLAG" val=""/>
</p:tagLst>
</file>

<file path=ppt/tags/tag441.xml><?xml version="1.0" encoding="utf-8"?>
<p:tagLst xmlns:p="http://schemas.openxmlformats.org/presentationml/2006/main">
  <p:tag name="AS_UNIQUEID" val="1127"/>
</p:tagLst>
</file>

<file path=ppt/tags/tag442.xml><?xml version="1.0" encoding="utf-8"?>
<p:tagLst xmlns:p="http://schemas.openxmlformats.org/presentationml/2006/main">
  <p:tag name="AS_UNIQUEID" val="1128"/>
</p:tagLst>
</file>

<file path=ppt/tags/tag443.xml><?xml version="1.0" encoding="utf-8"?>
<p:tagLst xmlns:p="http://schemas.openxmlformats.org/presentationml/2006/main">
  <p:tag name="AS_UNIQUEID" val="1129"/>
  <p:tag name="KSO_WM_BEAUTIFY_FLAG" val=""/>
</p:tagLst>
</file>

<file path=ppt/tags/tag444.xml><?xml version="1.0" encoding="utf-8"?>
<p:tagLst xmlns:p="http://schemas.openxmlformats.org/presentationml/2006/main">
  <p:tag name="AS_UNIQUEID" val="1130"/>
  <p:tag name="KSO_WM_BEAUTIFY_FLAG" val=""/>
</p:tagLst>
</file>

<file path=ppt/tags/tag445.xml><?xml version="1.0" encoding="utf-8"?>
<p:tagLst xmlns:p="http://schemas.openxmlformats.org/presentationml/2006/main">
  <p:tag name="AS_UNIQUEID" val="1131"/>
  <p:tag name="KSO_WM_BEAUTIFY_FLAG" val=""/>
</p:tagLst>
</file>

<file path=ppt/tags/tag446.xml><?xml version="1.0" encoding="utf-8"?>
<p:tagLst xmlns:p="http://schemas.openxmlformats.org/presentationml/2006/main">
  <p:tag name="AS_UNIQUEID" val="1132"/>
</p:tagLst>
</file>

<file path=ppt/tags/tag447.xml><?xml version="1.0" encoding="utf-8"?>
<p:tagLst xmlns:p="http://schemas.openxmlformats.org/presentationml/2006/main">
  <p:tag name="AS_UNIQUEID" val="1133"/>
</p:tagLst>
</file>

<file path=ppt/tags/tag448.xml><?xml version="1.0" encoding="utf-8"?>
<p:tagLst xmlns:p="http://schemas.openxmlformats.org/presentationml/2006/main">
  <p:tag name="AS_UNIQUEID" val="1134"/>
  <p:tag name="KSO_WM_BEAUTIFY_FLAG" val=""/>
</p:tagLst>
</file>

<file path=ppt/tags/tag449.xml><?xml version="1.0" encoding="utf-8"?>
<p:tagLst xmlns:p="http://schemas.openxmlformats.org/presentationml/2006/main">
  <p:tag name="AS_UNIQUEID" val="1135"/>
  <p:tag name="KSO_WM_BEAUTIFY_FLAG" val=""/>
</p:tagLst>
</file>

<file path=ppt/tags/tag45.xml><?xml version="1.0" encoding="utf-8"?>
<p:tagLst xmlns:p="http://schemas.openxmlformats.org/presentationml/2006/main">
  <p:tag name="AS_UNIQUEID" val="736"/>
</p:tagLst>
</file>

<file path=ppt/tags/tag450.xml><?xml version="1.0" encoding="utf-8"?>
<p:tagLst xmlns:p="http://schemas.openxmlformats.org/presentationml/2006/main">
  <p:tag name="AS_UNIQUEID" val="1136"/>
  <p:tag name="KSO_WM_BEAUTIFY_FLAG" val=""/>
</p:tagLst>
</file>

<file path=ppt/tags/tag451.xml><?xml version="1.0" encoding="utf-8"?>
<p:tagLst xmlns:p="http://schemas.openxmlformats.org/presentationml/2006/main">
  <p:tag name="AS_UNIQUEID" val="1137"/>
  <p:tag name="KSO_WM_BEAUTIFY_FLAG" val=""/>
</p:tagLst>
</file>

<file path=ppt/tags/tag452.xml><?xml version="1.0" encoding="utf-8"?>
<p:tagLst xmlns:p="http://schemas.openxmlformats.org/presentationml/2006/main">
  <p:tag name="AS_UNIQUEID" val="1138"/>
</p:tagLst>
</file>

<file path=ppt/tags/tag453.xml><?xml version="1.0" encoding="utf-8"?>
<p:tagLst xmlns:p="http://schemas.openxmlformats.org/presentationml/2006/main">
  <p:tag name="AS_UNIQUEID" val="1139"/>
  <p:tag name="KSO_WM_BEAUTIFY_FLAG" val=""/>
</p:tagLst>
</file>

<file path=ppt/tags/tag454.xml><?xml version="1.0" encoding="utf-8"?>
<p:tagLst xmlns:p="http://schemas.openxmlformats.org/presentationml/2006/main">
  <p:tag name="AS_UNIQUEID" val="1140"/>
  <p:tag name="KSO_WM_BEAUTIFY_FLAG" val=""/>
</p:tagLst>
</file>

<file path=ppt/tags/tag455.xml><?xml version="1.0" encoding="utf-8"?>
<p:tagLst xmlns:p="http://schemas.openxmlformats.org/presentationml/2006/main">
  <p:tag name="AS_UNIQUEID" val="1141"/>
  <p:tag name="KSO_WM_BEAUTIFY_FLAG" val=""/>
</p:tagLst>
</file>

<file path=ppt/tags/tag456.xml><?xml version="1.0" encoding="utf-8"?>
<p:tagLst xmlns:p="http://schemas.openxmlformats.org/presentationml/2006/main">
  <p:tag name="AS_UNIQUEID" val="1142"/>
  <p:tag name="KSO_WM_BEAUTIFY_FLAG" val=""/>
</p:tagLst>
</file>

<file path=ppt/tags/tag457.xml><?xml version="1.0" encoding="utf-8"?>
<p:tagLst xmlns:p="http://schemas.openxmlformats.org/presentationml/2006/main">
  <p:tag name="AS_UNIQUEID" val="1143"/>
</p:tagLst>
</file>

<file path=ppt/tags/tag458.xml><?xml version="1.0" encoding="utf-8"?>
<p:tagLst xmlns:p="http://schemas.openxmlformats.org/presentationml/2006/main">
  <p:tag name="AS_UNIQUEID" val="1144"/>
</p:tagLst>
</file>

<file path=ppt/tags/tag459.xml><?xml version="1.0" encoding="utf-8"?>
<p:tagLst xmlns:p="http://schemas.openxmlformats.org/presentationml/2006/main">
  <p:tag name="AS_UNIQUEID" val="1145"/>
  <p:tag name="KSO_WM_BEAUTIFY_FLAG" val=""/>
</p:tagLst>
</file>

<file path=ppt/tags/tag46.xml><?xml version="1.0" encoding="utf-8"?>
<p:tagLst xmlns:p="http://schemas.openxmlformats.org/presentationml/2006/main">
  <p:tag name="AS_UNIQUEID" val="737"/>
</p:tagLst>
</file>

<file path=ppt/tags/tag460.xml><?xml version="1.0" encoding="utf-8"?>
<p:tagLst xmlns:p="http://schemas.openxmlformats.org/presentationml/2006/main">
  <p:tag name="AS_UNIQUEID" val="1146"/>
  <p:tag name="KSO_WM_BEAUTIFY_FLAG" val=""/>
</p:tagLst>
</file>

<file path=ppt/tags/tag461.xml><?xml version="1.0" encoding="utf-8"?>
<p:tagLst xmlns:p="http://schemas.openxmlformats.org/presentationml/2006/main">
  <p:tag name="AS_UNIQUEID" val="1147"/>
  <p:tag name="KSO_WM_BEAUTIFY_FLAG" val=""/>
</p:tagLst>
</file>

<file path=ppt/tags/tag462.xml><?xml version="1.0" encoding="utf-8"?>
<p:tagLst xmlns:p="http://schemas.openxmlformats.org/presentationml/2006/main">
  <p:tag name="AS_UNIQUEID" val="1148"/>
</p:tagLst>
</file>

<file path=ppt/tags/tag463.xml><?xml version="1.0" encoding="utf-8"?>
<p:tagLst xmlns:p="http://schemas.openxmlformats.org/presentationml/2006/main">
  <p:tag name="AS_UNIQUEID" val="1149"/>
  <p:tag name="KSO_WM_BEAUTIFY_FLAG" val=""/>
</p:tagLst>
</file>

<file path=ppt/tags/tag464.xml><?xml version="1.0" encoding="utf-8"?>
<p:tagLst xmlns:p="http://schemas.openxmlformats.org/presentationml/2006/main">
  <p:tag name="AS_UNIQUEID" val="1150"/>
</p:tagLst>
</file>

<file path=ppt/tags/tag465.xml><?xml version="1.0" encoding="utf-8"?>
<p:tagLst xmlns:p="http://schemas.openxmlformats.org/presentationml/2006/main">
  <p:tag name="AS_UNIQUEID" val="1151"/>
</p:tagLst>
</file>

<file path=ppt/tags/tag466.xml><?xml version="1.0" encoding="utf-8"?>
<p:tagLst xmlns:p="http://schemas.openxmlformats.org/presentationml/2006/main">
  <p:tag name="AS_UNIQUEID" val="1152"/>
  <p:tag name="KSO_WM_BEAUTIFY_FLAG" val=""/>
</p:tagLst>
</file>

<file path=ppt/tags/tag467.xml><?xml version="1.0" encoding="utf-8"?>
<p:tagLst xmlns:p="http://schemas.openxmlformats.org/presentationml/2006/main">
  <p:tag name="AS_UNIQUEID" val="1153"/>
  <p:tag name="KSO_WM_BEAUTIFY_FLAG" val=""/>
</p:tagLst>
</file>

<file path=ppt/tags/tag468.xml><?xml version="1.0" encoding="utf-8"?>
<p:tagLst xmlns:p="http://schemas.openxmlformats.org/presentationml/2006/main">
  <p:tag name="AS_UNIQUEID" val="1154"/>
  <p:tag name="KSO_WM_BEAUTIFY_FLAG" val=""/>
</p:tagLst>
</file>

<file path=ppt/tags/tag469.xml><?xml version="1.0" encoding="utf-8"?>
<p:tagLst xmlns:p="http://schemas.openxmlformats.org/presentationml/2006/main">
  <p:tag name="AS_UNIQUEID" val="1155"/>
  <p:tag name="KSO_WM_BEAUTIFY_FLAG" val=""/>
</p:tagLst>
</file>

<file path=ppt/tags/tag47.xml><?xml version="1.0" encoding="utf-8"?>
<p:tagLst xmlns:p="http://schemas.openxmlformats.org/presentationml/2006/main">
  <p:tag name="AS_UNIQUEID" val="738"/>
</p:tagLst>
</file>

<file path=ppt/tags/tag470.xml><?xml version="1.0" encoding="utf-8"?>
<p:tagLst xmlns:p="http://schemas.openxmlformats.org/presentationml/2006/main">
  <p:tag name="AS_UNIQUEID" val="1156"/>
</p:tagLst>
</file>

<file path=ppt/tags/tag471.xml><?xml version="1.0" encoding="utf-8"?>
<p:tagLst xmlns:p="http://schemas.openxmlformats.org/presentationml/2006/main">
  <p:tag name="AS_UNIQUEID" val="1157"/>
</p:tagLst>
</file>

<file path=ppt/tags/tag472.xml><?xml version="1.0" encoding="utf-8"?>
<p:tagLst xmlns:p="http://schemas.openxmlformats.org/presentationml/2006/main">
  <p:tag name="AS_UNIQUEID" val="1158"/>
  <p:tag name="KSO_WM_BEAUTIFY_FLAG" val=""/>
</p:tagLst>
</file>

<file path=ppt/tags/tag473.xml><?xml version="1.0" encoding="utf-8"?>
<p:tagLst xmlns:p="http://schemas.openxmlformats.org/presentationml/2006/main">
  <p:tag name="AS_UNIQUEID" val="1159"/>
  <p:tag name="KSO_WM_BEAUTIFY_FLAG" val=""/>
</p:tagLst>
</file>

<file path=ppt/tags/tag474.xml><?xml version="1.0" encoding="utf-8"?>
<p:tagLst xmlns:p="http://schemas.openxmlformats.org/presentationml/2006/main">
  <p:tag name="AS_UNIQUEID" val="1160"/>
  <p:tag name="KSO_WM_BEAUTIFY_FLAG" val=""/>
</p:tagLst>
</file>

<file path=ppt/tags/tag475.xml><?xml version="1.0" encoding="utf-8"?>
<p:tagLst xmlns:p="http://schemas.openxmlformats.org/presentationml/2006/main">
  <p:tag name="AS_UNIQUEID" val="1161"/>
  <p:tag name="KSO_WM_BEAUTIFY_FLAG" val=""/>
</p:tagLst>
</file>

<file path=ppt/tags/tag476.xml><?xml version="1.0" encoding="utf-8"?>
<p:tagLst xmlns:p="http://schemas.openxmlformats.org/presentationml/2006/main">
  <p:tag name="AS_UNIQUEID" val="1162"/>
  <p:tag name="KSO_WM_BEAUTIFY_FLAG" val=""/>
</p:tagLst>
</file>

<file path=ppt/tags/tag477.xml><?xml version="1.0" encoding="utf-8"?>
<p:tagLst xmlns:p="http://schemas.openxmlformats.org/presentationml/2006/main">
  <p:tag name="AS_UNIQUEID" val="1163"/>
</p:tagLst>
</file>

<file path=ppt/tags/tag478.xml><?xml version="1.0" encoding="utf-8"?>
<p:tagLst xmlns:p="http://schemas.openxmlformats.org/presentationml/2006/main">
  <p:tag name="AS_UNIQUEID" val="1164"/>
  <p:tag name="KSO_WM_BEAUTIFY_FLAG" val=""/>
</p:tagLst>
</file>

<file path=ppt/tags/tag479.xml><?xml version="1.0" encoding="utf-8"?>
<p:tagLst xmlns:p="http://schemas.openxmlformats.org/presentationml/2006/main">
  <p:tag name="AS_UNIQUEID" val="1165"/>
</p:tagLst>
</file>

<file path=ppt/tags/tag48.xml><?xml version="1.0" encoding="utf-8"?>
<p:tagLst xmlns:p="http://schemas.openxmlformats.org/presentationml/2006/main">
  <p:tag name="AS_UNIQUEID" val="739"/>
</p:tagLst>
</file>

<file path=ppt/tags/tag480.xml><?xml version="1.0" encoding="utf-8"?>
<p:tagLst xmlns:p="http://schemas.openxmlformats.org/presentationml/2006/main">
  <p:tag name="AS_UNIQUEID" val="1166"/>
</p:tagLst>
</file>

<file path=ppt/tags/tag481.xml><?xml version="1.0" encoding="utf-8"?>
<p:tagLst xmlns:p="http://schemas.openxmlformats.org/presentationml/2006/main">
  <p:tag name="AS_UNIQUEID" val="1167"/>
  <p:tag name="KSO_WM_BEAUTIFY_FLAG" val=""/>
</p:tagLst>
</file>

<file path=ppt/tags/tag482.xml><?xml version="1.0" encoding="utf-8"?>
<p:tagLst xmlns:p="http://schemas.openxmlformats.org/presentationml/2006/main">
  <p:tag name="AS_UNIQUEID" val="1168"/>
  <p:tag name="KSO_WM_BEAUTIFY_FLAG" val=""/>
</p:tagLst>
</file>

<file path=ppt/tags/tag483.xml><?xml version="1.0" encoding="utf-8"?>
<p:tagLst xmlns:p="http://schemas.openxmlformats.org/presentationml/2006/main">
  <p:tag name="AS_UNIQUEID" val="1169"/>
  <p:tag name="KSO_WM_BEAUTIFY_FLAG" val=""/>
</p:tagLst>
</file>

<file path=ppt/tags/tag484.xml><?xml version="1.0" encoding="utf-8"?>
<p:tagLst xmlns:p="http://schemas.openxmlformats.org/presentationml/2006/main">
  <p:tag name="AS_UNIQUEID" val="1170"/>
</p:tagLst>
</file>

<file path=ppt/tags/tag485.xml><?xml version="1.0" encoding="utf-8"?>
<p:tagLst xmlns:p="http://schemas.openxmlformats.org/presentationml/2006/main">
  <p:tag name="AS_UNIQUEID" val="1171"/>
</p:tagLst>
</file>

<file path=ppt/tags/tag486.xml><?xml version="1.0" encoding="utf-8"?>
<p:tagLst xmlns:p="http://schemas.openxmlformats.org/presentationml/2006/main">
  <p:tag name="AS_UNIQUEID" val="1172"/>
</p:tagLst>
</file>

<file path=ppt/tags/tag487.xml><?xml version="1.0" encoding="utf-8"?>
<p:tagLst xmlns:p="http://schemas.openxmlformats.org/presentationml/2006/main">
  <p:tag name="AS_UNIQUEID" val="1173"/>
</p:tagLst>
</file>

<file path=ppt/tags/tag488.xml><?xml version="1.0" encoding="utf-8"?>
<p:tagLst xmlns:p="http://schemas.openxmlformats.org/presentationml/2006/main">
  <p:tag name="AS_UNIQUEID" val="1174"/>
</p:tagLst>
</file>

<file path=ppt/tags/tag489.xml><?xml version="1.0" encoding="utf-8"?>
<p:tagLst xmlns:p="http://schemas.openxmlformats.org/presentationml/2006/main">
  <p:tag name="AS_UNIQUEID" val="1175"/>
</p:tagLst>
</file>

<file path=ppt/tags/tag49.xml><?xml version="1.0" encoding="utf-8"?>
<p:tagLst xmlns:p="http://schemas.openxmlformats.org/presentationml/2006/main">
  <p:tag name="AS_UNIQUEID" val="740"/>
</p:tagLst>
</file>

<file path=ppt/tags/tag490.xml><?xml version="1.0" encoding="utf-8"?>
<p:tagLst xmlns:p="http://schemas.openxmlformats.org/presentationml/2006/main">
  <p:tag name="AS_UNIQUEID" val="1176"/>
  <p:tag name="KSO_WM_BEAUTIFY_FLAG" val=""/>
</p:tagLst>
</file>

<file path=ppt/tags/tag491.xml><?xml version="1.0" encoding="utf-8"?>
<p:tagLst xmlns:p="http://schemas.openxmlformats.org/presentationml/2006/main">
  <p:tag name="AS_UNIQUEID" val="1177"/>
  <p:tag name="KSO_WM_BEAUTIFY_FLAG" val=""/>
</p:tagLst>
</file>

<file path=ppt/tags/tag492.xml><?xml version="1.0" encoding="utf-8"?>
<p:tagLst xmlns:p="http://schemas.openxmlformats.org/presentationml/2006/main">
  <p:tag name="AS_UNIQUEID" val="1178"/>
  <p:tag name="KSO_WM_BEAUTIFY_FLAG" val=""/>
</p:tagLst>
</file>

<file path=ppt/tags/tag493.xml><?xml version="1.0" encoding="utf-8"?>
<p:tagLst xmlns:p="http://schemas.openxmlformats.org/presentationml/2006/main">
  <p:tag name="AS_UNIQUEID" val="1179"/>
  <p:tag name="KSO_WM_BEAUTIFY_FLAG" val=""/>
</p:tagLst>
</file>

<file path=ppt/tags/tag494.xml><?xml version="1.0" encoding="utf-8"?>
<p:tagLst xmlns:p="http://schemas.openxmlformats.org/presentationml/2006/main">
  <p:tag name="AS_UNIQUEID" val="1180"/>
  <p:tag name="KSO_WM_BEAUTIFY_FLAG" val=""/>
</p:tagLst>
</file>

<file path=ppt/tags/tag495.xml><?xml version="1.0" encoding="utf-8"?>
<p:tagLst xmlns:p="http://schemas.openxmlformats.org/presentationml/2006/main">
  <p:tag name="AS_UNIQUEID" val="1181"/>
  <p:tag name="KSO_WM_BEAUTIFY_FLAG" val=""/>
</p:tagLst>
</file>

<file path=ppt/tags/tag496.xml><?xml version="1.0" encoding="utf-8"?>
<p:tagLst xmlns:p="http://schemas.openxmlformats.org/presentationml/2006/main">
  <p:tag name="AS_UNIQUEID" val="1182"/>
</p:tagLst>
</file>

<file path=ppt/tags/tag497.xml><?xml version="1.0" encoding="utf-8"?>
<p:tagLst xmlns:p="http://schemas.openxmlformats.org/presentationml/2006/main">
  <p:tag name="AS_UNIQUEID" val="1183"/>
</p:tagLst>
</file>

<file path=ppt/tags/tag498.xml><?xml version="1.0" encoding="utf-8"?>
<p:tagLst xmlns:p="http://schemas.openxmlformats.org/presentationml/2006/main">
  <p:tag name="AS_UNIQUEID" val="1184"/>
</p:tagLst>
</file>

<file path=ppt/tags/tag499.xml><?xml version="1.0" encoding="utf-8"?>
<p:tagLst xmlns:p="http://schemas.openxmlformats.org/presentationml/2006/main">
  <p:tag name="AS_UNIQUEID" val="1185"/>
  <p:tag name="KSO_WM_BEAUTIFY_FLAG" val=""/>
</p:tagLst>
</file>

<file path=ppt/tags/tag5.xml><?xml version="1.0" encoding="utf-8"?>
<p:tagLst xmlns:p="http://schemas.openxmlformats.org/presentationml/2006/main">
  <p:tag name="AS_UNIQUEID" val="697"/>
</p:tagLst>
</file>

<file path=ppt/tags/tag50.xml><?xml version="1.0" encoding="utf-8"?>
<p:tagLst xmlns:p="http://schemas.openxmlformats.org/presentationml/2006/main">
  <p:tag name="AS_UNIQUEID" val="741"/>
</p:tagLst>
</file>

<file path=ppt/tags/tag500.xml><?xml version="1.0" encoding="utf-8"?>
<p:tagLst xmlns:p="http://schemas.openxmlformats.org/presentationml/2006/main">
  <p:tag name="AS_UNIQUEID" val="1186"/>
  <p:tag name="KSO_WM_BEAUTIFY_FLAG" val=""/>
</p:tagLst>
</file>

<file path=ppt/tags/tag501.xml><?xml version="1.0" encoding="utf-8"?>
<p:tagLst xmlns:p="http://schemas.openxmlformats.org/presentationml/2006/main">
  <p:tag name="AS_UNIQUEID" val="1187"/>
  <p:tag name="KSO_WM_BEAUTIFY_FLAG" val=""/>
</p:tagLst>
</file>

<file path=ppt/tags/tag502.xml><?xml version="1.0" encoding="utf-8"?>
<p:tagLst xmlns:p="http://schemas.openxmlformats.org/presentationml/2006/main">
  <p:tag name="AS_UNIQUEID" val="1360"/>
</p:tagLst>
</file>

<file path=ppt/tags/tag503.xml><?xml version="1.0" encoding="utf-8"?>
<p:tagLst xmlns:p="http://schemas.openxmlformats.org/presentationml/2006/main">
  <p:tag name="AS_UNIQUEID" val="1188"/>
</p:tagLst>
</file>

<file path=ppt/tags/tag504.xml><?xml version="1.0" encoding="utf-8"?>
<p:tagLst xmlns:p="http://schemas.openxmlformats.org/presentationml/2006/main">
  <p:tag name="AS_UNIQUEID" val="1189"/>
  <p:tag name="KSO_WM_BEAUTIFY_FLAG" val=""/>
</p:tagLst>
</file>

<file path=ppt/tags/tag505.xml><?xml version="1.0" encoding="utf-8"?>
<p:tagLst xmlns:p="http://schemas.openxmlformats.org/presentationml/2006/main">
  <p:tag name="AS_UNIQUEID" val="409"/>
  <p:tag name="KSO_WM_BEAUTIFY_FLAG" val=""/>
</p:tagLst>
</file>

<file path=ppt/tags/tag506.xml><?xml version="1.0" encoding="utf-8"?>
<p:tagLst xmlns:p="http://schemas.openxmlformats.org/presentationml/2006/main">
  <p:tag name="AS_UNIQUEID" val="1190"/>
</p:tagLst>
</file>

<file path=ppt/tags/tag507.xml><?xml version="1.0" encoding="utf-8"?>
<p:tagLst xmlns:p="http://schemas.openxmlformats.org/presentationml/2006/main">
  <p:tag name="AS_UNIQUEID" val="1191"/>
  <p:tag name="KSO_WM_UNIT_MEDIACOVER_BTN_POS" val="c"/>
  <p:tag name="KSO_WM_UNIT_MEDIACOVER_BTN_STATE" val="1"/>
  <p:tag name="KSO_WM_UNIT_MEDIACOVER_BTN_STYLE" val="ee0bc779c1f3d7f3e90c96344320e69a"/>
  <p:tag name="KSO_WM_UNIT_MEDIACOVER_BTNRECT" val="1843*918*544*544"/>
  <p:tag name="KSO_WM_UNIT_MEDIACOVER_RGB" val="000000"/>
  <p:tag name="KSO_WM_UNIT_MEDIACOVER_STYLEID" val="1"/>
  <p:tag name="KSO_WM_UNIT_MEDIACOVER_TEXTSTATE" val="0"/>
  <p:tag name="KSO_WM_UNIT_MEDIACOVER_TRANSPARENCY" val="0.5"/>
</p:tagLst>
</file>

<file path=ppt/tags/tag508.xml><?xml version="1.0" encoding="utf-8"?>
<p:tagLst xmlns:p="http://schemas.openxmlformats.org/presentationml/2006/main">
  <p:tag name="AS_UNIQUEID" val="1192"/>
</p:tagLst>
</file>

<file path=ppt/tags/tag509.xml><?xml version="1.0" encoding="utf-8"?>
<p:tagLst xmlns:p="http://schemas.openxmlformats.org/presentationml/2006/main">
  <p:tag name="AS_UNIQUEID" val="1193"/>
</p:tagLst>
</file>

<file path=ppt/tags/tag51.xml><?xml version="1.0" encoding="utf-8"?>
<p:tagLst xmlns:p="http://schemas.openxmlformats.org/presentationml/2006/main">
  <p:tag name="AS_UNIQUEID" val="742"/>
</p:tagLst>
</file>

<file path=ppt/tags/tag510.xml><?xml version="1.0" encoding="utf-8"?>
<p:tagLst xmlns:p="http://schemas.openxmlformats.org/presentationml/2006/main">
  <p:tag name="AS_UNIQUEID" val="1194"/>
  <p:tag name="KSO_WM_BEAUTIFY_FLAG" val=""/>
</p:tagLst>
</file>

<file path=ppt/tags/tag511.xml><?xml version="1.0" encoding="utf-8"?>
<p:tagLst xmlns:p="http://schemas.openxmlformats.org/presentationml/2006/main">
  <p:tag name="AS_UNIQUEID" val="1195"/>
  <p:tag name="KSO_WM_BEAUTIFY_FLAG" val=""/>
</p:tagLst>
</file>

<file path=ppt/tags/tag512.xml><?xml version="1.0" encoding="utf-8"?>
<p:tagLst xmlns:p="http://schemas.openxmlformats.org/presentationml/2006/main">
  <p:tag name="AS_UNIQUEID" val="1196"/>
  <p:tag name="KSO_WM_BEAUTIFY_FLAG" val=""/>
</p:tagLst>
</file>

<file path=ppt/tags/tag513.xml><?xml version="1.0" encoding="utf-8"?>
<p:tagLst xmlns:p="http://schemas.openxmlformats.org/presentationml/2006/main">
  <p:tag name="AS_UNIQUEID" val="1197"/>
</p:tagLst>
</file>

<file path=ppt/tags/tag514.xml><?xml version="1.0" encoding="utf-8"?>
<p:tagLst xmlns:p="http://schemas.openxmlformats.org/presentationml/2006/main">
  <p:tag name="AS_UNIQUEID" val="1198"/>
</p:tagLst>
</file>

<file path=ppt/tags/tag515.xml><?xml version="1.0" encoding="utf-8"?>
<p:tagLst xmlns:p="http://schemas.openxmlformats.org/presentationml/2006/main">
  <p:tag name="AS_UNIQUEID" val="1199"/>
</p:tagLst>
</file>

<file path=ppt/tags/tag516.xml><?xml version="1.0" encoding="utf-8"?>
<p:tagLst xmlns:p="http://schemas.openxmlformats.org/presentationml/2006/main">
  <p:tag name="AS_UNIQUEID" val="1200"/>
</p:tagLst>
</file>

<file path=ppt/tags/tag517.xml><?xml version="1.0" encoding="utf-8"?>
<p:tagLst xmlns:p="http://schemas.openxmlformats.org/presentationml/2006/main">
  <p:tag name="AS_UNIQUEID" val="1201"/>
</p:tagLst>
</file>

<file path=ppt/tags/tag518.xml><?xml version="1.0" encoding="utf-8"?>
<p:tagLst xmlns:p="http://schemas.openxmlformats.org/presentationml/2006/main">
  <p:tag name="AS_UNIQUEID" val="1202"/>
</p:tagLst>
</file>

<file path=ppt/tags/tag519.xml><?xml version="1.0" encoding="utf-8"?>
<p:tagLst xmlns:p="http://schemas.openxmlformats.org/presentationml/2006/main">
  <p:tag name="AS_UNIQUEID" val="1203"/>
</p:tagLst>
</file>

<file path=ppt/tags/tag52.xml><?xml version="1.0" encoding="utf-8"?>
<p:tagLst xmlns:p="http://schemas.openxmlformats.org/presentationml/2006/main">
  <p:tag name="AS_UNIQUEID" val="743"/>
</p:tagLst>
</file>

<file path=ppt/tags/tag520.xml><?xml version="1.0" encoding="utf-8"?>
<p:tagLst xmlns:p="http://schemas.openxmlformats.org/presentationml/2006/main">
  <p:tag name="AS_UNIQUEID" val="1204"/>
</p:tagLst>
</file>

<file path=ppt/tags/tag521.xml><?xml version="1.0" encoding="utf-8"?>
<p:tagLst xmlns:p="http://schemas.openxmlformats.org/presentationml/2006/main">
  <p:tag name="AS_UNIQUEID" val="1205"/>
  <p:tag name="KSO_WM_BEAUTIFY_FLAG" val=""/>
</p:tagLst>
</file>

<file path=ppt/tags/tag522.xml><?xml version="1.0" encoding="utf-8"?>
<p:tagLst xmlns:p="http://schemas.openxmlformats.org/presentationml/2006/main">
  <p:tag name="AS_UNIQUEID" val="1206"/>
</p:tagLst>
</file>

<file path=ppt/tags/tag523.xml><?xml version="1.0" encoding="utf-8"?>
<p:tagLst xmlns:p="http://schemas.openxmlformats.org/presentationml/2006/main">
  <p:tag name="AS_UNIQUEID" val="1207"/>
</p:tagLst>
</file>

<file path=ppt/tags/tag524.xml><?xml version="1.0" encoding="utf-8"?>
<p:tagLst xmlns:p="http://schemas.openxmlformats.org/presentationml/2006/main">
  <p:tag name="AS_UNIQUEID" val="1208"/>
  <p:tag name="KSO_WM_BEAUTIFY_FLAG" val=""/>
</p:tagLst>
</file>

<file path=ppt/tags/tag525.xml><?xml version="1.0" encoding="utf-8"?>
<p:tagLst xmlns:p="http://schemas.openxmlformats.org/presentationml/2006/main">
  <p:tag name="AS_UNIQUEID" val="1209"/>
  <p:tag name="KSO_WM_BEAUTIFY_FLAG" val=""/>
</p:tagLst>
</file>

<file path=ppt/tags/tag526.xml><?xml version="1.0" encoding="utf-8"?>
<p:tagLst xmlns:p="http://schemas.openxmlformats.org/presentationml/2006/main">
  <p:tag name="AS_UNIQUEID" val="1210"/>
  <p:tag name="KSO_WM_BEAUTIFY_FLAG" val=""/>
</p:tagLst>
</file>

<file path=ppt/tags/tag527.xml><?xml version="1.0" encoding="utf-8"?>
<p:tagLst xmlns:p="http://schemas.openxmlformats.org/presentationml/2006/main">
  <p:tag name="AS_UNIQUEID" val="1211"/>
</p:tagLst>
</file>

<file path=ppt/tags/tag528.xml><?xml version="1.0" encoding="utf-8"?>
<p:tagLst xmlns:p="http://schemas.openxmlformats.org/presentationml/2006/main">
  <p:tag name="AS_UNIQUEID" val="1212"/>
  <p:tag name="KSO_WM_BEAUTIFY_FLAG" val=""/>
</p:tagLst>
</file>

<file path=ppt/tags/tag529.xml><?xml version="1.0" encoding="utf-8"?>
<p:tagLst xmlns:p="http://schemas.openxmlformats.org/presentationml/2006/main">
  <p:tag name="AS_UNIQUEID" val="1213"/>
  <p:tag name="KSO_WM_BEAUTIFY_FLAG" val=""/>
</p:tagLst>
</file>

<file path=ppt/tags/tag53.xml><?xml version="1.0" encoding="utf-8"?>
<p:tagLst xmlns:p="http://schemas.openxmlformats.org/presentationml/2006/main">
  <p:tag name="AS_UNIQUEID" val="744"/>
</p:tagLst>
</file>

<file path=ppt/tags/tag530.xml><?xml version="1.0" encoding="utf-8"?>
<p:tagLst xmlns:p="http://schemas.openxmlformats.org/presentationml/2006/main">
  <p:tag name="AS_UNIQUEID" val="1214"/>
  <p:tag name="KSO_WM_BEAUTIFY_FLAG" val=""/>
</p:tagLst>
</file>

<file path=ppt/tags/tag531.xml><?xml version="1.0" encoding="utf-8"?>
<p:tagLst xmlns:p="http://schemas.openxmlformats.org/presentationml/2006/main">
  <p:tag name="AS_UNIQUEID" val="1215"/>
</p:tagLst>
</file>

<file path=ppt/tags/tag532.xml><?xml version="1.0" encoding="utf-8"?>
<p:tagLst xmlns:p="http://schemas.openxmlformats.org/presentationml/2006/main">
  <p:tag name="AS_UNIQUEID" val="1216"/>
  <p:tag name="KSO_WM_BEAUTIFY_FLAG" val=""/>
</p:tagLst>
</file>

<file path=ppt/tags/tag533.xml><?xml version="1.0" encoding="utf-8"?>
<p:tagLst xmlns:p="http://schemas.openxmlformats.org/presentationml/2006/main">
  <p:tag name="AS_UNIQUEID" val="1217"/>
  <p:tag name="KSO_WM_BEAUTIFY_FLAG" val=""/>
</p:tagLst>
</file>

<file path=ppt/tags/tag534.xml><?xml version="1.0" encoding="utf-8"?>
<p:tagLst xmlns:p="http://schemas.openxmlformats.org/presentationml/2006/main">
  <p:tag name="AS_UNIQUEID" val="1218"/>
  <p:tag name="KSO_WM_BEAUTIFY_FLAG" val=""/>
</p:tagLst>
</file>

<file path=ppt/tags/tag535.xml><?xml version="1.0" encoding="utf-8"?>
<p:tagLst xmlns:p="http://schemas.openxmlformats.org/presentationml/2006/main">
  <p:tag name="AS_UNIQUEID" val="1219"/>
  <p:tag name="KSO_WM_BEAUTIFY_FLAG" val=""/>
</p:tagLst>
</file>

<file path=ppt/tags/tag536.xml><?xml version="1.0" encoding="utf-8"?>
<p:tagLst xmlns:p="http://schemas.openxmlformats.org/presentationml/2006/main">
  <p:tag name="AS_UNIQUEID" val="1220"/>
  <p:tag name="KSO_WM_BEAUTIFY_FLAG" val=""/>
</p:tagLst>
</file>

<file path=ppt/tags/tag537.xml><?xml version="1.0" encoding="utf-8"?>
<p:tagLst xmlns:p="http://schemas.openxmlformats.org/presentationml/2006/main">
  <p:tag name="AS_UNIQUEID" val="1221"/>
  <p:tag name="KSO_WM_BEAUTIFY_FLAG" val=""/>
</p:tagLst>
</file>

<file path=ppt/tags/tag538.xml><?xml version="1.0" encoding="utf-8"?>
<p:tagLst xmlns:p="http://schemas.openxmlformats.org/presentationml/2006/main">
  <p:tag name="AS_UNIQUEID" val="1222"/>
  <p:tag name="KSO_WM_BEAUTIFY_FLAG" val=""/>
</p:tagLst>
</file>

<file path=ppt/tags/tag539.xml><?xml version="1.0" encoding="utf-8"?>
<p:tagLst xmlns:p="http://schemas.openxmlformats.org/presentationml/2006/main">
  <p:tag name="AS_UNIQUEID" val="1223"/>
</p:tagLst>
</file>

<file path=ppt/tags/tag54.xml><?xml version="1.0" encoding="utf-8"?>
<p:tagLst xmlns:p="http://schemas.openxmlformats.org/presentationml/2006/main">
  <p:tag name="AS_UNIQUEID" val="745"/>
</p:tagLst>
</file>

<file path=ppt/tags/tag540.xml><?xml version="1.0" encoding="utf-8"?>
<p:tagLst xmlns:p="http://schemas.openxmlformats.org/presentationml/2006/main">
  <p:tag name="AS_UNIQUEID" val="1224"/>
  <p:tag name="KSO_WM_BEAUTIFY_FLAG" val=""/>
</p:tagLst>
</file>

<file path=ppt/tags/tag541.xml><?xml version="1.0" encoding="utf-8"?>
<p:tagLst xmlns:p="http://schemas.openxmlformats.org/presentationml/2006/main">
  <p:tag name="AS_UNIQUEID" val="1225"/>
  <p:tag name="KSO_WM_BEAUTIFY_FLAG" val=""/>
</p:tagLst>
</file>

<file path=ppt/tags/tag542.xml><?xml version="1.0" encoding="utf-8"?>
<p:tagLst xmlns:p="http://schemas.openxmlformats.org/presentationml/2006/main">
  <p:tag name="AS_UNIQUEID" val="1226"/>
  <p:tag name="KSO_WM_BEAUTIFY_FLAG" val=""/>
</p:tagLst>
</file>

<file path=ppt/tags/tag543.xml><?xml version="1.0" encoding="utf-8"?>
<p:tagLst xmlns:p="http://schemas.openxmlformats.org/presentationml/2006/main">
  <p:tag name="AS_UNIQUEID" val="1227"/>
  <p:tag name="KSO_WM_BEAUTIFY_FLAG" val=""/>
</p:tagLst>
</file>

<file path=ppt/tags/tag544.xml><?xml version="1.0" encoding="utf-8"?>
<p:tagLst xmlns:p="http://schemas.openxmlformats.org/presentationml/2006/main">
  <p:tag name="AS_UNIQUEID" val="1228"/>
  <p:tag name="KSO_WM_BEAUTIFY_FLAG" val=""/>
</p:tagLst>
</file>

<file path=ppt/tags/tag545.xml><?xml version="1.0" encoding="utf-8"?>
<p:tagLst xmlns:p="http://schemas.openxmlformats.org/presentationml/2006/main">
  <p:tag name="AS_UNIQUEID" val="1229"/>
  <p:tag name="KSO_WM_BEAUTIFY_FLAG" val=""/>
</p:tagLst>
</file>

<file path=ppt/tags/tag546.xml><?xml version="1.0" encoding="utf-8"?>
<p:tagLst xmlns:p="http://schemas.openxmlformats.org/presentationml/2006/main">
  <p:tag name="AS_UNIQUEID" val="1230"/>
</p:tagLst>
</file>

<file path=ppt/tags/tag547.xml><?xml version="1.0" encoding="utf-8"?>
<p:tagLst xmlns:p="http://schemas.openxmlformats.org/presentationml/2006/main">
  <p:tag name="AS_UNIQUEID" val="1231"/>
</p:tagLst>
</file>

<file path=ppt/tags/tag548.xml><?xml version="1.0" encoding="utf-8"?>
<p:tagLst xmlns:p="http://schemas.openxmlformats.org/presentationml/2006/main">
  <p:tag name="AS_UNIQUEID" val="1232"/>
  <p:tag name="KSO_WM_BEAUTIFY_FLAG" val=""/>
</p:tagLst>
</file>

<file path=ppt/tags/tag549.xml><?xml version="1.0" encoding="utf-8"?>
<p:tagLst xmlns:p="http://schemas.openxmlformats.org/presentationml/2006/main">
  <p:tag name="AS_UNIQUEID" val="1233"/>
  <p:tag name="KSO_WM_BEAUTIFY_FLAG" val=""/>
</p:tagLst>
</file>

<file path=ppt/tags/tag55.xml><?xml version="1.0" encoding="utf-8"?>
<p:tagLst xmlns:p="http://schemas.openxmlformats.org/presentationml/2006/main">
  <p:tag name="AS_UNIQUEID" val="746"/>
</p:tagLst>
</file>

<file path=ppt/tags/tag550.xml><?xml version="1.0" encoding="utf-8"?>
<p:tagLst xmlns:p="http://schemas.openxmlformats.org/presentationml/2006/main">
  <p:tag name="AS_UNIQUEID" val="1234"/>
  <p:tag name="KSO_WM_BEAUTIFY_FLAG" val=""/>
</p:tagLst>
</file>

<file path=ppt/tags/tag551.xml><?xml version="1.0" encoding="utf-8"?>
<p:tagLst xmlns:p="http://schemas.openxmlformats.org/presentationml/2006/main">
  <p:tag name="AS_UNIQUEID" val="1235"/>
  <p:tag name="KSO_WM_BEAUTIFY_FLAG" val=""/>
</p:tagLst>
</file>

<file path=ppt/tags/tag552.xml><?xml version="1.0" encoding="utf-8"?>
<p:tagLst xmlns:p="http://schemas.openxmlformats.org/presentationml/2006/main">
  <p:tag name="AS_UNIQUEID" val="1236"/>
  <p:tag name="KSO_WM_BEAUTIFY_FLAG" val=""/>
</p:tagLst>
</file>

<file path=ppt/tags/tag553.xml><?xml version="1.0" encoding="utf-8"?>
<p:tagLst xmlns:p="http://schemas.openxmlformats.org/presentationml/2006/main">
  <p:tag name="AS_UNIQUEID" val="1237"/>
  <p:tag name="KSO_WM_BEAUTIFY_FLAG" val=""/>
</p:tagLst>
</file>

<file path=ppt/tags/tag554.xml><?xml version="1.0" encoding="utf-8"?>
<p:tagLst xmlns:p="http://schemas.openxmlformats.org/presentationml/2006/main">
  <p:tag name="AS_UNIQUEID" val="1238"/>
</p:tagLst>
</file>

<file path=ppt/tags/tag555.xml><?xml version="1.0" encoding="utf-8"?>
<p:tagLst xmlns:p="http://schemas.openxmlformats.org/presentationml/2006/main">
  <p:tag name="AS_UNIQUEID" val="1239"/>
</p:tagLst>
</file>

<file path=ppt/tags/tag556.xml><?xml version="1.0" encoding="utf-8"?>
<p:tagLst xmlns:p="http://schemas.openxmlformats.org/presentationml/2006/main">
  <p:tag name="AS_UNIQUEID" val="1240"/>
  <p:tag name="KSO_WM_BEAUTIFY_FLAG" val=""/>
</p:tagLst>
</file>

<file path=ppt/tags/tag557.xml><?xml version="1.0" encoding="utf-8"?>
<p:tagLst xmlns:p="http://schemas.openxmlformats.org/presentationml/2006/main">
  <p:tag name="AS_UNIQUEID" val="1241"/>
  <p:tag name="KSO_WM_BEAUTIFY_FLAG" val=""/>
</p:tagLst>
</file>

<file path=ppt/tags/tag558.xml><?xml version="1.0" encoding="utf-8"?>
<p:tagLst xmlns:p="http://schemas.openxmlformats.org/presentationml/2006/main">
  <p:tag name="AS_UNIQUEID" val="1242"/>
  <p:tag name="KSO_WM_BEAUTIFY_FLAG" val=""/>
</p:tagLst>
</file>

<file path=ppt/tags/tag559.xml><?xml version="1.0" encoding="utf-8"?>
<p:tagLst xmlns:p="http://schemas.openxmlformats.org/presentationml/2006/main">
  <p:tag name="AS_UNIQUEID" val="1243"/>
</p:tagLst>
</file>

<file path=ppt/tags/tag56.xml><?xml version="1.0" encoding="utf-8"?>
<p:tagLst xmlns:p="http://schemas.openxmlformats.org/presentationml/2006/main">
  <p:tag name="AS_UNIQUEID" val="747"/>
</p:tagLst>
</file>

<file path=ppt/tags/tag560.xml><?xml version="1.0" encoding="utf-8"?>
<p:tagLst xmlns:p="http://schemas.openxmlformats.org/presentationml/2006/main">
  <p:tag name="AS_UNIQUEID" val="1244"/>
</p:tagLst>
</file>

<file path=ppt/tags/tag561.xml><?xml version="1.0" encoding="utf-8"?>
<p:tagLst xmlns:p="http://schemas.openxmlformats.org/presentationml/2006/main">
  <p:tag name="AS_UNIQUEID" val="1245"/>
</p:tagLst>
</file>

<file path=ppt/tags/tag562.xml><?xml version="1.0" encoding="utf-8"?>
<p:tagLst xmlns:p="http://schemas.openxmlformats.org/presentationml/2006/main">
  <p:tag name="AS_UNIQUEID" val="1246"/>
  <p:tag name="KSO_WM_BEAUTIFY_FLAG" val=""/>
</p:tagLst>
</file>

<file path=ppt/tags/tag563.xml><?xml version="1.0" encoding="utf-8"?>
<p:tagLst xmlns:p="http://schemas.openxmlformats.org/presentationml/2006/main">
  <p:tag name="AS_UNIQUEID" val="1247"/>
  <p:tag name="KSO_WM_BEAUTIFY_FLAG" val=""/>
</p:tagLst>
</file>

<file path=ppt/tags/tag564.xml><?xml version="1.0" encoding="utf-8"?>
<p:tagLst xmlns:p="http://schemas.openxmlformats.org/presentationml/2006/main">
  <p:tag name="AS_UNIQUEID" val="1248"/>
  <p:tag name="KSO_WM_BEAUTIFY_FLAG" val=""/>
</p:tagLst>
</file>

<file path=ppt/tags/tag565.xml><?xml version="1.0" encoding="utf-8"?>
<p:tagLst xmlns:p="http://schemas.openxmlformats.org/presentationml/2006/main">
  <p:tag name="AS_UNIQUEID" val="1249"/>
  <p:tag name="KSO_WM_BEAUTIFY_FLAG" val=""/>
</p:tagLst>
</file>

<file path=ppt/tags/tag566.xml><?xml version="1.0" encoding="utf-8"?>
<p:tagLst xmlns:p="http://schemas.openxmlformats.org/presentationml/2006/main">
  <p:tag name="AS_UNIQUEID" val="1250"/>
</p:tagLst>
</file>

<file path=ppt/tags/tag567.xml><?xml version="1.0" encoding="utf-8"?>
<p:tagLst xmlns:p="http://schemas.openxmlformats.org/presentationml/2006/main">
  <p:tag name="AS_UNIQUEID" val="1251"/>
</p:tagLst>
</file>

<file path=ppt/tags/tag568.xml><?xml version="1.0" encoding="utf-8"?>
<p:tagLst xmlns:p="http://schemas.openxmlformats.org/presentationml/2006/main">
  <p:tag name="AS_UNIQUEID" val="1252"/>
  <p:tag name="KSO_WM_BEAUTIFY_FLAG" val=""/>
</p:tagLst>
</file>

<file path=ppt/tags/tag569.xml><?xml version="1.0" encoding="utf-8"?>
<p:tagLst xmlns:p="http://schemas.openxmlformats.org/presentationml/2006/main">
  <p:tag name="AS_UNIQUEID" val="1253"/>
  <p:tag name="KSO_WM_BEAUTIFY_FLAG" val=""/>
</p:tagLst>
</file>

<file path=ppt/tags/tag57.xml><?xml version="1.0" encoding="utf-8"?>
<p:tagLst xmlns:p="http://schemas.openxmlformats.org/presentationml/2006/main">
  <p:tag name="AS_UNIQUEID" val="748"/>
</p:tagLst>
</file>

<file path=ppt/tags/tag570.xml><?xml version="1.0" encoding="utf-8"?>
<p:tagLst xmlns:p="http://schemas.openxmlformats.org/presentationml/2006/main">
  <p:tag name="AS_UNIQUEID" val="1254"/>
  <p:tag name="KSO_WM_BEAUTIFY_FLAG" val=""/>
</p:tagLst>
</file>

<file path=ppt/tags/tag571.xml><?xml version="1.0" encoding="utf-8"?>
<p:tagLst xmlns:p="http://schemas.openxmlformats.org/presentationml/2006/main">
  <p:tag name="AS_UNIQUEID" val="1255"/>
  <p:tag name="KSO_WM_BEAUTIFY_FLAG" val=""/>
</p:tagLst>
</file>

<file path=ppt/tags/tag572.xml><?xml version="1.0" encoding="utf-8"?>
<p:tagLst xmlns:p="http://schemas.openxmlformats.org/presentationml/2006/main">
  <p:tag name="AS_UNIQUEID" val="1256"/>
  <p:tag name="KSO_WM_BEAUTIFY_FLAG" val=""/>
</p:tagLst>
</file>

<file path=ppt/tags/tag573.xml><?xml version="1.0" encoding="utf-8"?>
<p:tagLst xmlns:p="http://schemas.openxmlformats.org/presentationml/2006/main">
  <p:tag name="AS_UNIQUEID" val="1257"/>
</p:tagLst>
</file>

<file path=ppt/tags/tag574.xml><?xml version="1.0" encoding="utf-8"?>
<p:tagLst xmlns:p="http://schemas.openxmlformats.org/presentationml/2006/main">
  <p:tag name="AS_UNIQUEID" val="1258"/>
</p:tagLst>
</file>

<file path=ppt/tags/tag575.xml><?xml version="1.0" encoding="utf-8"?>
<p:tagLst xmlns:p="http://schemas.openxmlformats.org/presentationml/2006/main">
  <p:tag name="AS_UNIQUEID" val="1259"/>
  <p:tag name="KSO_WM_BEAUTIFY_FLAG" val=""/>
</p:tagLst>
</file>

<file path=ppt/tags/tag576.xml><?xml version="1.0" encoding="utf-8"?>
<p:tagLst xmlns:p="http://schemas.openxmlformats.org/presentationml/2006/main">
  <p:tag name="AS_UNIQUEID" val="1260"/>
  <p:tag name="KSO_WM_BEAUTIFY_FLAG" val=""/>
</p:tagLst>
</file>

<file path=ppt/tags/tag577.xml><?xml version="1.0" encoding="utf-8"?>
<p:tagLst xmlns:p="http://schemas.openxmlformats.org/presentationml/2006/main">
  <p:tag name="AS_UNIQUEID" val="1261"/>
  <p:tag name="KSO_WM_BEAUTIFY_FLAG" val=""/>
</p:tagLst>
</file>

<file path=ppt/tags/tag578.xml><?xml version="1.0" encoding="utf-8"?>
<p:tagLst xmlns:p="http://schemas.openxmlformats.org/presentationml/2006/main">
  <p:tag name="AS_UNIQUEID" val="1262"/>
</p:tagLst>
</file>

<file path=ppt/tags/tag579.xml><?xml version="1.0" encoding="utf-8"?>
<p:tagLst xmlns:p="http://schemas.openxmlformats.org/presentationml/2006/main">
  <p:tag name="AS_UNIQUEID" val="1263"/>
</p:tagLst>
</file>

<file path=ppt/tags/tag58.xml><?xml version="1.0" encoding="utf-8"?>
<p:tagLst xmlns:p="http://schemas.openxmlformats.org/presentationml/2006/main">
  <p:tag name="AS_UNIQUEID" val="749"/>
</p:tagLst>
</file>

<file path=ppt/tags/tag580.xml><?xml version="1.0" encoding="utf-8"?>
<p:tagLst xmlns:p="http://schemas.openxmlformats.org/presentationml/2006/main">
  <p:tag name="AS_UNIQUEID" val="1264"/>
</p:tagLst>
</file>

<file path=ppt/tags/tag581.xml><?xml version="1.0" encoding="utf-8"?>
<p:tagLst xmlns:p="http://schemas.openxmlformats.org/presentationml/2006/main">
  <p:tag name="AS_UNIQUEID" val="1265"/>
</p:tagLst>
</file>

<file path=ppt/tags/tag582.xml><?xml version="1.0" encoding="utf-8"?>
<p:tagLst xmlns:p="http://schemas.openxmlformats.org/presentationml/2006/main">
  <p:tag name="AS_UNIQUEID" val="1266"/>
  <p:tag name="KSO_WM_BEAUTIFY_FLAG" val=""/>
</p:tagLst>
</file>

<file path=ppt/tags/tag583.xml><?xml version="1.0" encoding="utf-8"?>
<p:tagLst xmlns:p="http://schemas.openxmlformats.org/presentationml/2006/main">
  <p:tag name="AS_UNIQUEID" val="1267"/>
  <p:tag name="KSO_WM_BEAUTIFY_FLAG" val=""/>
</p:tagLst>
</file>

<file path=ppt/tags/tag584.xml><?xml version="1.0" encoding="utf-8"?>
<p:tagLst xmlns:p="http://schemas.openxmlformats.org/presentationml/2006/main">
  <p:tag name="AS_UNIQUEID" val="1268"/>
  <p:tag name="KSO_WM_BEAUTIFY_FLAG" val=""/>
</p:tagLst>
</file>

<file path=ppt/tags/tag585.xml><?xml version="1.0" encoding="utf-8"?>
<p:tagLst xmlns:p="http://schemas.openxmlformats.org/presentationml/2006/main">
  <p:tag name="AS_UNIQUEID" val="1269"/>
</p:tagLst>
</file>

<file path=ppt/tags/tag586.xml><?xml version="1.0" encoding="utf-8"?>
<p:tagLst xmlns:p="http://schemas.openxmlformats.org/presentationml/2006/main">
  <p:tag name="AS_UNIQUEID" val="1270"/>
</p:tagLst>
</file>

<file path=ppt/tags/tag587.xml><?xml version="1.0" encoding="utf-8"?>
<p:tagLst xmlns:p="http://schemas.openxmlformats.org/presentationml/2006/main">
  <p:tag name="AS_UNIQUEID" val="1271"/>
</p:tagLst>
</file>

<file path=ppt/tags/tag588.xml><?xml version="1.0" encoding="utf-8"?>
<p:tagLst xmlns:p="http://schemas.openxmlformats.org/presentationml/2006/main">
  <p:tag name="AS_UNIQUEID" val="1272"/>
</p:tagLst>
</file>

<file path=ppt/tags/tag589.xml><?xml version="1.0" encoding="utf-8"?>
<p:tagLst xmlns:p="http://schemas.openxmlformats.org/presentationml/2006/main">
  <p:tag name="AS_UNIQUEID" val="1273"/>
  <p:tag name="KSO_WM_BEAUTIFY_FLAG" val=""/>
</p:tagLst>
</file>

<file path=ppt/tags/tag59.xml><?xml version="1.0" encoding="utf-8"?>
<p:tagLst xmlns:p="http://schemas.openxmlformats.org/presentationml/2006/main">
  <p:tag name="AS_UNIQUEID" val="750"/>
</p:tagLst>
</file>

<file path=ppt/tags/tag590.xml><?xml version="1.0" encoding="utf-8"?>
<p:tagLst xmlns:p="http://schemas.openxmlformats.org/presentationml/2006/main">
  <p:tag name="AS_UNIQUEID" val="1274"/>
  <p:tag name="KSO_WM_BEAUTIFY_FLAG" val=""/>
</p:tagLst>
</file>

<file path=ppt/tags/tag591.xml><?xml version="1.0" encoding="utf-8"?>
<p:tagLst xmlns:p="http://schemas.openxmlformats.org/presentationml/2006/main">
  <p:tag name="AS_UNIQUEID" val="1275"/>
  <p:tag name="KSO_WM_BEAUTIFY_FLAG" val=""/>
</p:tagLst>
</file>

<file path=ppt/tags/tag592.xml><?xml version="1.0" encoding="utf-8"?>
<p:tagLst xmlns:p="http://schemas.openxmlformats.org/presentationml/2006/main">
  <p:tag name="AS_UNIQUEID" val="1276"/>
  <p:tag name="KSO_WM_BEAUTIFY_FLAG" val=""/>
</p:tagLst>
</file>

<file path=ppt/tags/tag593.xml><?xml version="1.0" encoding="utf-8"?>
<p:tagLst xmlns:p="http://schemas.openxmlformats.org/presentationml/2006/main">
  <p:tag name="AS_UNIQUEID" val="1277"/>
</p:tagLst>
</file>

<file path=ppt/tags/tag594.xml><?xml version="1.0" encoding="utf-8"?>
<p:tagLst xmlns:p="http://schemas.openxmlformats.org/presentationml/2006/main">
  <p:tag name="AS_UNIQUEID" val="1278"/>
</p:tagLst>
</file>

<file path=ppt/tags/tag595.xml><?xml version="1.0" encoding="utf-8"?>
<p:tagLst xmlns:p="http://schemas.openxmlformats.org/presentationml/2006/main">
  <p:tag name="AS_UNIQUEID" val="1279"/>
  <p:tag name="KSO_WM_BEAUTIFY_FLAG" val=""/>
</p:tagLst>
</file>

<file path=ppt/tags/tag596.xml><?xml version="1.0" encoding="utf-8"?>
<p:tagLst xmlns:p="http://schemas.openxmlformats.org/presentationml/2006/main">
  <p:tag name="AS_UNIQUEID" val="1280"/>
  <p:tag name="KSO_WM_BEAUTIFY_FLAG" val=""/>
</p:tagLst>
</file>

<file path=ppt/tags/tag597.xml><?xml version="1.0" encoding="utf-8"?>
<p:tagLst xmlns:p="http://schemas.openxmlformats.org/presentationml/2006/main">
  <p:tag name="AS_UNIQUEID" val="1281"/>
  <p:tag name="KSO_WM_BEAUTIFY_FLAG" val=""/>
</p:tagLst>
</file>

<file path=ppt/tags/tag598.xml><?xml version="1.0" encoding="utf-8"?>
<p:tagLst xmlns:p="http://schemas.openxmlformats.org/presentationml/2006/main">
  <p:tag name="AS_UNIQUEID" val="1282"/>
</p:tagLst>
</file>

<file path=ppt/tags/tag599.xml><?xml version="1.0" encoding="utf-8"?>
<p:tagLst xmlns:p="http://schemas.openxmlformats.org/presentationml/2006/main">
  <p:tag name="AS_UNIQUEID" val="1283"/>
  <p:tag name="KSO_WM_BEAUTIFY_FLAG" val=""/>
</p:tagLst>
</file>

<file path=ppt/tags/tag6.xml><?xml version="1.0" encoding="utf-8"?>
<p:tagLst xmlns:p="http://schemas.openxmlformats.org/presentationml/2006/main">
  <p:tag name="AS_UNIQUEID" val="698"/>
</p:tagLst>
</file>

<file path=ppt/tags/tag60.xml><?xml version="1.0" encoding="utf-8"?>
<p:tagLst xmlns:p="http://schemas.openxmlformats.org/presentationml/2006/main">
  <p:tag name="AS_UNIQUEID" val="751"/>
</p:tagLst>
</file>

<file path=ppt/tags/tag600.xml><?xml version="1.0" encoding="utf-8"?>
<p:tagLst xmlns:p="http://schemas.openxmlformats.org/presentationml/2006/main">
  <p:tag name="AS_UNIQUEID" val="1284"/>
  <p:tag name="KSO_WM_BEAUTIFY_FLAG" val=""/>
</p:tagLst>
</file>

<file path=ppt/tags/tag601.xml><?xml version="1.0" encoding="utf-8"?>
<p:tagLst xmlns:p="http://schemas.openxmlformats.org/presentationml/2006/main">
  <p:tag name="AS_UNIQUEID" val="1285"/>
  <p:tag name="KSO_WM_BEAUTIFY_FLAG" val=""/>
</p:tagLst>
</file>

<file path=ppt/tags/tag602.xml><?xml version="1.0" encoding="utf-8"?>
<p:tagLst xmlns:p="http://schemas.openxmlformats.org/presentationml/2006/main">
  <p:tag name="AS_UNIQUEID" val="1286"/>
  <p:tag name="KSO_WM_BEAUTIFY_FLAG" val=""/>
</p:tagLst>
</file>

<file path=ppt/tags/tag603.xml><?xml version="1.0" encoding="utf-8"?>
<p:tagLst xmlns:p="http://schemas.openxmlformats.org/presentationml/2006/main">
  <p:tag name="AS_UNIQUEID" val="1287"/>
</p:tagLst>
</file>

<file path=ppt/tags/tag604.xml><?xml version="1.0" encoding="utf-8"?>
<p:tagLst xmlns:p="http://schemas.openxmlformats.org/presentationml/2006/main">
  <p:tag name="AS_UNIQUEID" val="1288"/>
</p:tagLst>
</file>

<file path=ppt/tags/tag605.xml><?xml version="1.0" encoding="utf-8"?>
<p:tagLst xmlns:p="http://schemas.openxmlformats.org/presentationml/2006/main">
  <p:tag name="AS_UNIQUEID" val="1289"/>
  <p:tag name="KSO_WM_BEAUTIFY_FLAG" val=""/>
</p:tagLst>
</file>

<file path=ppt/tags/tag606.xml><?xml version="1.0" encoding="utf-8"?>
<p:tagLst xmlns:p="http://schemas.openxmlformats.org/presentationml/2006/main">
  <p:tag name="AS_UNIQUEID" val="1290"/>
  <p:tag name="KSO_WM_BEAUTIFY_FLAG" val=""/>
</p:tagLst>
</file>

<file path=ppt/tags/tag607.xml><?xml version="1.0" encoding="utf-8"?>
<p:tagLst xmlns:p="http://schemas.openxmlformats.org/presentationml/2006/main">
  <p:tag name="AS_UNIQUEID" val="1291"/>
  <p:tag name="KSO_WM_BEAUTIFY_FLAG" val=""/>
</p:tagLst>
</file>

<file path=ppt/tags/tag608.xml><?xml version="1.0" encoding="utf-8"?>
<p:tagLst xmlns:p="http://schemas.openxmlformats.org/presentationml/2006/main">
  <p:tag name="AS_UNIQUEID" val="1292"/>
</p:tagLst>
</file>

<file path=ppt/tags/tag609.xml><?xml version="1.0" encoding="utf-8"?>
<p:tagLst xmlns:p="http://schemas.openxmlformats.org/presentationml/2006/main">
  <p:tag name="AS_UNIQUEID" val="1293"/>
</p:tagLst>
</file>

<file path=ppt/tags/tag61.xml><?xml version="1.0" encoding="utf-8"?>
<p:tagLst xmlns:p="http://schemas.openxmlformats.org/presentationml/2006/main">
  <p:tag name="AS_UNIQUEID" val="752"/>
</p:tagLst>
</file>

<file path=ppt/tags/tag610.xml><?xml version="1.0" encoding="utf-8"?>
<p:tagLst xmlns:p="http://schemas.openxmlformats.org/presentationml/2006/main">
  <p:tag name="AS_UNIQUEID" val="1294"/>
</p:tagLst>
</file>

<file path=ppt/tags/tag611.xml><?xml version="1.0" encoding="utf-8"?>
<p:tagLst xmlns:p="http://schemas.openxmlformats.org/presentationml/2006/main">
  <p:tag name="AS_UNIQUEID" val="1295"/>
</p:tagLst>
</file>

<file path=ppt/tags/tag612.xml><?xml version="1.0" encoding="utf-8"?>
<p:tagLst xmlns:p="http://schemas.openxmlformats.org/presentationml/2006/main">
  <p:tag name="AS_UNIQUEID" val="1296"/>
</p:tagLst>
</file>

<file path=ppt/tags/tag613.xml><?xml version="1.0" encoding="utf-8"?>
<p:tagLst xmlns:p="http://schemas.openxmlformats.org/presentationml/2006/main">
  <p:tag name="AS_UNIQUEID" val="1297"/>
</p:tagLst>
</file>

<file path=ppt/tags/tag614.xml><?xml version="1.0" encoding="utf-8"?>
<p:tagLst xmlns:p="http://schemas.openxmlformats.org/presentationml/2006/main">
  <p:tag name="AS_UNIQUEID" val="1298"/>
  <p:tag name="KSO_WM_BEAUTIFY_FLAG" val=""/>
</p:tagLst>
</file>

<file path=ppt/tags/tag615.xml><?xml version="1.0" encoding="utf-8"?>
<p:tagLst xmlns:p="http://schemas.openxmlformats.org/presentationml/2006/main">
  <p:tag name="AS_UNIQUEID" val="1299"/>
  <p:tag name="KSO_WM_BEAUTIFY_FLAG" val=""/>
</p:tagLst>
</file>

<file path=ppt/tags/tag616.xml><?xml version="1.0" encoding="utf-8"?>
<p:tagLst xmlns:p="http://schemas.openxmlformats.org/presentationml/2006/main">
  <p:tag name="AS_UNIQUEID" val="1300"/>
  <p:tag name="KSO_WM_BEAUTIFY_FLAG" val=""/>
</p:tagLst>
</file>

<file path=ppt/tags/tag617.xml><?xml version="1.0" encoding="utf-8"?>
<p:tagLst xmlns:p="http://schemas.openxmlformats.org/presentationml/2006/main">
  <p:tag name="AS_UNIQUEID" val="1301"/>
</p:tagLst>
</file>

<file path=ppt/tags/tag618.xml><?xml version="1.0" encoding="utf-8"?>
<p:tagLst xmlns:p="http://schemas.openxmlformats.org/presentationml/2006/main">
  <p:tag name="AS_UNIQUEID" val="1302"/>
</p:tagLst>
</file>

<file path=ppt/tags/tag619.xml><?xml version="1.0" encoding="utf-8"?>
<p:tagLst xmlns:p="http://schemas.openxmlformats.org/presentationml/2006/main">
  <p:tag name="AS_UNIQUEID" val="1303"/>
  <p:tag name="KSO_WM_BEAUTIFY_FLAG" val=""/>
</p:tagLst>
</file>

<file path=ppt/tags/tag62.xml><?xml version="1.0" encoding="utf-8"?>
<p:tagLst xmlns:p="http://schemas.openxmlformats.org/presentationml/2006/main">
  <p:tag name="AS_UNIQUEID" val="753"/>
</p:tagLst>
</file>

<file path=ppt/tags/tag620.xml><?xml version="1.0" encoding="utf-8"?>
<p:tagLst xmlns:p="http://schemas.openxmlformats.org/presentationml/2006/main">
  <p:tag name="AS_UNIQUEID" val="1304"/>
  <p:tag name="KSO_WM_BEAUTIFY_FLAG" val=""/>
</p:tagLst>
</file>

<file path=ppt/tags/tag621.xml><?xml version="1.0" encoding="utf-8"?>
<p:tagLst xmlns:p="http://schemas.openxmlformats.org/presentationml/2006/main">
  <p:tag name="AS_UNIQUEID" val="1305"/>
  <p:tag name="KSO_WM_BEAUTIFY_FLAG" val=""/>
</p:tagLst>
</file>

<file path=ppt/tags/tag622.xml><?xml version="1.0" encoding="utf-8"?>
<p:tagLst xmlns:p="http://schemas.openxmlformats.org/presentationml/2006/main">
  <p:tag name="AS_UNIQUEID" val="1306"/>
</p:tagLst>
</file>

<file path=ppt/tags/tag623.xml><?xml version="1.0" encoding="utf-8"?>
<p:tagLst xmlns:p="http://schemas.openxmlformats.org/presentationml/2006/main">
  <p:tag name="AS_UNIQUEID" val="1307"/>
</p:tagLst>
</file>

<file path=ppt/tags/tag624.xml><?xml version="1.0" encoding="utf-8"?>
<p:tagLst xmlns:p="http://schemas.openxmlformats.org/presentationml/2006/main">
  <p:tag name="AS_UNIQUEID" val="1308"/>
  <p:tag name="KSO_WM_BEAUTIFY_FLAG" val=""/>
</p:tagLst>
</file>

<file path=ppt/tags/tag625.xml><?xml version="1.0" encoding="utf-8"?>
<p:tagLst xmlns:p="http://schemas.openxmlformats.org/presentationml/2006/main">
  <p:tag name="AS_UNIQUEID" val="1309"/>
  <p:tag name="KSO_WM_BEAUTIFY_FLAG" val=""/>
</p:tagLst>
</file>

<file path=ppt/tags/tag626.xml><?xml version="1.0" encoding="utf-8"?>
<p:tagLst xmlns:p="http://schemas.openxmlformats.org/presentationml/2006/main">
  <p:tag name="AS_UNIQUEID" val="1310"/>
  <p:tag name="KSO_WM_UNIT_MEDIACOVER_BTN_POS" val="c"/>
  <p:tag name="KSO_WM_UNIT_MEDIACOVER_BTN_STATE" val="1"/>
  <p:tag name="KSO_WM_UNIT_MEDIACOVER_BTN_STYLE" val="ee0bc779c1f3d7f3e90c96344320e69a"/>
  <p:tag name="KSO_WM_UNIT_MEDIACOVER_BTNRECT" val="2749*1546*0*0"/>
  <p:tag name="KSO_WM_UNIT_MEDIACOVER_RGB" val="000000"/>
  <p:tag name="KSO_WM_UNIT_MEDIACOVER_STYLEID" val="1"/>
  <p:tag name="KSO_WM_UNIT_MEDIACOVER_TEXTSTATE" val="0"/>
  <p:tag name="KSO_WM_UNIT_MEDIACOVER_TRANSPARENCY" val="0.5"/>
</p:tagLst>
</file>

<file path=ppt/tags/tag627.xml><?xml version="1.0" encoding="utf-8"?>
<p:tagLst xmlns:p="http://schemas.openxmlformats.org/presentationml/2006/main">
  <p:tag name="AS_UNIQUEID" val="1311"/>
  <p:tag name="KSO_WM_BEAUTIFY_FLAG" val=""/>
</p:tagLst>
</file>

<file path=ppt/tags/tag628.xml><?xml version="1.0" encoding="utf-8"?>
<p:tagLst xmlns:p="http://schemas.openxmlformats.org/presentationml/2006/main">
  <p:tag name="AS_UNIQUEID" val="1312"/>
</p:tagLst>
</file>

<file path=ppt/tags/tag629.xml><?xml version="1.0" encoding="utf-8"?>
<p:tagLst xmlns:p="http://schemas.openxmlformats.org/presentationml/2006/main">
  <p:tag name="AS_UNIQUEID" val="1313"/>
</p:tagLst>
</file>

<file path=ppt/tags/tag63.xml><?xml version="1.0" encoding="utf-8"?>
<p:tagLst xmlns:p="http://schemas.openxmlformats.org/presentationml/2006/main">
  <p:tag name="AS_UNIQUEID" val="754"/>
</p:tagLst>
</file>

<file path=ppt/tags/tag630.xml><?xml version="1.0" encoding="utf-8"?>
<p:tagLst xmlns:p="http://schemas.openxmlformats.org/presentationml/2006/main">
  <p:tag name="AS_UNIQUEID" val="1314"/>
  <p:tag name="KSO_WM_BEAUTIFY_FLAG" val=""/>
</p:tagLst>
</file>

<file path=ppt/tags/tag631.xml><?xml version="1.0" encoding="utf-8"?>
<p:tagLst xmlns:p="http://schemas.openxmlformats.org/presentationml/2006/main">
  <p:tag name="AS_UNIQUEID" val="1315"/>
  <p:tag name="KSO_WM_BEAUTIFY_FLAG" val=""/>
</p:tagLst>
</file>

<file path=ppt/tags/tag632.xml><?xml version="1.0" encoding="utf-8"?>
<p:tagLst xmlns:p="http://schemas.openxmlformats.org/presentationml/2006/main">
  <p:tag name="AS_UNIQUEID" val="1316"/>
  <p:tag name="KSO_WM_BEAUTIFY_FLAG" val=""/>
</p:tagLst>
</file>

<file path=ppt/tags/tag633.xml><?xml version="1.0" encoding="utf-8"?>
<p:tagLst xmlns:p="http://schemas.openxmlformats.org/presentationml/2006/main">
  <p:tag name="AS_UNIQUEID" val="1317"/>
</p:tagLst>
</file>

<file path=ppt/tags/tag634.xml><?xml version="1.0" encoding="utf-8"?>
<p:tagLst xmlns:p="http://schemas.openxmlformats.org/presentationml/2006/main">
  <p:tag name="AS_UNIQUEID" val="1318"/>
</p:tagLst>
</file>

<file path=ppt/tags/tag635.xml><?xml version="1.0" encoding="utf-8"?>
<p:tagLst xmlns:p="http://schemas.openxmlformats.org/presentationml/2006/main">
  <p:tag name="AS_UNIQUEID" val="1319"/>
</p:tagLst>
</file>

<file path=ppt/tags/tag636.xml><?xml version="1.0" encoding="utf-8"?>
<p:tagLst xmlns:p="http://schemas.openxmlformats.org/presentationml/2006/main">
  <p:tag name="AS_UNIQUEID" val="1320"/>
</p:tagLst>
</file>

<file path=ppt/tags/tag637.xml><?xml version="1.0" encoding="utf-8"?>
<p:tagLst xmlns:p="http://schemas.openxmlformats.org/presentationml/2006/main">
  <p:tag name="AS_UNIQUEID" val="1321"/>
</p:tagLst>
</file>

<file path=ppt/tags/tag638.xml><?xml version="1.0" encoding="utf-8"?>
<p:tagLst xmlns:p="http://schemas.openxmlformats.org/presentationml/2006/main">
  <p:tag name="AS_UNIQUEID" val="1322"/>
</p:tagLst>
</file>

<file path=ppt/tags/tag639.xml><?xml version="1.0" encoding="utf-8"?>
<p:tagLst xmlns:p="http://schemas.openxmlformats.org/presentationml/2006/main">
  <p:tag name="AS_UNIQUEID" val="1323"/>
</p:tagLst>
</file>

<file path=ppt/tags/tag64.xml><?xml version="1.0" encoding="utf-8"?>
<p:tagLst xmlns:p="http://schemas.openxmlformats.org/presentationml/2006/main">
  <p:tag name="AS_UNIQUEID" val="755"/>
</p:tagLst>
</file>

<file path=ppt/tags/tag640.xml><?xml version="1.0" encoding="utf-8"?>
<p:tagLst xmlns:p="http://schemas.openxmlformats.org/presentationml/2006/main">
  <p:tag name="AS_UNIQUEID" val="1324"/>
</p:tagLst>
</file>

<file path=ppt/tags/tag641.xml><?xml version="1.0" encoding="utf-8"?>
<p:tagLst xmlns:p="http://schemas.openxmlformats.org/presentationml/2006/main">
  <p:tag name="AS_UNIQUEID" val="1325"/>
</p:tagLst>
</file>

<file path=ppt/tags/tag642.xml><?xml version="1.0" encoding="utf-8"?>
<p:tagLst xmlns:p="http://schemas.openxmlformats.org/presentationml/2006/main">
  <p:tag name="AS_UNIQUEID" val="1326"/>
</p:tagLst>
</file>

<file path=ppt/tags/tag643.xml><?xml version="1.0" encoding="utf-8"?>
<p:tagLst xmlns:p="http://schemas.openxmlformats.org/presentationml/2006/main">
  <p:tag name="AS_UNIQUEID" val="1327"/>
</p:tagLst>
</file>

<file path=ppt/tags/tag644.xml><?xml version="1.0" encoding="utf-8"?>
<p:tagLst xmlns:p="http://schemas.openxmlformats.org/presentationml/2006/main">
  <p:tag name="AS_UNIQUEID" val="1328"/>
</p:tagLst>
</file>

<file path=ppt/tags/tag645.xml><?xml version="1.0" encoding="utf-8"?>
<p:tagLst xmlns:p="http://schemas.openxmlformats.org/presentationml/2006/main">
  <p:tag name="AS_UNIQUEID" val="1329"/>
</p:tagLst>
</file>

<file path=ppt/tags/tag646.xml><?xml version="1.0" encoding="utf-8"?>
<p:tagLst xmlns:p="http://schemas.openxmlformats.org/presentationml/2006/main">
  <p:tag name="AS_UNIQUEID" val="1330"/>
</p:tagLst>
</file>

<file path=ppt/tags/tag647.xml><?xml version="1.0" encoding="utf-8"?>
<p:tagLst xmlns:p="http://schemas.openxmlformats.org/presentationml/2006/main">
  <p:tag name="AS_UNIQUEID" val="1331"/>
</p:tagLst>
</file>

<file path=ppt/tags/tag648.xml><?xml version="1.0" encoding="utf-8"?>
<p:tagLst xmlns:p="http://schemas.openxmlformats.org/presentationml/2006/main">
  <p:tag name="AS_UNIQUEID" val="1332"/>
</p:tagLst>
</file>

<file path=ppt/tags/tag649.xml><?xml version="1.0" encoding="utf-8"?>
<p:tagLst xmlns:p="http://schemas.openxmlformats.org/presentationml/2006/main">
  <p:tag name="AS_UNIQUEID" val="1333"/>
</p:tagLst>
</file>

<file path=ppt/tags/tag65.xml><?xml version="1.0" encoding="utf-8"?>
<p:tagLst xmlns:p="http://schemas.openxmlformats.org/presentationml/2006/main">
  <p:tag name="AS_UNIQUEID" val="756"/>
</p:tagLst>
</file>

<file path=ppt/tags/tag650.xml><?xml version="1.0" encoding="utf-8"?>
<p:tagLst xmlns:p="http://schemas.openxmlformats.org/presentationml/2006/main">
  <p:tag name="AS_UNIQUEID" val="1334"/>
</p:tagLst>
</file>

<file path=ppt/tags/tag651.xml><?xml version="1.0" encoding="utf-8"?>
<p:tagLst xmlns:p="http://schemas.openxmlformats.org/presentationml/2006/main">
  <p:tag name="AS_UNIQUEID" val="1335"/>
</p:tagLst>
</file>

<file path=ppt/tags/tag652.xml><?xml version="1.0" encoding="utf-8"?>
<p:tagLst xmlns:p="http://schemas.openxmlformats.org/presentationml/2006/main">
  <p:tag name="AS_UNIQUEID" val="1336"/>
</p:tagLst>
</file>

<file path=ppt/tags/tag653.xml><?xml version="1.0" encoding="utf-8"?>
<p:tagLst xmlns:p="http://schemas.openxmlformats.org/presentationml/2006/main">
  <p:tag name="AS_UNIQUEID" val="1337"/>
</p:tagLst>
</file>

<file path=ppt/tags/tag654.xml><?xml version="1.0" encoding="utf-8"?>
<p:tagLst xmlns:p="http://schemas.openxmlformats.org/presentationml/2006/main">
  <p:tag name="AS_UNIQUEID" val="1338"/>
</p:tagLst>
</file>

<file path=ppt/tags/tag655.xml><?xml version="1.0" encoding="utf-8"?>
<p:tagLst xmlns:p="http://schemas.openxmlformats.org/presentationml/2006/main">
  <p:tag name="AS_UNIQUEID" val="1339"/>
</p:tagLst>
</file>

<file path=ppt/tags/tag656.xml><?xml version="1.0" encoding="utf-8"?>
<p:tagLst xmlns:p="http://schemas.openxmlformats.org/presentationml/2006/main">
  <p:tag name="AS_UNIQUEID" val="1340"/>
</p:tagLst>
</file>

<file path=ppt/tags/tag657.xml><?xml version="1.0" encoding="utf-8"?>
<p:tagLst xmlns:p="http://schemas.openxmlformats.org/presentationml/2006/main">
  <p:tag name="AS_UNIQUEID" val="1341"/>
</p:tagLst>
</file>

<file path=ppt/tags/tag658.xml><?xml version="1.0" encoding="utf-8"?>
<p:tagLst xmlns:p="http://schemas.openxmlformats.org/presentationml/2006/main">
  <p:tag name="AS_UNIQUEID" val="1342"/>
</p:tagLst>
</file>

<file path=ppt/tags/tag659.xml><?xml version="1.0" encoding="utf-8"?>
<p:tagLst xmlns:p="http://schemas.openxmlformats.org/presentationml/2006/main">
  <p:tag name="AS_UNIQUEID" val="1343"/>
</p:tagLst>
</file>

<file path=ppt/tags/tag66.xml><?xml version="1.0" encoding="utf-8"?>
<p:tagLst xmlns:p="http://schemas.openxmlformats.org/presentationml/2006/main">
  <p:tag name="AS_UNIQUEID" val="757"/>
</p:tagLst>
</file>

<file path=ppt/tags/tag660.xml><?xml version="1.0" encoding="utf-8"?>
<p:tagLst xmlns:p="http://schemas.openxmlformats.org/presentationml/2006/main">
  <p:tag name="AS_UNIQUEID" val="1344"/>
</p:tagLst>
</file>

<file path=ppt/tags/tag661.xml><?xml version="1.0" encoding="utf-8"?>
<p:tagLst xmlns:p="http://schemas.openxmlformats.org/presentationml/2006/main">
  <p:tag name="AS_UNIQUEID" val="1345"/>
</p:tagLst>
</file>

<file path=ppt/tags/tag662.xml><?xml version="1.0" encoding="utf-8"?>
<p:tagLst xmlns:p="http://schemas.openxmlformats.org/presentationml/2006/main">
  <p:tag name="AS_UNIQUEID" val="1346"/>
</p:tagLst>
</file>

<file path=ppt/tags/tag663.xml><?xml version="1.0" encoding="utf-8"?>
<p:tagLst xmlns:p="http://schemas.openxmlformats.org/presentationml/2006/main">
  <p:tag name="AS_UNIQUEID" val="1347"/>
</p:tagLst>
</file>

<file path=ppt/tags/tag664.xml><?xml version="1.0" encoding="utf-8"?>
<p:tagLst xmlns:p="http://schemas.openxmlformats.org/presentationml/2006/main">
  <p:tag name="AS_UNIQUEID" val="1348"/>
</p:tagLst>
</file>

<file path=ppt/tags/tag665.xml><?xml version="1.0" encoding="utf-8"?>
<p:tagLst xmlns:p="http://schemas.openxmlformats.org/presentationml/2006/main">
  <p:tag name="AS_UNIQUEID" val="1349"/>
</p:tagLst>
</file>

<file path=ppt/tags/tag666.xml><?xml version="1.0" encoding="utf-8"?>
<p:tagLst xmlns:p="http://schemas.openxmlformats.org/presentationml/2006/main">
  <p:tag name="AS_UNIQUEID" val="1350"/>
</p:tagLst>
</file>

<file path=ppt/tags/tag667.xml><?xml version="1.0" encoding="utf-8"?>
<p:tagLst xmlns:p="http://schemas.openxmlformats.org/presentationml/2006/main">
  <p:tag name="AS_UNIQUEID" val="1351"/>
</p:tagLst>
</file>

<file path=ppt/tags/tag668.xml><?xml version="1.0" encoding="utf-8"?>
<p:tagLst xmlns:p="http://schemas.openxmlformats.org/presentationml/2006/main">
  <p:tag name="AS_UNIQUEID" val="1352"/>
</p:tagLst>
</file>

<file path=ppt/tags/tag669.xml><?xml version="1.0" encoding="utf-8"?>
<p:tagLst xmlns:p="http://schemas.openxmlformats.org/presentationml/2006/main">
  <p:tag name="AS_UNIQUEID" val="1353"/>
</p:tagLst>
</file>

<file path=ppt/tags/tag67.xml><?xml version="1.0" encoding="utf-8"?>
<p:tagLst xmlns:p="http://schemas.openxmlformats.org/presentationml/2006/main">
  <p:tag name="AS_UNIQUEID" val="758"/>
</p:tagLst>
</file>

<file path=ppt/tags/tag670.xml><?xml version="1.0" encoding="utf-8"?>
<p:tagLst xmlns:p="http://schemas.openxmlformats.org/presentationml/2006/main">
  <p:tag name="AS_UNIQUEID" val="1354"/>
</p:tagLst>
</file>

<file path=ppt/tags/tag671.xml><?xml version="1.0" encoding="utf-8"?>
<p:tagLst xmlns:p="http://schemas.openxmlformats.org/presentationml/2006/main">
  <p:tag name="AS_UNIQUEID" val="1355"/>
  <p:tag name="KSO_WM_BEAUTIFY_FLAG" val=""/>
</p:tagLst>
</file>

<file path=ppt/tags/tag672.xml><?xml version="1.0" encoding="utf-8"?>
<p:tagLst xmlns:p="http://schemas.openxmlformats.org/presentationml/2006/main">
  <p:tag name="AS_UNIQUEID" val="1356"/>
  <p:tag name="KSO_WM_BEAUTIFY_FLAG" val=""/>
</p:tagLst>
</file>

<file path=ppt/tags/tag673.xml><?xml version="1.0" encoding="utf-8"?>
<p:tagLst xmlns:p="http://schemas.openxmlformats.org/presentationml/2006/main">
  <p:tag name="AS_UNIQUEID" val="1357"/>
  <p:tag name="KSO_WM_BEAUTIFY_FLAG" val=""/>
</p:tagLst>
</file>

<file path=ppt/tags/tag674.xml><?xml version="1.0" encoding="utf-8"?>
<p:tagLst xmlns:p="http://schemas.openxmlformats.org/presentationml/2006/main">
  <p:tag name="AS_UNIQUEID" val="682"/>
</p:tagLst>
</file>

<file path=ppt/tags/tag675.xml><?xml version="1.0" encoding="utf-8"?>
<p:tagLst xmlns:p="http://schemas.openxmlformats.org/presentationml/2006/main">
  <p:tag name="AS_UNIQUEID" val="683"/>
</p:tagLst>
</file>

<file path=ppt/tags/tag676.xml><?xml version="1.0" encoding="utf-8"?>
<p:tagLst xmlns:p="http://schemas.openxmlformats.org/presentationml/2006/main">
  <p:tag name="AS_UNIQUEID" val="684"/>
</p:tagLst>
</file>

<file path=ppt/tags/tag677.xml><?xml version="1.0" encoding="utf-8"?>
<p:tagLst xmlns:p="http://schemas.openxmlformats.org/presentationml/2006/main">
  <p:tag name="AS_UNIQUEID" val="685"/>
</p:tagLst>
</file>

<file path=ppt/tags/tag678.xml><?xml version="1.0" encoding="utf-8"?>
<p:tagLst xmlns:p="http://schemas.openxmlformats.org/presentationml/2006/main">
  <p:tag name="AS_UNIQUEID" val="686"/>
</p:tagLst>
</file>

<file path=ppt/tags/tag679.xml><?xml version="1.0" encoding="utf-8"?>
<p:tagLst xmlns:p="http://schemas.openxmlformats.org/presentationml/2006/main">
  <p:tag name="AS_UNIQUEID" val="687"/>
</p:tagLst>
</file>

<file path=ppt/tags/tag68.xml><?xml version="1.0" encoding="utf-8"?>
<p:tagLst xmlns:p="http://schemas.openxmlformats.org/presentationml/2006/main">
  <p:tag name="AS_UNIQUEID" val="759"/>
</p:tagLst>
</file>

<file path=ppt/tags/tag680.xml><?xml version="1.0" encoding="utf-8"?>
<p:tagLst xmlns:p="http://schemas.openxmlformats.org/presentationml/2006/main">
  <p:tag name="AS_UNIQUEID" val="688"/>
</p:tagLst>
</file>

<file path=ppt/tags/tag681.xml><?xml version="1.0" encoding="utf-8"?>
<p:tagLst xmlns:p="http://schemas.openxmlformats.org/presentationml/2006/main">
  <p:tag name="AS_UNIQUEID" val="689"/>
</p:tagLst>
</file>

<file path=ppt/tags/tag682.xml><?xml version="1.0" encoding="utf-8"?>
<p:tagLst xmlns:p="http://schemas.openxmlformats.org/presentationml/2006/main">
  <p:tag name="AS_UNIQUEID" val="691"/>
</p:tagLst>
</file>

<file path=ppt/tags/tag683.xml><?xml version="1.0" encoding="utf-8"?>
<p:tagLst xmlns:p="http://schemas.openxmlformats.org/presentationml/2006/main">
  <p:tag name="AS_UNIQUEID" val="692"/>
</p:tagLst>
</file>

<file path=ppt/tags/tag684.xml><?xml version="1.0" encoding="utf-8"?>
<p:tagLst xmlns:p="http://schemas.openxmlformats.org/presentationml/2006/main">
  <p:tag name="AS_UNIQUEID" val="690"/>
</p:tagLst>
</file>

<file path=ppt/tags/tag685.xml><?xml version="1.0" encoding="utf-8"?>
<p:tagLst xmlns:p="http://schemas.openxmlformats.org/presentationml/2006/main">
  <p:tag name="AS_UNIQUEID" val="1358"/>
</p:tagLst>
</file>

<file path=ppt/tags/tag686.xml><?xml version="1.0" encoding="utf-8"?>
<p:tagLst xmlns:p="http://schemas.openxmlformats.org/presentationml/2006/main">
  <p:tag name="AS_UNIQUEID" val="1359"/>
</p:tagLst>
</file>

<file path=ppt/tags/tag687.xml><?xml version="1.0" encoding="utf-8"?>
<p:tagLst xmlns:p="http://schemas.openxmlformats.org/presentationml/2006/main">
  <p:tag name="AS_OS" val="Unix 3.10 unknown"/>
  <p:tag name="AS_RELEASE_DATE" val="2023.03.31"/>
  <p:tag name="AS_TITLE" val="Aspose.Slides for Java"/>
  <p:tag name="AS_VERSION" val="23.3"/>
  <p:tag name="COMMONDATA" val="eyJoZGlkIjoiMjE3MGZlOWM0YjUxY2M3MWI4YzI3MDMxNTIyMDU2NmQifQ=="/>
  <p:tag name="KSO_DOCER_TEMPLATE_OPEN_ONCE_MARK" val="1"/>
  <p:tag name="KSO_WPP_MARK_KEY" val="8ce77a4d-9853-4a3c-abba-0f5fea08bc5c"/>
</p:tagLst>
</file>

<file path=ppt/tags/tag69.xml><?xml version="1.0" encoding="utf-8"?>
<p:tagLst xmlns:p="http://schemas.openxmlformats.org/presentationml/2006/main">
  <p:tag name="AS_UNIQUEID" val="760"/>
</p:tagLst>
</file>

<file path=ppt/tags/tag7.xml><?xml version="1.0" encoding="utf-8"?>
<p:tagLst xmlns:p="http://schemas.openxmlformats.org/presentationml/2006/main">
  <p:tag name="AS_UNIQUEID" val="699"/>
</p:tagLst>
</file>

<file path=ppt/tags/tag70.xml><?xml version="1.0" encoding="utf-8"?>
<p:tagLst xmlns:p="http://schemas.openxmlformats.org/presentationml/2006/main">
  <p:tag name="AS_UNIQUEID" val="761"/>
</p:tagLst>
</file>

<file path=ppt/tags/tag71.xml><?xml version="1.0" encoding="utf-8"?>
<p:tagLst xmlns:p="http://schemas.openxmlformats.org/presentationml/2006/main">
  <p:tag name="AS_UNIQUEID" val="762"/>
</p:tagLst>
</file>

<file path=ppt/tags/tag7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73.xml><?xml version="1.0" encoding="utf-8"?>
<p:tagLst xmlns:p="http://schemas.openxmlformats.org/presentationml/2006/main">
  <p:tag name="AS_UNIQUEID" val="763"/>
</p:tagLst>
</file>

<file path=ppt/tags/tag74.xml><?xml version="1.0" encoding="utf-8"?>
<p:tagLst xmlns:p="http://schemas.openxmlformats.org/presentationml/2006/main">
  <p:tag name="AS_UNIQUEID" val="764"/>
</p:tagLst>
</file>

<file path=ppt/tags/tag75.xml><?xml version="1.0" encoding="utf-8"?>
<p:tagLst xmlns:p="http://schemas.openxmlformats.org/presentationml/2006/main">
  <p:tag name="AS_UNIQUEID" val="765"/>
</p:tagLst>
</file>

<file path=ppt/tags/tag76.xml><?xml version="1.0" encoding="utf-8"?>
<p:tagLst xmlns:p="http://schemas.openxmlformats.org/presentationml/2006/main">
  <p:tag name="AS_UNIQUEID" val="766"/>
</p:tagLst>
</file>

<file path=ppt/tags/tag77.xml><?xml version="1.0" encoding="utf-8"?>
<p:tagLst xmlns:p="http://schemas.openxmlformats.org/presentationml/2006/main">
  <p:tag name="AS_UNIQUEID" val="767"/>
</p:tagLst>
</file>

<file path=ppt/tags/tag78.xml><?xml version="1.0" encoding="utf-8"?>
<p:tagLst xmlns:p="http://schemas.openxmlformats.org/presentationml/2006/main">
  <p:tag name="AS_UNIQUEID" val="768"/>
</p:tagLst>
</file>

<file path=ppt/tags/tag79.xml><?xml version="1.0" encoding="utf-8"?>
<p:tagLst xmlns:p="http://schemas.openxmlformats.org/presentationml/2006/main">
  <p:tag name="AS_UNIQUEID" val="769"/>
</p:tagLst>
</file>

<file path=ppt/tags/tag8.xml><?xml version="1.0" encoding="utf-8"?>
<p:tagLst xmlns:p="http://schemas.openxmlformats.org/presentationml/2006/main">
  <p:tag name="AS_UNIQUEID" val="700"/>
</p:tagLst>
</file>

<file path=ppt/tags/tag80.xml><?xml version="1.0" encoding="utf-8"?>
<p:tagLst xmlns:p="http://schemas.openxmlformats.org/presentationml/2006/main">
  <p:tag name="AS_UNIQUEID" val="770"/>
</p:tagLst>
</file>

<file path=ppt/tags/tag81.xml><?xml version="1.0" encoding="utf-8"?>
<p:tagLst xmlns:p="http://schemas.openxmlformats.org/presentationml/2006/main">
  <p:tag name="AS_UNIQUEID" val="771"/>
</p:tagLst>
</file>

<file path=ppt/tags/tag82.xml><?xml version="1.0" encoding="utf-8"?>
<p:tagLst xmlns:p="http://schemas.openxmlformats.org/presentationml/2006/main">
  <p:tag name="AS_UNIQUEID" val="772"/>
</p:tagLst>
</file>

<file path=ppt/tags/tag83.xml><?xml version="1.0" encoding="utf-8"?>
<p:tagLst xmlns:p="http://schemas.openxmlformats.org/presentationml/2006/main">
  <p:tag name="AS_UNIQUEID" val="773"/>
</p:tagLst>
</file>

<file path=ppt/tags/tag84.xml><?xml version="1.0" encoding="utf-8"?>
<p:tagLst xmlns:p="http://schemas.openxmlformats.org/presentationml/2006/main">
  <p:tag name="AS_UNIQUEID" val="774"/>
</p:tagLst>
</file>

<file path=ppt/tags/tag85.xml><?xml version="1.0" encoding="utf-8"?>
<p:tagLst xmlns:p="http://schemas.openxmlformats.org/presentationml/2006/main">
  <p:tag name="AS_UNIQUEID" val="775"/>
</p:tagLst>
</file>

<file path=ppt/tags/tag86.xml><?xml version="1.0" encoding="utf-8"?>
<p:tagLst xmlns:p="http://schemas.openxmlformats.org/presentationml/2006/main">
  <p:tag name="AS_UNIQUEID" val="776"/>
</p:tagLst>
</file>

<file path=ppt/tags/tag87.xml><?xml version="1.0" encoding="utf-8"?>
<p:tagLst xmlns:p="http://schemas.openxmlformats.org/presentationml/2006/main">
  <p:tag name="AS_UNIQUEID" val="777"/>
</p:tagLst>
</file>

<file path=ppt/tags/tag88.xml><?xml version="1.0" encoding="utf-8"?>
<p:tagLst xmlns:p="http://schemas.openxmlformats.org/presentationml/2006/main">
  <p:tag name="AS_UNIQUEID" val="778"/>
</p:tagLst>
</file>

<file path=ppt/tags/tag89.xml><?xml version="1.0" encoding="utf-8"?>
<p:tagLst xmlns:p="http://schemas.openxmlformats.org/presentationml/2006/main">
  <p:tag name="AS_UNIQUEID" val="779"/>
</p:tagLst>
</file>

<file path=ppt/tags/tag9.xml><?xml version="1.0" encoding="utf-8"?>
<p:tagLst xmlns:p="http://schemas.openxmlformats.org/presentationml/2006/main">
  <p:tag name="AS_UNIQUEID" val="701"/>
</p:tagLst>
</file>

<file path=ppt/tags/tag90.xml><?xml version="1.0" encoding="utf-8"?>
<p:tagLst xmlns:p="http://schemas.openxmlformats.org/presentationml/2006/main">
  <p:tag name="AS_UNIQUEID" val="780"/>
</p:tagLst>
</file>

<file path=ppt/tags/tag91.xml><?xml version="1.0" encoding="utf-8"?>
<p:tagLst xmlns:p="http://schemas.openxmlformats.org/presentationml/2006/main">
  <p:tag name="AS_UNIQUEID" val="781"/>
</p:tagLst>
</file>

<file path=ppt/tags/tag92.xml><?xml version="1.0" encoding="utf-8"?>
<p:tagLst xmlns:p="http://schemas.openxmlformats.org/presentationml/2006/main">
  <p:tag name="AS_UNIQUEID" val="782"/>
</p:tagLst>
</file>

<file path=ppt/tags/tag93.xml><?xml version="1.0" encoding="utf-8"?>
<p:tagLst xmlns:p="http://schemas.openxmlformats.org/presentationml/2006/main">
  <p:tag name="AS_UNIQUEID" val="783"/>
</p:tagLst>
</file>

<file path=ppt/tags/tag94.xml><?xml version="1.0" encoding="utf-8"?>
<p:tagLst xmlns:p="http://schemas.openxmlformats.org/presentationml/2006/main">
  <p:tag name="AS_UNIQUEID" val="784"/>
</p:tagLst>
</file>

<file path=ppt/tags/tag95.xml><?xml version="1.0" encoding="utf-8"?>
<p:tagLst xmlns:p="http://schemas.openxmlformats.org/presentationml/2006/main">
  <p:tag name="AS_UNIQUEID" val="785"/>
  <p:tag name="KSO_WM_DIAGRAM_VIRTUALLY_FRAME" val="{&quot;height&quot;:36.25,&quot;left&quot;:37.95,&quot;top&quot;:153.87503937007872,&quot;width&quot;:454}"/>
</p:tagLst>
</file>

<file path=ppt/tags/tag96.xml><?xml version="1.0" encoding="utf-8"?>
<p:tagLst xmlns:p="http://schemas.openxmlformats.org/presentationml/2006/main">
  <p:tag name="AS_UNIQUEID" val="786"/>
</p:tagLst>
</file>

<file path=ppt/tags/tag97.xml><?xml version="1.0" encoding="utf-8"?>
<p:tagLst xmlns:p="http://schemas.openxmlformats.org/presentationml/2006/main">
  <p:tag name="AS_UNIQUEID" val="787"/>
</p:tagLst>
</file>

<file path=ppt/tags/tag98.xml><?xml version="1.0" encoding="utf-8"?>
<p:tagLst xmlns:p="http://schemas.openxmlformats.org/presentationml/2006/main">
  <p:tag name="AS_UNIQUEID" val="788"/>
</p:tagLst>
</file>

<file path=ppt/tags/tag99.xml><?xml version="1.0" encoding="utf-8"?>
<p:tagLst xmlns:p="http://schemas.openxmlformats.org/presentationml/2006/main">
  <p:tag name="AS_UNIQUEID" val="498"/>
</p:tagLst>
</file>

<file path=ppt/theme/theme1.xml><?xml version="1.0" encoding="utf-8"?>
<a:theme xmlns:r="http://schemas.openxmlformats.org/officeDocument/2006/relationships" xmlns:a="http://schemas.openxmlformats.org/drawingml/2006/main" name="4_自定义设计方案">
  <a:themeElements>
    <a:clrScheme name="自定义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Times New Roman"/>
        <a:ea typeface="黑体"/>
        <a:cs typeface="Arial"/>
      </a:majorFont>
      <a:minorFont>
        <a:latin typeface="Times New Roman"/>
        <a:ea typeface="楷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自定义设计方案">
  <a:themeElements>
    <a:clrScheme name="自定义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Times New Roman"/>
        <a:ea typeface="黑体"/>
        <a:cs typeface="Arial"/>
      </a:majorFont>
      <a:minorFont>
        <a:latin typeface="Times New Roman"/>
        <a:ea typeface="楷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Cambria"/>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resentationFormat>On-screen Show (16:9)</PresentationFormat>
  <Paragraphs>239</Paragraphs>
  <Slides>44</Slides>
  <Notes>2</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Arial</vt:lpstr>
      <vt:lpstr>Times New Roman</vt:lpstr>
      <vt:lpstr>黑体</vt:lpstr>
      <vt:lpstr>楷体</vt:lpstr>
      <vt:lpstr>Wingdings</vt:lpstr>
      <vt:lpstr>Cambria</vt:lpstr>
      <vt:lpstr>Calibri</vt:lpstr>
      <vt:lpstr>宋体</vt:lpstr>
      <vt:lpstr>Calibri Light</vt:lpstr>
      <vt:lpstr>微软雅黑</vt:lpstr>
      <vt:lpstr>Courier New</vt:lpstr>
      <vt:lpstr>仿宋_GB2312</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2026-01-24T19:50:32Z</cp:lastPrinted>
  <dcterms:created xsi:type="dcterms:W3CDTF">2026-01-24T19:50:32Z</dcterms:created>
  <dcterms:modified xsi:type="dcterms:W3CDTF">2026-01-24T11:50:32Z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