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1290" r:id="rId7"/>
    <p:sldId id="11287" r:id="rId8"/>
    <p:sldId id="11289" r:id="rId9"/>
    <p:sldId id="11322" r:id="rId10"/>
    <p:sldId id="11291" r:id="rId11"/>
    <p:sldId id="11292" r:id="rId12"/>
    <p:sldId id="11323" r:id="rId13"/>
    <p:sldId id="11293" r:id="rId14"/>
    <p:sldId id="11294" r:id="rId15"/>
    <p:sldId id="11295" r:id="rId16"/>
    <p:sldId id="11296" r:id="rId17"/>
    <p:sldId id="11297" r:id="rId18"/>
    <p:sldId id="11298" r:id="rId19"/>
    <p:sldId id="11299" r:id="rId20"/>
    <p:sldId id="11324" r:id="rId21"/>
    <p:sldId id="11325" r:id="rId22"/>
    <p:sldId id="11326" r:id="rId23"/>
    <p:sldId id="11300" r:id="rId24"/>
    <p:sldId id="11301" r:id="rId25"/>
    <p:sldId id="11302" r:id="rId26"/>
    <p:sldId id="11303" r:id="rId27"/>
    <p:sldId id="11304" r:id="rId28"/>
    <p:sldId id="11305" r:id="rId29"/>
    <p:sldId id="11306" r:id="rId30"/>
    <p:sldId id="11327" r:id="rId31"/>
    <p:sldId id="11307" r:id="rId32"/>
    <p:sldId id="11308" r:id="rId33"/>
    <p:sldId id="11309" r:id="rId34"/>
    <p:sldId id="11317" r:id="rId35"/>
    <p:sldId id="11318" r:id="rId36"/>
    <p:sldId id="11319" r:id="rId37"/>
    <p:sldId id="11320" r:id="rId38"/>
    <p:sldId id="11321" r:id="rId39"/>
    <p:sldId id="11310" r:id="rId40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  <p:cmAuthor id="95" name="余浩" initials="iheyu" lastIdx="0" clrIdx="94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notesMaster" Target="notesMasters/notesMaster1.xml" /><Relationship Id="rId40" Type="http://schemas.openxmlformats.org/officeDocument/2006/relationships/slide" Target="slides/slide35.xml" /><Relationship Id="rId41" Type="http://schemas.openxmlformats.org/officeDocument/2006/relationships/tags" Target="tags/tag442.xml" /><Relationship Id="rId42" Type="http://schemas.openxmlformats.org/officeDocument/2006/relationships/presProps" Target="presProps.xml" /><Relationship Id="rId43" Type="http://schemas.openxmlformats.org/officeDocument/2006/relationships/viewProps" Target="viewProps.xml" /><Relationship Id="rId44" Type="http://schemas.openxmlformats.org/officeDocument/2006/relationships/theme" Target="theme/theme1.xml" /><Relationship Id="rId45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2026年1月24日星期六7时52分17秒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2026年1月24日星期六7时52分16秒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6.xml" /><Relationship Id="rId11" Type="http://schemas.openxmlformats.org/officeDocument/2006/relationships/tags" Target="../tags/tag187.xml" /><Relationship Id="rId12" Type="http://schemas.openxmlformats.org/officeDocument/2006/relationships/tags" Target="../tags/tag188.xml" /><Relationship Id="rId13" Type="http://schemas.openxmlformats.org/officeDocument/2006/relationships/tags" Target="../tags/tag189.xml" /><Relationship Id="rId14" Type="http://schemas.openxmlformats.org/officeDocument/2006/relationships/tags" Target="../tags/tag190.xml" /><Relationship Id="rId15" Type="http://schemas.openxmlformats.org/officeDocument/2006/relationships/tags" Target="../tags/tag191.xml" /><Relationship Id="rId16" Type="http://schemas.openxmlformats.org/officeDocument/2006/relationships/tags" Target="../tags/tag192.xml" /><Relationship Id="rId17" Type="http://schemas.openxmlformats.org/officeDocument/2006/relationships/tags" Target="../tags/tag193.xml" /><Relationship Id="rId18" Type="http://schemas.openxmlformats.org/officeDocument/2006/relationships/tags" Target="../tags/tag194.xml" /><Relationship Id="rId19" Type="http://schemas.openxmlformats.org/officeDocument/2006/relationships/tags" Target="../tags/tag195.xml" /><Relationship Id="rId2" Type="http://schemas.openxmlformats.org/officeDocument/2006/relationships/tags" Target="../tags/tag178.xml" /><Relationship Id="rId20" Type="http://schemas.openxmlformats.org/officeDocument/2006/relationships/tags" Target="../tags/tag196.xml" /><Relationship Id="rId21" Type="http://schemas.openxmlformats.org/officeDocument/2006/relationships/tags" Target="../tags/tag197.xml" /><Relationship Id="rId22" Type="http://schemas.openxmlformats.org/officeDocument/2006/relationships/tags" Target="../tags/tag198.xml" /><Relationship Id="rId23" Type="http://schemas.openxmlformats.org/officeDocument/2006/relationships/tags" Target="../tags/tag199.xml" /><Relationship Id="rId24" Type="http://schemas.openxmlformats.org/officeDocument/2006/relationships/tags" Target="../tags/tag200.xml" /><Relationship Id="rId25" Type="http://schemas.openxmlformats.org/officeDocument/2006/relationships/tags" Target="../tags/tag201.xml" /><Relationship Id="rId26" Type="http://schemas.openxmlformats.org/officeDocument/2006/relationships/tags" Target="../tags/tag202.xml" /><Relationship Id="rId27" Type="http://schemas.openxmlformats.org/officeDocument/2006/relationships/tags" Target="../tags/tag203.xml" /><Relationship Id="rId28" Type="http://schemas.openxmlformats.org/officeDocument/2006/relationships/tags" Target="../tags/tag204.xml" /><Relationship Id="rId29" Type="http://schemas.openxmlformats.org/officeDocument/2006/relationships/tags" Target="../tags/tag205.xml" /><Relationship Id="rId3" Type="http://schemas.openxmlformats.org/officeDocument/2006/relationships/tags" Target="../tags/tag179.xml" /><Relationship Id="rId30" Type="http://schemas.openxmlformats.org/officeDocument/2006/relationships/tags" Target="../tags/tag206.xml" /><Relationship Id="rId31" Type="http://schemas.openxmlformats.org/officeDocument/2006/relationships/tags" Target="../tags/tag207.xml" /><Relationship Id="rId32" Type="http://schemas.openxmlformats.org/officeDocument/2006/relationships/tags" Target="../tags/tag208.xml" /><Relationship Id="rId33" Type="http://schemas.openxmlformats.org/officeDocument/2006/relationships/tags" Target="../tags/tag209.xml" /><Relationship Id="rId34" Type="http://schemas.openxmlformats.org/officeDocument/2006/relationships/tags" Target="../tags/tag210.xml" /><Relationship Id="rId35" Type="http://schemas.openxmlformats.org/officeDocument/2006/relationships/tags" Target="../tags/tag211.xml" /><Relationship Id="rId36" Type="http://schemas.openxmlformats.org/officeDocument/2006/relationships/tags" Target="../tags/tag212.xml" /><Relationship Id="rId37" Type="http://schemas.openxmlformats.org/officeDocument/2006/relationships/tags" Target="../tags/tag213.xml" /><Relationship Id="rId38" Type="http://schemas.openxmlformats.org/officeDocument/2006/relationships/tags" Target="../tags/tag214.xml" /><Relationship Id="rId39" Type="http://schemas.openxmlformats.org/officeDocument/2006/relationships/tags" Target="../tags/tag215.xml" /><Relationship Id="rId4" Type="http://schemas.openxmlformats.org/officeDocument/2006/relationships/tags" Target="../tags/tag180.xml" /><Relationship Id="rId40" Type="http://schemas.openxmlformats.org/officeDocument/2006/relationships/tags" Target="../tags/tag216.xml" /><Relationship Id="rId41" Type="http://schemas.openxmlformats.org/officeDocument/2006/relationships/tags" Target="../tags/tag217.xml" /><Relationship Id="rId42" Type="http://schemas.openxmlformats.org/officeDocument/2006/relationships/tags" Target="../tags/tag218.xml" /><Relationship Id="rId43" Type="http://schemas.openxmlformats.org/officeDocument/2006/relationships/tags" Target="../tags/tag219.xml" /><Relationship Id="rId44" Type="http://schemas.openxmlformats.org/officeDocument/2006/relationships/tags" Target="../tags/tag220.xml" /><Relationship Id="rId45" Type="http://schemas.openxmlformats.org/officeDocument/2006/relationships/tags" Target="../tags/tag221.xml" /><Relationship Id="rId46" Type="http://schemas.openxmlformats.org/officeDocument/2006/relationships/tags" Target="../tags/tag222.xml" /><Relationship Id="rId5" Type="http://schemas.openxmlformats.org/officeDocument/2006/relationships/tags" Target="../tags/tag181.xml" /><Relationship Id="rId6" Type="http://schemas.openxmlformats.org/officeDocument/2006/relationships/tags" Target="../tags/tag182.xml" /><Relationship Id="rId7" Type="http://schemas.openxmlformats.org/officeDocument/2006/relationships/tags" Target="../tags/tag183.xml" /><Relationship Id="rId8" Type="http://schemas.openxmlformats.org/officeDocument/2006/relationships/tags" Target="../tags/tag184.xml" /><Relationship Id="rId9" Type="http://schemas.openxmlformats.org/officeDocument/2006/relationships/tags" Target="../tags/tag185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7.xml" /><Relationship Id="rId11" Type="http://schemas.openxmlformats.org/officeDocument/2006/relationships/tags" Target="../tags/tag228.xml" /><Relationship Id="rId12" Type="http://schemas.openxmlformats.org/officeDocument/2006/relationships/tags" Target="../tags/tag229.xml" /><Relationship Id="rId13" Type="http://schemas.openxmlformats.org/officeDocument/2006/relationships/tags" Target="../tags/tag230.xml" /><Relationship Id="rId14" Type="http://schemas.openxmlformats.org/officeDocument/2006/relationships/tags" Target="../tags/tag231.xml" /><Relationship Id="rId2" Type="http://schemas.openxmlformats.org/officeDocument/2006/relationships/tags" Target="../tags/tag223.xml" /><Relationship Id="rId3" Type="http://schemas.openxmlformats.org/officeDocument/2006/relationships/tags" Target="../tags/tag224.xml" /><Relationship Id="rId4" Type="http://schemas.openxmlformats.org/officeDocument/2006/relationships/image" Target="../media/image29.png" /><Relationship Id="rId5" Type="http://schemas.openxmlformats.org/officeDocument/2006/relationships/tags" Target="../tags/tag225.xml" /><Relationship Id="rId6" Type="http://schemas.openxmlformats.org/officeDocument/2006/relationships/image" Target="../media/image30.png" /><Relationship Id="rId7" Type="http://schemas.openxmlformats.org/officeDocument/2006/relationships/tags" Target="../tags/tag226.xml" /><Relationship Id="rId8" Type="http://schemas.openxmlformats.org/officeDocument/2006/relationships/video" Target="../media/media6.mp4" /><Relationship Id="rId9" Type="http://schemas.microsoft.com/office/2007/relationships/media" Target="../media/media6.mp4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1.jpeg" /><Relationship Id="rId11" Type="http://schemas.openxmlformats.org/officeDocument/2006/relationships/tags" Target="../tags/tag240.xml" /><Relationship Id="rId12" Type="http://schemas.openxmlformats.org/officeDocument/2006/relationships/tags" Target="../tags/tag241.xml" /><Relationship Id="rId13" Type="http://schemas.openxmlformats.org/officeDocument/2006/relationships/tags" Target="../tags/tag242.xml" /><Relationship Id="rId14" Type="http://schemas.openxmlformats.org/officeDocument/2006/relationships/tags" Target="../tags/tag243.xml" /><Relationship Id="rId15" Type="http://schemas.openxmlformats.org/officeDocument/2006/relationships/tags" Target="../tags/tag244.xml" /><Relationship Id="rId16" Type="http://schemas.openxmlformats.org/officeDocument/2006/relationships/tags" Target="../tags/tag245.xml" /><Relationship Id="rId17" Type="http://schemas.openxmlformats.org/officeDocument/2006/relationships/tags" Target="../tags/tag246.xml" /><Relationship Id="rId2" Type="http://schemas.openxmlformats.org/officeDocument/2006/relationships/tags" Target="../tags/tag232.xml" /><Relationship Id="rId3" Type="http://schemas.openxmlformats.org/officeDocument/2006/relationships/tags" Target="../tags/tag233.xml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4.xml" /><Relationship Id="rId11" Type="http://schemas.openxmlformats.org/officeDocument/2006/relationships/tags" Target="../tags/tag255.xml" /><Relationship Id="rId12" Type="http://schemas.openxmlformats.org/officeDocument/2006/relationships/tags" Target="../tags/tag256.xml" /><Relationship Id="rId13" Type="http://schemas.openxmlformats.org/officeDocument/2006/relationships/tags" Target="../tags/tag257.xml" /><Relationship Id="rId14" Type="http://schemas.openxmlformats.org/officeDocument/2006/relationships/tags" Target="../tags/tag258.xml" /><Relationship Id="rId15" Type="http://schemas.openxmlformats.org/officeDocument/2006/relationships/tags" Target="../tags/tag259.xml" /><Relationship Id="rId2" Type="http://schemas.openxmlformats.org/officeDocument/2006/relationships/tags" Target="../tags/tag247.xml" /><Relationship Id="rId3" Type="http://schemas.openxmlformats.org/officeDocument/2006/relationships/tags" Target="../tags/tag248.xml" /><Relationship Id="rId4" Type="http://schemas.openxmlformats.org/officeDocument/2006/relationships/image" Target="../media/image32.png" /><Relationship Id="rId5" Type="http://schemas.openxmlformats.org/officeDocument/2006/relationships/tags" Target="../tags/tag249.xml" /><Relationship Id="rId6" Type="http://schemas.openxmlformats.org/officeDocument/2006/relationships/tags" Target="../tags/tag250.xml" /><Relationship Id="rId7" Type="http://schemas.openxmlformats.org/officeDocument/2006/relationships/tags" Target="../tags/tag251.xml" /><Relationship Id="rId8" Type="http://schemas.openxmlformats.org/officeDocument/2006/relationships/tags" Target="../tags/tag252.xml" /><Relationship Id="rId9" Type="http://schemas.openxmlformats.org/officeDocument/2006/relationships/tags" Target="../tags/tag25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7.xml" /><Relationship Id="rId11" Type="http://schemas.openxmlformats.org/officeDocument/2006/relationships/tags" Target="../tags/tag268.xml" /><Relationship Id="rId12" Type="http://schemas.openxmlformats.org/officeDocument/2006/relationships/tags" Target="../tags/tag269.xml" /><Relationship Id="rId2" Type="http://schemas.openxmlformats.org/officeDocument/2006/relationships/tags" Target="../tags/tag260.xml" /><Relationship Id="rId3" Type="http://schemas.openxmlformats.org/officeDocument/2006/relationships/tags" Target="../tags/tag261.xml" /><Relationship Id="rId4" Type="http://schemas.openxmlformats.org/officeDocument/2006/relationships/image" Target="../media/image33.jpeg" /><Relationship Id="rId5" Type="http://schemas.openxmlformats.org/officeDocument/2006/relationships/tags" Target="../tags/tag262.xml" /><Relationship Id="rId6" Type="http://schemas.openxmlformats.org/officeDocument/2006/relationships/tags" Target="../tags/tag263.xml" /><Relationship Id="rId7" Type="http://schemas.openxmlformats.org/officeDocument/2006/relationships/tags" Target="../tags/tag264.xml" /><Relationship Id="rId8" Type="http://schemas.openxmlformats.org/officeDocument/2006/relationships/tags" Target="../tags/tag265.xml" /><Relationship Id="rId9" Type="http://schemas.openxmlformats.org/officeDocument/2006/relationships/tags" Target="../tags/tag26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8.xml" /><Relationship Id="rId11" Type="http://schemas.openxmlformats.org/officeDocument/2006/relationships/tags" Target="../tags/tag279.xml" /><Relationship Id="rId2" Type="http://schemas.openxmlformats.org/officeDocument/2006/relationships/tags" Target="../tags/tag270.xml" /><Relationship Id="rId3" Type="http://schemas.openxmlformats.org/officeDocument/2006/relationships/tags" Target="../tags/tag271.xml" /><Relationship Id="rId4" Type="http://schemas.openxmlformats.org/officeDocument/2006/relationships/tags" Target="../tags/tag272.xml" /><Relationship Id="rId5" Type="http://schemas.openxmlformats.org/officeDocument/2006/relationships/tags" Target="../tags/tag273.xml" /><Relationship Id="rId6" Type="http://schemas.openxmlformats.org/officeDocument/2006/relationships/tags" Target="../tags/tag274.xml" /><Relationship Id="rId7" Type="http://schemas.openxmlformats.org/officeDocument/2006/relationships/tags" Target="../tags/tag275.xml" /><Relationship Id="rId8" Type="http://schemas.openxmlformats.org/officeDocument/2006/relationships/tags" Target="../tags/tag276.xml" /><Relationship Id="rId9" Type="http://schemas.openxmlformats.org/officeDocument/2006/relationships/tags" Target="../tags/tag277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80.xml" /><Relationship Id="rId3" Type="http://schemas.openxmlformats.org/officeDocument/2006/relationships/tags" Target="../tags/tag281.xml" /><Relationship Id="rId4" Type="http://schemas.openxmlformats.org/officeDocument/2006/relationships/image" Target="../media/image34.png" /><Relationship Id="rId5" Type="http://schemas.openxmlformats.org/officeDocument/2006/relationships/tags" Target="../tags/tag282.xml" /><Relationship Id="rId6" Type="http://schemas.openxmlformats.org/officeDocument/2006/relationships/tags" Target="../tags/tag283.xml" /><Relationship Id="rId7" Type="http://schemas.openxmlformats.org/officeDocument/2006/relationships/tags" Target="../tags/tag28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85.xml" /><Relationship Id="rId3" Type="http://schemas.openxmlformats.org/officeDocument/2006/relationships/tags" Target="../tags/tag286.xml" /><Relationship Id="rId4" Type="http://schemas.openxmlformats.org/officeDocument/2006/relationships/image" Target="../media/image34.png" /><Relationship Id="rId5" Type="http://schemas.openxmlformats.org/officeDocument/2006/relationships/tags" Target="../tags/tag287.xml" /><Relationship Id="rId6" Type="http://schemas.openxmlformats.org/officeDocument/2006/relationships/tags" Target="../tags/tag288.xml" /><Relationship Id="rId7" Type="http://schemas.openxmlformats.org/officeDocument/2006/relationships/tags" Target="../tags/tag28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90.xml" /><Relationship Id="rId3" Type="http://schemas.openxmlformats.org/officeDocument/2006/relationships/tags" Target="../tags/tag291.xml" /><Relationship Id="rId4" Type="http://schemas.openxmlformats.org/officeDocument/2006/relationships/tags" Target="../tags/tag292.xml" /><Relationship Id="rId5" Type="http://schemas.openxmlformats.org/officeDocument/2006/relationships/tags" Target="../tags/tag293.xml" /><Relationship Id="rId6" Type="http://schemas.openxmlformats.org/officeDocument/2006/relationships/tags" Target="../tags/tag294.xml" /><Relationship Id="rId7" Type="http://schemas.openxmlformats.org/officeDocument/2006/relationships/tags" Target="../tags/tag29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2.xml" /><Relationship Id="rId11" Type="http://schemas.openxmlformats.org/officeDocument/2006/relationships/tags" Target="../tags/tag303.xml" /><Relationship Id="rId12" Type="http://schemas.openxmlformats.org/officeDocument/2006/relationships/tags" Target="../tags/tag304.xml" /><Relationship Id="rId13" Type="http://schemas.openxmlformats.org/officeDocument/2006/relationships/tags" Target="../tags/tag305.xml" /><Relationship Id="rId2" Type="http://schemas.openxmlformats.org/officeDocument/2006/relationships/tags" Target="../tags/tag296.xml" /><Relationship Id="rId3" Type="http://schemas.openxmlformats.org/officeDocument/2006/relationships/tags" Target="../tags/tag297.xml" /><Relationship Id="rId4" Type="http://schemas.openxmlformats.org/officeDocument/2006/relationships/image" Target="../media/image35.png" /><Relationship Id="rId5" Type="http://schemas.openxmlformats.org/officeDocument/2006/relationships/tags" Target="../tags/tag298.xml" /><Relationship Id="rId6" Type="http://schemas.openxmlformats.org/officeDocument/2006/relationships/image" Target="../media/image36.png" /><Relationship Id="rId7" Type="http://schemas.openxmlformats.org/officeDocument/2006/relationships/tags" Target="../tags/tag299.xml" /><Relationship Id="rId8" Type="http://schemas.openxmlformats.org/officeDocument/2006/relationships/tags" Target="../tags/tag300.xml" /><Relationship Id="rId9" Type="http://schemas.openxmlformats.org/officeDocument/2006/relationships/tags" Target="../tags/tag30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2.mp4" /><Relationship Id="rId11" Type="http://schemas.microsoft.com/office/2007/relationships/media" Target="../media/media2.mp4" /><Relationship Id="rId12" Type="http://schemas.openxmlformats.org/officeDocument/2006/relationships/image" Target="../media/image16.png" /><Relationship Id="rId13" Type="http://schemas.openxmlformats.org/officeDocument/2006/relationships/tags" Target="../tags/tag106.xml" /><Relationship Id="rId14" Type="http://schemas.openxmlformats.org/officeDocument/2006/relationships/video" Target="../media/media3.mp4" /><Relationship Id="rId15" Type="http://schemas.microsoft.com/office/2007/relationships/media" Target="../media/media3.mp4" /><Relationship Id="rId16" Type="http://schemas.openxmlformats.org/officeDocument/2006/relationships/image" Target="../media/image17.png" /><Relationship Id="rId17" Type="http://schemas.openxmlformats.org/officeDocument/2006/relationships/tags" Target="../tags/tag107.xml" /><Relationship Id="rId18" Type="http://schemas.openxmlformats.org/officeDocument/2006/relationships/video" Target="../media/media4.mp4" /><Relationship Id="rId19" Type="http://schemas.microsoft.com/office/2007/relationships/media" Target="../media/media4.mp4" /><Relationship Id="rId2" Type="http://schemas.openxmlformats.org/officeDocument/2006/relationships/tags" Target="../tags/tag102.xml" /><Relationship Id="rId20" Type="http://schemas.openxmlformats.org/officeDocument/2006/relationships/tags" Target="../tags/tag108.xml" /><Relationship Id="rId21" Type="http://schemas.openxmlformats.org/officeDocument/2006/relationships/tags" Target="../tags/tag109.xml" /><Relationship Id="rId22" Type="http://schemas.openxmlformats.org/officeDocument/2006/relationships/tags" Target="../tags/tag110.xml" /><Relationship Id="rId23" Type="http://schemas.openxmlformats.org/officeDocument/2006/relationships/tags" Target="../tags/tag111.xml" /><Relationship Id="rId24" Type="http://schemas.openxmlformats.org/officeDocument/2006/relationships/tags" Target="../tags/tag112.xml" /><Relationship Id="rId3" Type="http://schemas.openxmlformats.org/officeDocument/2006/relationships/tags" Target="../tags/tag103.xml" /><Relationship Id="rId4" Type="http://schemas.openxmlformats.org/officeDocument/2006/relationships/image" Target="../media/image14.png" /><Relationship Id="rId5" Type="http://schemas.openxmlformats.org/officeDocument/2006/relationships/tags" Target="../tags/tag104.xml" /><Relationship Id="rId6" Type="http://schemas.openxmlformats.org/officeDocument/2006/relationships/video" Target="../media/media1.mp4" /><Relationship Id="rId7" Type="http://schemas.microsoft.com/office/2007/relationships/media" Target="../media/media1.mp4" /><Relationship Id="rId8" Type="http://schemas.openxmlformats.org/officeDocument/2006/relationships/image" Target="../media/image15.png" /><Relationship Id="rId9" Type="http://schemas.openxmlformats.org/officeDocument/2006/relationships/tags" Target="../tags/tag10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3.xml" /><Relationship Id="rId2" Type="http://schemas.openxmlformats.org/officeDocument/2006/relationships/tags" Target="../tags/tag306.xml" /><Relationship Id="rId3" Type="http://schemas.openxmlformats.org/officeDocument/2006/relationships/image" Target="../media/image37.jpeg" /><Relationship Id="rId4" Type="http://schemas.openxmlformats.org/officeDocument/2006/relationships/tags" Target="../tags/tag307.xml" /><Relationship Id="rId5" Type="http://schemas.openxmlformats.org/officeDocument/2006/relationships/tags" Target="../tags/tag308.xml" /><Relationship Id="rId6" Type="http://schemas.openxmlformats.org/officeDocument/2006/relationships/tags" Target="../tags/tag309.xml" /><Relationship Id="rId7" Type="http://schemas.openxmlformats.org/officeDocument/2006/relationships/tags" Target="../tags/tag310.xml" /><Relationship Id="rId8" Type="http://schemas.openxmlformats.org/officeDocument/2006/relationships/tags" Target="../tags/tag311.xml" /><Relationship Id="rId9" Type="http://schemas.openxmlformats.org/officeDocument/2006/relationships/tags" Target="../tags/tag31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21.xml" /><Relationship Id="rId11" Type="http://schemas.openxmlformats.org/officeDocument/2006/relationships/tags" Target="../tags/tag322.xml" /><Relationship Id="rId12" Type="http://schemas.openxmlformats.org/officeDocument/2006/relationships/image" Target="../media/image39.png" /><Relationship Id="rId13" Type="http://schemas.openxmlformats.org/officeDocument/2006/relationships/tags" Target="../tags/tag323.xml" /><Relationship Id="rId2" Type="http://schemas.openxmlformats.org/officeDocument/2006/relationships/tags" Target="../tags/tag314.xml" /><Relationship Id="rId3" Type="http://schemas.openxmlformats.org/officeDocument/2006/relationships/tags" Target="../tags/tag315.xml" /><Relationship Id="rId4" Type="http://schemas.openxmlformats.org/officeDocument/2006/relationships/image" Target="../media/image38.jpeg" /><Relationship Id="rId5" Type="http://schemas.openxmlformats.org/officeDocument/2006/relationships/tags" Target="../tags/tag316.xml" /><Relationship Id="rId6" Type="http://schemas.openxmlformats.org/officeDocument/2006/relationships/tags" Target="../tags/tag317.xml" /><Relationship Id="rId7" Type="http://schemas.openxmlformats.org/officeDocument/2006/relationships/tags" Target="../tags/tag318.xml" /><Relationship Id="rId8" Type="http://schemas.openxmlformats.org/officeDocument/2006/relationships/tags" Target="../tags/tag319.xml" /><Relationship Id="rId9" Type="http://schemas.openxmlformats.org/officeDocument/2006/relationships/tags" Target="../tags/tag320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media" Target="../media/media7.mp4" /><Relationship Id="rId11" Type="http://schemas.openxmlformats.org/officeDocument/2006/relationships/tags" Target="../tags/tag329.xml" /><Relationship Id="rId12" Type="http://schemas.openxmlformats.org/officeDocument/2006/relationships/tags" Target="../tags/tag330.xml" /><Relationship Id="rId13" Type="http://schemas.openxmlformats.org/officeDocument/2006/relationships/tags" Target="../tags/tag331.xml" /><Relationship Id="rId14" Type="http://schemas.openxmlformats.org/officeDocument/2006/relationships/tags" Target="../tags/tag332.xml" /><Relationship Id="rId15" Type="http://schemas.openxmlformats.org/officeDocument/2006/relationships/tags" Target="../tags/tag333.xml" /><Relationship Id="rId2" Type="http://schemas.openxmlformats.org/officeDocument/2006/relationships/tags" Target="../tags/tag324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image" Target="../media/image40.png" /><Relationship Id="rId6" Type="http://schemas.openxmlformats.org/officeDocument/2006/relationships/tags" Target="../tags/tag327.xml" /><Relationship Id="rId7" Type="http://schemas.openxmlformats.org/officeDocument/2006/relationships/image" Target="../media/image41.png" /><Relationship Id="rId8" Type="http://schemas.openxmlformats.org/officeDocument/2006/relationships/tags" Target="../tags/tag328.xml" /><Relationship Id="rId9" Type="http://schemas.openxmlformats.org/officeDocument/2006/relationships/video" Target="../media/media7.mp4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2.xml" /><Relationship Id="rId11" Type="http://schemas.openxmlformats.org/officeDocument/2006/relationships/tags" Target="../tags/tag343.xml" /><Relationship Id="rId2" Type="http://schemas.openxmlformats.org/officeDocument/2006/relationships/tags" Target="../tags/tag334.xml" /><Relationship Id="rId3" Type="http://schemas.openxmlformats.org/officeDocument/2006/relationships/tags" Target="../tags/tag335.xml" /><Relationship Id="rId4" Type="http://schemas.openxmlformats.org/officeDocument/2006/relationships/tags" Target="../tags/tag336.xml" /><Relationship Id="rId5" Type="http://schemas.openxmlformats.org/officeDocument/2006/relationships/tags" Target="../tags/tag337.xml" /><Relationship Id="rId6" Type="http://schemas.openxmlformats.org/officeDocument/2006/relationships/tags" Target="../tags/tag338.xml" /><Relationship Id="rId7" Type="http://schemas.openxmlformats.org/officeDocument/2006/relationships/tags" Target="../tags/tag339.xml" /><Relationship Id="rId8" Type="http://schemas.openxmlformats.org/officeDocument/2006/relationships/tags" Target="../tags/tag340.xml" /><Relationship Id="rId9" Type="http://schemas.openxmlformats.org/officeDocument/2006/relationships/tags" Target="../tags/tag341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1.xml" /><Relationship Id="rId11" Type="http://schemas.openxmlformats.org/officeDocument/2006/relationships/tags" Target="../tags/tag352.xml" /><Relationship Id="rId2" Type="http://schemas.openxmlformats.org/officeDocument/2006/relationships/tags" Target="../tags/tag344.xml" /><Relationship Id="rId3" Type="http://schemas.openxmlformats.org/officeDocument/2006/relationships/tags" Target="../tags/tag345.xml" /><Relationship Id="rId4" Type="http://schemas.openxmlformats.org/officeDocument/2006/relationships/tags" Target="../tags/tag346.xml" /><Relationship Id="rId5" Type="http://schemas.openxmlformats.org/officeDocument/2006/relationships/image" Target="../media/image42.jpeg" /><Relationship Id="rId6" Type="http://schemas.openxmlformats.org/officeDocument/2006/relationships/tags" Target="../tags/tag347.xml" /><Relationship Id="rId7" Type="http://schemas.openxmlformats.org/officeDocument/2006/relationships/tags" Target="../tags/tag348.xml" /><Relationship Id="rId8" Type="http://schemas.openxmlformats.org/officeDocument/2006/relationships/tags" Target="../tags/tag349.xml" /><Relationship Id="rId9" Type="http://schemas.openxmlformats.org/officeDocument/2006/relationships/tags" Target="../tags/tag350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9.xml" /><Relationship Id="rId11" Type="http://schemas.openxmlformats.org/officeDocument/2006/relationships/tags" Target="../tags/tag360.xml" /><Relationship Id="rId12" Type="http://schemas.openxmlformats.org/officeDocument/2006/relationships/tags" Target="../tags/tag361.xml" /><Relationship Id="rId13" Type="http://schemas.openxmlformats.org/officeDocument/2006/relationships/tags" Target="../tags/tag362.xml" /><Relationship Id="rId2" Type="http://schemas.openxmlformats.org/officeDocument/2006/relationships/tags" Target="../tags/tag353.xml" /><Relationship Id="rId3" Type="http://schemas.openxmlformats.org/officeDocument/2006/relationships/tags" Target="../tags/tag354.xml" /><Relationship Id="rId4" Type="http://schemas.openxmlformats.org/officeDocument/2006/relationships/tags" Target="../tags/tag355.xml" /><Relationship Id="rId5" Type="http://schemas.openxmlformats.org/officeDocument/2006/relationships/image" Target="../media/image43.jpeg" /><Relationship Id="rId6" Type="http://schemas.openxmlformats.org/officeDocument/2006/relationships/tags" Target="../tags/tag356.xml" /><Relationship Id="rId7" Type="http://schemas.openxmlformats.org/officeDocument/2006/relationships/image" Target="../media/image44.jpeg" /><Relationship Id="rId8" Type="http://schemas.openxmlformats.org/officeDocument/2006/relationships/tags" Target="../tags/tag357.xml" /><Relationship Id="rId9" Type="http://schemas.openxmlformats.org/officeDocument/2006/relationships/tags" Target="../tags/tag358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363.xml" /><Relationship Id="rId3" Type="http://schemas.openxmlformats.org/officeDocument/2006/relationships/tags" Target="../tags/tag364.xml" /><Relationship Id="rId4" Type="http://schemas.openxmlformats.org/officeDocument/2006/relationships/image" Target="../media/image45.png" /><Relationship Id="rId5" Type="http://schemas.openxmlformats.org/officeDocument/2006/relationships/tags" Target="../tags/tag365.xml" /><Relationship Id="rId6" Type="http://schemas.openxmlformats.org/officeDocument/2006/relationships/tags" Target="../tags/tag366.xml" /><Relationship Id="rId7" Type="http://schemas.openxmlformats.org/officeDocument/2006/relationships/tags" Target="../tags/tag367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5.xml" /><Relationship Id="rId11" Type="http://schemas.openxmlformats.org/officeDocument/2006/relationships/tags" Target="../tags/tag376.xml" /><Relationship Id="rId2" Type="http://schemas.openxmlformats.org/officeDocument/2006/relationships/tags" Target="../tags/tag368.xml" /><Relationship Id="rId3" Type="http://schemas.openxmlformats.org/officeDocument/2006/relationships/tags" Target="../tags/tag369.xml" /><Relationship Id="rId4" Type="http://schemas.openxmlformats.org/officeDocument/2006/relationships/image" Target="../media/image46.jpeg" /><Relationship Id="rId5" Type="http://schemas.openxmlformats.org/officeDocument/2006/relationships/tags" Target="../tags/tag370.xml" /><Relationship Id="rId6" Type="http://schemas.openxmlformats.org/officeDocument/2006/relationships/tags" Target="../tags/tag371.xml" /><Relationship Id="rId7" Type="http://schemas.openxmlformats.org/officeDocument/2006/relationships/tags" Target="../tags/tag372.xml" /><Relationship Id="rId8" Type="http://schemas.openxmlformats.org/officeDocument/2006/relationships/tags" Target="../tags/tag373.xml" /><Relationship Id="rId9" Type="http://schemas.openxmlformats.org/officeDocument/2006/relationships/tags" Target="../tags/tag374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84.xml" /><Relationship Id="rId11" Type="http://schemas.openxmlformats.org/officeDocument/2006/relationships/tags" Target="../tags/tag385.xml" /><Relationship Id="rId2" Type="http://schemas.openxmlformats.org/officeDocument/2006/relationships/tags" Target="../tags/tag377.xml" /><Relationship Id="rId3" Type="http://schemas.openxmlformats.org/officeDocument/2006/relationships/tags" Target="../tags/tag378.xml" /><Relationship Id="rId4" Type="http://schemas.openxmlformats.org/officeDocument/2006/relationships/tags" Target="../tags/tag379.xml" /><Relationship Id="rId5" Type="http://schemas.openxmlformats.org/officeDocument/2006/relationships/image" Target="../media/image47.png" /><Relationship Id="rId6" Type="http://schemas.openxmlformats.org/officeDocument/2006/relationships/tags" Target="../tags/tag380.xml" /><Relationship Id="rId7" Type="http://schemas.openxmlformats.org/officeDocument/2006/relationships/tags" Target="../tags/tag381.xml" /><Relationship Id="rId8" Type="http://schemas.openxmlformats.org/officeDocument/2006/relationships/tags" Target="../tags/tag382.xml" /><Relationship Id="rId9" Type="http://schemas.openxmlformats.org/officeDocument/2006/relationships/tags" Target="../tags/tag383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3.xml" /><Relationship Id="rId11" Type="http://schemas.openxmlformats.org/officeDocument/2006/relationships/tags" Target="../tags/tag394.xml" /><Relationship Id="rId2" Type="http://schemas.openxmlformats.org/officeDocument/2006/relationships/tags" Target="../tags/tag386.xml" /><Relationship Id="rId3" Type="http://schemas.openxmlformats.org/officeDocument/2006/relationships/tags" Target="../tags/tag387.xml" /><Relationship Id="rId4" Type="http://schemas.openxmlformats.org/officeDocument/2006/relationships/image" Target="../media/image48.jpeg" /><Relationship Id="rId5" Type="http://schemas.openxmlformats.org/officeDocument/2006/relationships/tags" Target="../tags/tag388.xml" /><Relationship Id="rId6" Type="http://schemas.openxmlformats.org/officeDocument/2006/relationships/tags" Target="../tags/tag389.xml" /><Relationship Id="rId7" Type="http://schemas.openxmlformats.org/officeDocument/2006/relationships/tags" Target="../tags/tag390.xml" /><Relationship Id="rId8" Type="http://schemas.openxmlformats.org/officeDocument/2006/relationships/tags" Target="../tags/tag391.xml" /><Relationship Id="rId9" Type="http://schemas.openxmlformats.org/officeDocument/2006/relationships/tags" Target="../tags/tag39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9.xml" /><Relationship Id="rId11" Type="http://schemas.openxmlformats.org/officeDocument/2006/relationships/tags" Target="../tags/tag120.xml" /><Relationship Id="rId12" Type="http://schemas.openxmlformats.org/officeDocument/2006/relationships/tags" Target="../tags/tag121.xml" /><Relationship Id="rId13" Type="http://schemas.openxmlformats.org/officeDocument/2006/relationships/tags" Target="../tags/tag122.xml" /><Relationship Id="rId14" Type="http://schemas.openxmlformats.org/officeDocument/2006/relationships/tags" Target="../tags/tag123.xml" /><Relationship Id="rId2" Type="http://schemas.openxmlformats.org/officeDocument/2006/relationships/tags" Target="../tags/tag113.xml" /><Relationship Id="rId3" Type="http://schemas.openxmlformats.org/officeDocument/2006/relationships/image" Target="../media/image18.png" /><Relationship Id="rId4" Type="http://schemas.openxmlformats.org/officeDocument/2006/relationships/tags" Target="../tags/tag114.xml" /><Relationship Id="rId5" Type="http://schemas.openxmlformats.org/officeDocument/2006/relationships/image" Target="../media/image19.jpeg" /><Relationship Id="rId6" Type="http://schemas.openxmlformats.org/officeDocument/2006/relationships/tags" Target="../tags/tag115.xml" /><Relationship Id="rId7" Type="http://schemas.openxmlformats.org/officeDocument/2006/relationships/tags" Target="../tags/tag116.xml" /><Relationship Id="rId8" Type="http://schemas.openxmlformats.org/officeDocument/2006/relationships/tags" Target="../tags/tag117.xml" /><Relationship Id="rId9" Type="http://schemas.openxmlformats.org/officeDocument/2006/relationships/tags" Target="../tags/tag118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95.xml" /><Relationship Id="rId3" Type="http://schemas.openxmlformats.org/officeDocument/2006/relationships/tags" Target="../tags/tag396.xml" /><Relationship Id="rId4" Type="http://schemas.openxmlformats.org/officeDocument/2006/relationships/image" Target="../media/image49.png" /><Relationship Id="rId5" Type="http://schemas.openxmlformats.org/officeDocument/2006/relationships/tags" Target="../tags/tag397.xml" /><Relationship Id="rId6" Type="http://schemas.openxmlformats.org/officeDocument/2006/relationships/tags" Target="../tags/tag398.xml" /><Relationship Id="rId7" Type="http://schemas.openxmlformats.org/officeDocument/2006/relationships/tags" Target="../tags/tag39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0.xml" /><Relationship Id="rId3" Type="http://schemas.openxmlformats.org/officeDocument/2006/relationships/tags" Target="../tags/tag401.xml" /><Relationship Id="rId4" Type="http://schemas.openxmlformats.org/officeDocument/2006/relationships/tags" Target="../tags/tag402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3.xml" /><Relationship Id="rId3" Type="http://schemas.openxmlformats.org/officeDocument/2006/relationships/tags" Target="../tags/tag404.xml" /><Relationship Id="rId4" Type="http://schemas.openxmlformats.org/officeDocument/2006/relationships/tags" Target="../tags/tag405.xml" /><Relationship Id="rId5" Type="http://schemas.openxmlformats.org/officeDocument/2006/relationships/tags" Target="../tags/tag406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7.xml" /><Relationship Id="rId3" Type="http://schemas.openxmlformats.org/officeDocument/2006/relationships/tags" Target="../tags/tag408.xml" /><Relationship Id="rId4" Type="http://schemas.openxmlformats.org/officeDocument/2006/relationships/image" Target="../media/image50.png" /><Relationship Id="rId5" Type="http://schemas.openxmlformats.org/officeDocument/2006/relationships/tags" Target="../tags/tag409.xml" /><Relationship Id="rId6" Type="http://schemas.openxmlformats.org/officeDocument/2006/relationships/tags" Target="../tags/tag410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11.xml" /><Relationship Id="rId3" Type="http://schemas.openxmlformats.org/officeDocument/2006/relationships/tags" Target="../tags/tag412.xml" /><Relationship Id="rId4" Type="http://schemas.openxmlformats.org/officeDocument/2006/relationships/image" Target="../media/image51.png" /><Relationship Id="rId5" Type="http://schemas.openxmlformats.org/officeDocument/2006/relationships/tags" Target="../tags/tag413.xml" /><Relationship Id="rId6" Type="http://schemas.openxmlformats.org/officeDocument/2006/relationships/tags" Target="../tags/tag414.xml" /><Relationship Id="rId7" Type="http://schemas.openxmlformats.org/officeDocument/2006/relationships/tags" Target="../tags/tag415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4.xml" /><Relationship Id="rId11" Type="http://schemas.openxmlformats.org/officeDocument/2006/relationships/tags" Target="../tags/tag425.xml" /><Relationship Id="rId12" Type="http://schemas.openxmlformats.org/officeDocument/2006/relationships/tags" Target="../tags/tag426.xml" /><Relationship Id="rId13" Type="http://schemas.openxmlformats.org/officeDocument/2006/relationships/tags" Target="../tags/tag427.xml" /><Relationship Id="rId14" Type="http://schemas.openxmlformats.org/officeDocument/2006/relationships/tags" Target="../tags/tag428.xml" /><Relationship Id="rId15" Type="http://schemas.openxmlformats.org/officeDocument/2006/relationships/tags" Target="../tags/tag429.xml" /><Relationship Id="rId16" Type="http://schemas.openxmlformats.org/officeDocument/2006/relationships/tags" Target="../tags/tag430.xml" /><Relationship Id="rId17" Type="http://schemas.openxmlformats.org/officeDocument/2006/relationships/tags" Target="../tags/tag431.xml" /><Relationship Id="rId18" Type="http://schemas.openxmlformats.org/officeDocument/2006/relationships/tags" Target="../tags/tag432.xml" /><Relationship Id="rId19" Type="http://schemas.openxmlformats.org/officeDocument/2006/relationships/tags" Target="../tags/tag433.xml" /><Relationship Id="rId2" Type="http://schemas.openxmlformats.org/officeDocument/2006/relationships/tags" Target="../tags/tag416.xml" /><Relationship Id="rId20" Type="http://schemas.openxmlformats.org/officeDocument/2006/relationships/tags" Target="../tags/tag434.xml" /><Relationship Id="rId21" Type="http://schemas.openxmlformats.org/officeDocument/2006/relationships/tags" Target="../tags/tag435.xml" /><Relationship Id="rId22" Type="http://schemas.openxmlformats.org/officeDocument/2006/relationships/tags" Target="../tags/tag436.xml" /><Relationship Id="rId23" Type="http://schemas.openxmlformats.org/officeDocument/2006/relationships/tags" Target="../tags/tag437.xml" /><Relationship Id="rId24" Type="http://schemas.openxmlformats.org/officeDocument/2006/relationships/tags" Target="../tags/tag438.xml" /><Relationship Id="rId25" Type="http://schemas.openxmlformats.org/officeDocument/2006/relationships/tags" Target="../tags/tag439.xml" /><Relationship Id="rId26" Type="http://schemas.openxmlformats.org/officeDocument/2006/relationships/tags" Target="../tags/tag440.xml" /><Relationship Id="rId27" Type="http://schemas.openxmlformats.org/officeDocument/2006/relationships/tags" Target="../tags/tag441.xml" /><Relationship Id="rId3" Type="http://schemas.openxmlformats.org/officeDocument/2006/relationships/tags" Target="../tags/tag417.xml" /><Relationship Id="rId4" Type="http://schemas.openxmlformats.org/officeDocument/2006/relationships/tags" Target="../tags/tag418.xml" /><Relationship Id="rId5" Type="http://schemas.openxmlformats.org/officeDocument/2006/relationships/tags" Target="../tags/tag419.xml" /><Relationship Id="rId6" Type="http://schemas.openxmlformats.org/officeDocument/2006/relationships/tags" Target="../tags/tag420.xml" /><Relationship Id="rId7" Type="http://schemas.openxmlformats.org/officeDocument/2006/relationships/tags" Target="../tags/tag421.xml" /><Relationship Id="rId8" Type="http://schemas.openxmlformats.org/officeDocument/2006/relationships/tags" Target="../tags/tag422.xml" /><Relationship Id="rId9" Type="http://schemas.openxmlformats.org/officeDocument/2006/relationships/tags" Target="../tags/tag42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1.jpeg" /><Relationship Id="rId11" Type="http://schemas.openxmlformats.org/officeDocument/2006/relationships/tags" Target="../tags/tag129.xml" /><Relationship Id="rId12" Type="http://schemas.openxmlformats.org/officeDocument/2006/relationships/tags" Target="../tags/tag130.xml" /><Relationship Id="rId13" Type="http://schemas.openxmlformats.org/officeDocument/2006/relationships/tags" Target="../tags/tag131.xml" /><Relationship Id="rId14" Type="http://schemas.openxmlformats.org/officeDocument/2006/relationships/tags" Target="../tags/tag132.xml" /><Relationship Id="rId15" Type="http://schemas.openxmlformats.org/officeDocument/2006/relationships/tags" Target="../tags/tag133.xml" /><Relationship Id="rId16" Type="http://schemas.openxmlformats.org/officeDocument/2006/relationships/tags" Target="../tags/tag134.xml" /><Relationship Id="rId17" Type="http://schemas.openxmlformats.org/officeDocument/2006/relationships/tags" Target="../tags/tag135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tags" Target="../tags/tag127.xml" /><Relationship Id="rId6" Type="http://schemas.openxmlformats.org/officeDocument/2006/relationships/image" Target="../media/image20.png" /><Relationship Id="rId7" Type="http://schemas.openxmlformats.org/officeDocument/2006/relationships/tags" Target="../tags/tag128.xml" /><Relationship Id="rId8" Type="http://schemas.openxmlformats.org/officeDocument/2006/relationships/video" Target="../media/media5.mp4" /><Relationship Id="rId9" Type="http://schemas.microsoft.com/office/2007/relationships/media" Target="../media/media5.mp4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36.xml" /><Relationship Id="rId3" Type="http://schemas.openxmlformats.org/officeDocument/2006/relationships/tags" Target="../tags/tag137.xml" /><Relationship Id="rId4" Type="http://schemas.openxmlformats.org/officeDocument/2006/relationships/image" Target="../media/image22.png" /><Relationship Id="rId5" Type="http://schemas.openxmlformats.org/officeDocument/2006/relationships/tags" Target="../tags/tag138.xml" /><Relationship Id="rId6" Type="http://schemas.openxmlformats.org/officeDocument/2006/relationships/image" Target="../media/image23.png" /><Relationship Id="rId7" Type="http://schemas.openxmlformats.org/officeDocument/2006/relationships/tags" Target="../tags/tag139.xml" /><Relationship Id="rId8" Type="http://schemas.openxmlformats.org/officeDocument/2006/relationships/tags" Target="../tags/tag140.xml" /><Relationship Id="rId9" Type="http://schemas.openxmlformats.org/officeDocument/2006/relationships/tags" Target="../tags/tag14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9.xml" /><Relationship Id="rId11" Type="http://schemas.openxmlformats.org/officeDocument/2006/relationships/image" Target="../media/image25.png" /><Relationship Id="rId12" Type="http://schemas.openxmlformats.org/officeDocument/2006/relationships/tags" Target="../tags/tag150.xml" /><Relationship Id="rId2" Type="http://schemas.openxmlformats.org/officeDocument/2006/relationships/tags" Target="../tags/tag142.xml" /><Relationship Id="rId3" Type="http://schemas.openxmlformats.org/officeDocument/2006/relationships/tags" Target="../tags/tag143.xml" /><Relationship Id="rId4" Type="http://schemas.openxmlformats.org/officeDocument/2006/relationships/image" Target="../media/image24.png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tags" Target="../tags/tag146.xml" /><Relationship Id="rId8" Type="http://schemas.openxmlformats.org/officeDocument/2006/relationships/tags" Target="../tags/tag147.xml" /><Relationship Id="rId9" Type="http://schemas.openxmlformats.org/officeDocument/2006/relationships/tags" Target="../tags/tag148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8.xml" /><Relationship Id="rId11" Type="http://schemas.openxmlformats.org/officeDocument/2006/relationships/tags" Target="../tags/tag159.xml" /><Relationship Id="rId12" Type="http://schemas.openxmlformats.org/officeDocument/2006/relationships/tags" Target="../tags/tag160.xml" /><Relationship Id="rId13" Type="http://schemas.openxmlformats.org/officeDocument/2006/relationships/tags" Target="../tags/tag161.xml" /><Relationship Id="rId2" Type="http://schemas.openxmlformats.org/officeDocument/2006/relationships/tags" Target="../tags/tag151.xml" /><Relationship Id="rId3" Type="http://schemas.openxmlformats.org/officeDocument/2006/relationships/tags" Target="../tags/tag152.xml" /><Relationship Id="rId4" Type="http://schemas.openxmlformats.org/officeDocument/2006/relationships/tags" Target="../tags/tag153.xml" /><Relationship Id="rId5" Type="http://schemas.openxmlformats.org/officeDocument/2006/relationships/image" Target="../media/image26.jpeg" /><Relationship Id="rId6" Type="http://schemas.openxmlformats.org/officeDocument/2006/relationships/tags" Target="../tags/tag154.xml" /><Relationship Id="rId7" Type="http://schemas.openxmlformats.org/officeDocument/2006/relationships/tags" Target="../tags/tag155.xml" /><Relationship Id="rId8" Type="http://schemas.openxmlformats.org/officeDocument/2006/relationships/tags" Target="../tags/tag156.xml" /><Relationship Id="rId9" Type="http://schemas.openxmlformats.org/officeDocument/2006/relationships/tags" Target="../tags/tag15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image" Target="../media/image27.png" /><Relationship Id="rId5" Type="http://schemas.openxmlformats.org/officeDocument/2006/relationships/tags" Target="../tags/tag164.xml" /><Relationship Id="rId6" Type="http://schemas.openxmlformats.org/officeDocument/2006/relationships/tags" Target="../tags/tag165.xml" /><Relationship Id="rId7" Type="http://schemas.openxmlformats.org/officeDocument/2006/relationships/tags" Target="../tags/tag16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4.xml" /><Relationship Id="rId11" Type="http://schemas.openxmlformats.org/officeDocument/2006/relationships/tags" Target="../tags/tag175.xml" /><Relationship Id="rId12" Type="http://schemas.openxmlformats.org/officeDocument/2006/relationships/tags" Target="../tags/tag176.xml" /><Relationship Id="rId13" Type="http://schemas.openxmlformats.org/officeDocument/2006/relationships/tags" Target="../tags/tag177.xml" /><Relationship Id="rId2" Type="http://schemas.openxmlformats.org/officeDocument/2006/relationships/tags" Target="../tags/tag167.xml" /><Relationship Id="rId3" Type="http://schemas.openxmlformats.org/officeDocument/2006/relationships/tags" Target="../tags/tag168.xml" /><Relationship Id="rId4" Type="http://schemas.openxmlformats.org/officeDocument/2006/relationships/tags" Target="../tags/tag169.xml" /><Relationship Id="rId5" Type="http://schemas.openxmlformats.org/officeDocument/2006/relationships/tags" Target="../tags/tag170.xml" /><Relationship Id="rId6" Type="http://schemas.openxmlformats.org/officeDocument/2006/relationships/image" Target="../media/image28.jpeg" /><Relationship Id="rId7" Type="http://schemas.openxmlformats.org/officeDocument/2006/relationships/tags" Target="../tags/tag171.xml" /><Relationship Id="rId8" Type="http://schemas.openxmlformats.org/officeDocument/2006/relationships/tags" Target="../tags/tag172.xml" /><Relationship Id="rId9" Type="http://schemas.openxmlformats.org/officeDocument/2006/relationships/tags" Target="../tags/tag17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8.3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大气压强与人类生活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第八章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压强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886280" y="546799"/>
            <a:ext cx="7352392" cy="9772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如何精确测量大气压呢？科学家托里拆利采用了如下方法。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2" name="组合 21" title=""/>
          <p:cNvGrpSpPr/>
          <p:nvPr>
            <p:custDataLst>
              <p:tags r:id="rId4"/>
            </p:custDataLst>
          </p:nvPr>
        </p:nvGrpSpPr>
        <p:grpSpPr>
          <a:xfrm>
            <a:off x="886280" y="2597596"/>
            <a:ext cx="1175875" cy="760001"/>
            <a:chOff x="2643" y="3456"/>
            <a:chExt cx="1852" cy="1197"/>
          </a:xfrm>
        </p:grpSpPr>
        <p:grpSp>
          <p:nvGrpSpPr>
            <p:cNvPr id="12" name="组合 11"/>
            <p:cNvGrpSpPr/>
            <p:nvPr>
              <p:custDataLst>
                <p:tags r:id="rId5"/>
              </p:custDataLst>
            </p:nvPr>
          </p:nvGrpSpPr>
          <p:grpSpPr>
            <a:xfrm flipV="1">
              <a:off x="2961" y="3456"/>
              <a:ext cx="1172" cy="1167"/>
              <a:chOff x="3001" y="6091"/>
              <a:chExt cx="1800" cy="1324"/>
            </a:xfrm>
          </p:grpSpPr>
          <p:sp>
            <p:nvSpPr>
              <p:cNvPr id="10" name="梯形 9"/>
              <p:cNvSpPr/>
              <p:nvPr>
                <p:custDataLst>
                  <p:tags r:id="rId6"/>
                </p:custDataLst>
              </p:nvPr>
            </p:nvSpPr>
            <p:spPr>
              <a:xfrm flipH="1" flipV="1">
                <a:off x="3001" y="6091"/>
                <a:ext cx="1800" cy="1324"/>
              </a:xfrm>
              <a:prstGeom prst="trapezoid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1" name="梯形 10"/>
              <p:cNvSpPr/>
              <p:nvPr>
                <p:custDataLst>
                  <p:tags r:id="rId7"/>
                </p:custDataLst>
              </p:nvPr>
            </p:nvSpPr>
            <p:spPr>
              <a:xfrm flipH="1" flipV="1">
                <a:off x="3012" y="6104"/>
                <a:ext cx="1776" cy="1301"/>
              </a:xfrm>
              <a:prstGeom prst="trapezoid">
                <a:avLst>
                  <a:gd name="adj" fmla="val 26143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cxnSp>
          <p:nvCxnSpPr>
            <p:cNvPr id="3" name="直接连接符 2"/>
            <p:cNvCxnSpPr/>
            <p:nvPr>
              <p:custDataLst>
                <p:tags r:id="rId8"/>
              </p:custDataLst>
            </p:nvPr>
          </p:nvCxnSpPr>
          <p:spPr>
            <a:xfrm>
              <a:off x="2643" y="4653"/>
              <a:ext cx="18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67" name="Line 9" title="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467233" y="2997597"/>
            <a:ext cx="0" cy="359956"/>
          </a:xfrm>
          <a:prstGeom prst="line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265" name="Line 12" title="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1467233" y="3357597"/>
            <a:ext cx="0" cy="647920"/>
          </a:xfrm>
          <a:prstGeom prst="line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1"/>
            </p:custDataLst>
          </p:nvPr>
        </p:nvSpPr>
        <p:spPr>
          <a:xfrm>
            <a:off x="2062790" y="1540320"/>
            <a:ext cx="1906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p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液柱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=ρgh</a:t>
            </a:r>
            <a:endParaRPr lang="en-US" altLang="zh-CN" sz="2400" b="1" i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9" name="组合 8" title=""/>
          <p:cNvGrpSpPr/>
          <p:nvPr>
            <p:custDataLst>
              <p:tags r:id="rId12"/>
            </p:custDataLst>
          </p:nvPr>
        </p:nvGrpSpPr>
        <p:grpSpPr>
          <a:xfrm>
            <a:off x="3287554" y="2299818"/>
            <a:ext cx="1544129" cy="1383494"/>
            <a:chOff x="4933" y="2950"/>
            <a:chExt cx="2432" cy="2179"/>
          </a:xfrm>
        </p:grpSpPr>
        <p:grpSp>
          <p:nvGrpSpPr>
            <p:cNvPr id="39" name="组合 38"/>
            <p:cNvGrpSpPr/>
            <p:nvPr>
              <p:custDataLst>
                <p:tags r:id="rId13"/>
              </p:custDataLst>
            </p:nvPr>
          </p:nvGrpSpPr>
          <p:grpSpPr>
            <a:xfrm>
              <a:off x="4933" y="4279"/>
              <a:ext cx="2432" cy="850"/>
              <a:chOff x="4481" y="4290"/>
              <a:chExt cx="2432" cy="850"/>
            </a:xfrm>
          </p:grpSpPr>
          <p:sp>
            <p:nvSpPr>
              <p:cNvPr id="31" name="矩形 30"/>
              <p:cNvSpPr/>
              <p:nvPr>
                <p:custDataLst>
                  <p:tags r:id="rId14"/>
                </p:custDataLst>
              </p:nvPr>
            </p:nvSpPr>
            <p:spPr>
              <a:xfrm>
                <a:off x="4494" y="4376"/>
                <a:ext cx="2399" cy="75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</a:pPr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  <p:grpSp>
            <p:nvGrpSpPr>
              <p:cNvPr id="38" name="组合 37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4481" y="4290"/>
                <a:ext cx="2432" cy="850"/>
                <a:chOff x="4847" y="5184"/>
                <a:chExt cx="2432" cy="850"/>
              </a:xfrm>
            </p:grpSpPr>
            <p:cxnSp>
              <p:nvCxnSpPr>
                <p:cNvPr id="35" name="直接连接符 34"/>
                <p:cNvCxnSpPr/>
                <p:nvPr>
                  <p:custDataLst>
                    <p:tags r:id="rId16"/>
                  </p:custDataLst>
                </p:nvPr>
              </p:nvCxnSpPr>
              <p:spPr>
                <a:xfrm>
                  <a:off x="4847" y="6021"/>
                  <a:ext cx="2432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>
                  <p:custDataLst>
                    <p:tags r:id="rId17"/>
                  </p:custDataLst>
                </p:nvPr>
              </p:nvCxnSpPr>
              <p:spPr>
                <a:xfrm flipH="1" flipV="1">
                  <a:off x="4847" y="5184"/>
                  <a:ext cx="0" cy="8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>
                  <p:custDataLst>
                    <p:tags r:id="rId18"/>
                  </p:custDataLst>
                </p:nvPr>
              </p:nvCxnSpPr>
              <p:spPr>
                <a:xfrm flipH="1" flipV="1">
                  <a:off x="7279" y="5184"/>
                  <a:ext cx="0" cy="85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>
              <p:custDataLst>
                <p:tags r:id="rId19"/>
              </p:custDataLst>
            </p:nvPr>
          </p:nvGrpSpPr>
          <p:grpSpPr>
            <a:xfrm flipV="1">
              <a:off x="6006" y="2950"/>
              <a:ext cx="299" cy="1713"/>
              <a:chOff x="3681" y="5996"/>
              <a:chExt cx="459" cy="1419"/>
            </a:xfrm>
          </p:grpSpPr>
          <p:sp>
            <p:nvSpPr>
              <p:cNvPr id="5" name="矩形 4"/>
              <p:cNvSpPr/>
              <p:nvPr>
                <p:custDataLst>
                  <p:tags r:id="rId20"/>
                </p:custDataLst>
              </p:nvPr>
            </p:nvSpPr>
            <p:spPr>
              <a:xfrm flipH="1" flipV="1">
                <a:off x="3681" y="6091"/>
                <a:ext cx="459" cy="132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21"/>
                </p:custDataLst>
              </p:nvPr>
            </p:nvSpPr>
            <p:spPr>
              <a:xfrm flipH="1" flipV="1">
                <a:off x="3709" y="5996"/>
                <a:ext cx="398" cy="140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40" name="Line 9" title="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4058983" y="2844291"/>
            <a:ext cx="635" cy="359956"/>
          </a:xfrm>
          <a:prstGeom prst="line">
            <a:avLst/>
          </a:prstGeom>
          <a:ln w="381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Line 12" title="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H="1">
            <a:off x="3627872" y="2556326"/>
            <a:ext cx="0" cy="647920"/>
          </a:xfrm>
          <a:prstGeom prst="line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2" name="组合 41" title=""/>
          <p:cNvGrpSpPr/>
          <p:nvPr>
            <p:custDataLst>
              <p:tags r:id="rId24"/>
            </p:custDataLst>
          </p:nvPr>
        </p:nvGrpSpPr>
        <p:grpSpPr>
          <a:xfrm>
            <a:off x="6102796" y="3143629"/>
            <a:ext cx="1544129" cy="539683"/>
            <a:chOff x="4481" y="4290"/>
            <a:chExt cx="2432" cy="850"/>
          </a:xfrm>
        </p:grpSpPr>
        <p:sp>
          <p:nvSpPr>
            <p:cNvPr id="43" name="矩形 42"/>
            <p:cNvSpPr/>
            <p:nvPr>
              <p:custDataLst>
                <p:tags r:id="rId25"/>
              </p:custDataLst>
            </p:nvPr>
          </p:nvSpPr>
          <p:spPr>
            <a:xfrm>
              <a:off x="4494" y="4376"/>
              <a:ext cx="2399" cy="7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</a:pPr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44" name="组合 43"/>
            <p:cNvGrpSpPr/>
            <p:nvPr>
              <p:custDataLst>
                <p:tags r:id="rId26"/>
              </p:custDataLst>
            </p:nvPr>
          </p:nvGrpSpPr>
          <p:grpSpPr>
            <a:xfrm>
              <a:off x="4481" y="4290"/>
              <a:ext cx="2432" cy="850"/>
              <a:chOff x="4847" y="5184"/>
              <a:chExt cx="2432" cy="850"/>
            </a:xfrm>
          </p:grpSpPr>
          <p:cxnSp>
            <p:nvCxnSpPr>
              <p:cNvPr id="45" name="直接连接符 44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4847" y="6021"/>
                <a:ext cx="2432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28"/>
                </p:custDataLst>
              </p:nvPr>
            </p:nvCxnSpPr>
            <p:spPr>
              <a:xfrm flipH="1" flipV="1">
                <a:off x="4847" y="5184"/>
                <a:ext cx="0" cy="85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>
                <p:custDataLst>
                  <p:tags r:id="rId29"/>
                </p:custDataLst>
              </p:nvPr>
            </p:nvCxnSpPr>
            <p:spPr>
              <a:xfrm flipH="1" flipV="1">
                <a:off x="7279" y="5184"/>
                <a:ext cx="0" cy="85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文本框 50" title=""/>
          <p:cNvSpPr txBox="1"/>
          <p:nvPr>
            <p:custDataLst>
              <p:tags r:id="rId30"/>
            </p:custDataLst>
          </p:nvPr>
        </p:nvSpPr>
        <p:spPr>
          <a:xfrm>
            <a:off x="705327" y="3897281"/>
            <a:ext cx="773334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20000"/>
              </a:lnSpc>
              <a:buClrTx/>
              <a:buSzTx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思考：</a:t>
            </a:r>
            <a:r>
              <a:rPr lang="zh-CN" altLang="en-US" sz="2400">
                <a:latin typeface="Times New Roman"/>
                <a:ea typeface="微软雅黑" panose="020b0503020204020204" charset="-122"/>
              </a:rPr>
              <a:t>当我们使用非常高的管子，将它注满水，那么一旦当它产生的压强大于大气压，会发生什么现象？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sp>
        <p:nvSpPr>
          <p:cNvPr id="53" name="矩形 52" title=""/>
          <p:cNvSpPr/>
          <p:nvPr>
            <p:custDataLst>
              <p:tags r:id="rId31"/>
            </p:custDataLst>
          </p:nvPr>
        </p:nvSpPr>
        <p:spPr>
          <a:xfrm flipH="1">
            <a:off x="6788511" y="1059816"/>
            <a:ext cx="204445" cy="226603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4" name="矩形 53" title=""/>
          <p:cNvSpPr/>
          <p:nvPr>
            <p:custDataLst>
              <p:tags r:id="rId32"/>
            </p:custDataLst>
          </p:nvPr>
        </p:nvSpPr>
        <p:spPr>
          <a:xfrm flipH="1">
            <a:off x="6799940" y="1067435"/>
            <a:ext cx="179978" cy="231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7" name="Line 12" title="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H="1">
            <a:off x="6445654" y="2556326"/>
            <a:ext cx="0" cy="647920"/>
          </a:xfrm>
          <a:prstGeom prst="line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8" name="Line 12" title="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flipH="1">
            <a:off x="6888829" y="2556326"/>
            <a:ext cx="0" cy="647920"/>
          </a:xfrm>
          <a:prstGeom prst="line">
            <a:avLst/>
          </a:prstGeom>
          <a:ln w="635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9" name="文本框 58" title=""/>
          <p:cNvSpPr txBox="1"/>
          <p:nvPr>
            <p:custDataLst>
              <p:tags r:id="rId35"/>
            </p:custDataLst>
          </p:nvPr>
        </p:nvSpPr>
        <p:spPr>
          <a:xfrm>
            <a:off x="7307877" y="1459182"/>
            <a:ext cx="1502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会下降到？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60" name="组合 59" title=""/>
          <p:cNvGrpSpPr/>
          <p:nvPr>
            <p:custDataLst>
              <p:tags r:id="rId36"/>
            </p:custDataLst>
          </p:nvPr>
        </p:nvGrpSpPr>
        <p:grpSpPr>
          <a:xfrm>
            <a:off x="5344700" y="1316324"/>
            <a:ext cx="748573" cy="1885717"/>
            <a:chOff x="1995" y="4011"/>
            <a:chExt cx="1179" cy="2970"/>
          </a:xfrm>
        </p:grpSpPr>
        <p:sp>
          <p:nvSpPr>
            <p:cNvPr id="61" name="直接连接符 6167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862" y="4012"/>
              <a:ext cx="1" cy="2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2" name="直接连接符 61"/>
            <p:cNvCxnSpPr/>
            <p:nvPr>
              <p:custDataLst>
                <p:tags r:id="rId38"/>
              </p:custDataLst>
            </p:nvPr>
          </p:nvCxnSpPr>
          <p:spPr>
            <a:xfrm>
              <a:off x="2550" y="4011"/>
              <a:ext cx="62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>
              <p:custDataLst>
                <p:tags r:id="rId39"/>
              </p:custDataLst>
            </p:nvPr>
          </p:nvCxnSpPr>
          <p:spPr>
            <a:xfrm>
              <a:off x="2550" y="6981"/>
              <a:ext cx="62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>
              <p:custDataLst>
                <p:tags r:id="rId40"/>
              </p:custDataLst>
            </p:nvPr>
          </p:nvSpPr>
          <p:spPr>
            <a:xfrm>
              <a:off x="1995" y="5077"/>
              <a:ext cx="80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h</a:t>
              </a:r>
              <a:r>
                <a:rPr lang="zh-CN" altLang="en-US" sz="2400"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？</a:t>
              </a:r>
              <a:endPara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cxnSp>
        <p:nvCxnSpPr>
          <p:cNvPr id="7" name="直接连接符 6" title=""/>
          <p:cNvCxnSpPr/>
          <p:nvPr>
            <p:custDataLst>
              <p:tags r:id="rId41"/>
            </p:custDataLst>
          </p:nvPr>
        </p:nvCxnSpPr>
        <p:spPr>
          <a:xfrm flipH="1" flipV="1">
            <a:off x="3680570" y="1984897"/>
            <a:ext cx="346667" cy="516826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8" name="组合 9" title=""/>
          <p:cNvGrpSpPr/>
          <p:nvPr>
            <p:custDataLst>
              <p:tags r:id="rId42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4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4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4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二、怎样测量大气压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419701" pathEditMode="relative" ptsTypes="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3" grpId="0" animBg="1"/>
      <p:bldP spid="26" grpId="0"/>
      <p:bldP spid="51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69137" y="585478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演示实验：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18000"/>
          </a:blip>
          <a:stretch>
            <a:fillRect/>
          </a:stretch>
        </p:blipFill>
        <p:spPr>
          <a:xfrm>
            <a:off x="669137" y="1454605"/>
            <a:ext cx="3903498" cy="3483180"/>
          </a:xfrm>
          <a:prstGeom prst="rect">
            <a:avLst/>
          </a:prstGeom>
        </p:spPr>
      </p:pic>
      <p:pic>
        <p:nvPicPr>
          <p:cNvPr id="3" name="托里拆利实验" title="">
            <a:hlinkClick action="ppaction://media"/>
          </p:cNvPr>
          <p:cNvPicPr>
            <a:picLocks noChangeAspect="1"/>
          </p:cNvPicPr>
          <p:nvPr>
            <a:vide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8349" y="1718230"/>
            <a:ext cx="3720790" cy="2087742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22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二、怎样测量大气压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695169" y="1838230"/>
            <a:ext cx="4035562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10000"/>
              </a:lnSpc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大气压能支撑多高的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汞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柱？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695169" y="2760639"/>
            <a:ext cx="59142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换用粗细不同的两种玻璃管，管内外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汞液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的高度差是否改变？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695169" y="3984265"/>
            <a:ext cx="5682548" cy="902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10000"/>
              </a:lnSpc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把玻璃管倾斜，管内外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汞液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的高度差是否改变？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695169" y="1352515"/>
            <a:ext cx="280127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为什么要灌满汞液？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695169" y="586748"/>
            <a:ext cx="1010160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讨论：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695169" y="2370294"/>
            <a:ext cx="457143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latinLnBrk="0">
              <a:lnSpc>
                <a:spcPct val="10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托里拆利为什么不用水做实验？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1" name="组合 10" title=""/>
          <p:cNvGrpSpPr/>
          <p:nvPr>
            <p:custDataLst>
              <p:tags r:id="rId9"/>
            </p:custDataLst>
          </p:nvPr>
        </p:nvGrpSpPr>
        <p:grpSpPr>
          <a:xfrm>
            <a:off x="6968194" y="1985532"/>
            <a:ext cx="1767622" cy="2342226"/>
            <a:chOff x="7427" y="4164"/>
            <a:chExt cx="2784" cy="3689"/>
          </a:xfrm>
        </p:grpSpPr>
        <p:pic>
          <p:nvPicPr>
            <p:cNvPr id="104" name="图片 10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27" y="4164"/>
              <a:ext cx="2784" cy="30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7939" y="7225"/>
              <a:ext cx="198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latin typeface="微软雅黑" panose="020b0503020204020204" charset="-122"/>
                  <a:ea typeface="微软雅黑" panose="020b0503020204020204" charset="-122"/>
                </a:rPr>
                <a:t>托里拆利</a:t>
              </a:r>
              <a:endParaRPr lang="zh-CN" altLang="en-US" sz="2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二、怎样测量大气压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17708" y="567620"/>
            <a:ext cx="772763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smtClean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通常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，人们把</a:t>
            </a:r>
            <a:r>
              <a:rPr lang="zh-CN" altLang="en-US" sz="2400" smtClean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高</a:t>
            </a:r>
            <a:r>
              <a:rPr lang="en-US" altLang="zh-CN" sz="2400" smtClean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760 mm</a:t>
            </a:r>
            <a:r>
              <a:rPr lang="zh-CN" altLang="en-US" sz="2400" smtClean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高的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汞柱所产生的压强，作为</a:t>
            </a: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个</a:t>
            </a:r>
            <a:r>
              <a:rPr lang="zh-CN" altLang="en-US" sz="2400" b="1" smtClean="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标准大气压</a:t>
            </a:r>
            <a:r>
              <a:rPr lang="zh-CN" altLang="en-US" sz="2400" smtClean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符号为</a:t>
            </a:r>
            <a:r>
              <a:rPr lang="en-US" altLang="zh-CN" sz="2400" smtClean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 atm</a:t>
            </a:r>
            <a:r>
              <a:rPr lang="zh-CN" altLang="en-US" sz="2400" smtClean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400" smtClean="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7410" name="Picture 10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30000" contrast="36000"/>
          </a:blip>
          <a:stretch>
            <a:fillRect/>
          </a:stretch>
        </p:blipFill>
        <p:spPr bwMode="auto">
          <a:xfrm>
            <a:off x="6579622" y="1748071"/>
            <a:ext cx="2092067" cy="2971433"/>
          </a:xfrm>
          <a:prstGeom prst="rect">
            <a:avLst/>
          </a:prstGeom>
        </p:spPr>
      </p:pic>
      <p:sp>
        <p:nvSpPr>
          <p:cNvPr id="16386" name="Text Box 5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74534" y="2438866"/>
            <a:ext cx="1309843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ρ</a:t>
            </a:r>
            <a:r>
              <a:rPr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汞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gh</a:t>
            </a:r>
            <a:endParaRPr lang="en-US" altLang="zh-CN" sz="2400" i="1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387" name="Text Box 6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74534" y="2930163"/>
            <a:ext cx="5652072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13.6×10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 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kg/m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×9.8 N/kg×0.76 m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388" name="Text Box 7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74534" y="3421593"/>
            <a:ext cx="291746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=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1.013×10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 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Pa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389" name="Text Box 8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7708" y="1947305"/>
            <a:ext cx="1966987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p</a:t>
            </a:r>
            <a:r>
              <a:rPr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大气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p</a:t>
            </a:r>
            <a:r>
              <a:rPr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汞</a:t>
            </a:r>
            <a:endParaRPr lang="zh-CN" altLang="en-US" sz="2400" baseline="-250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10"/>
            </p:custDataLst>
          </p:nvPr>
        </p:nvSpPr>
        <p:spPr bwMode="auto">
          <a:xfrm>
            <a:off x="1963742" y="4000006"/>
            <a:ext cx="4393023" cy="4609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noProof="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 noProof="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noProof="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atm</a:t>
            </a:r>
            <a:r>
              <a:rPr lang="en-US" altLang="zh-CN" sz="2400" noProof="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noProof="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的值约为1.013×10</a:t>
            </a:r>
            <a:r>
              <a:rPr lang="zh-CN" altLang="en-US" sz="2400" baseline="30000" noProof="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5</a:t>
            </a:r>
            <a:r>
              <a:rPr lang="zh-CN" altLang="en-US" sz="2400" noProof="0" smtClean="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Pa。</a:t>
            </a:r>
            <a:endParaRPr lang="zh-CN" altLang="en-US" sz="2400" noProof="0" smtClean="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2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二、怎样测量大气压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16389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1151042" y="863625"/>
            <a:ext cx="68425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现在我们可以直接用仪器测量出大气压强的大小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6"/>
          <a:stretch>
            <a:fillRect/>
          </a:stretch>
        </p:blipFill>
        <p:spPr>
          <a:xfrm>
            <a:off x="1535805" y="1435558"/>
            <a:ext cx="6073025" cy="2881274"/>
          </a:xfrm>
          <a:prstGeom prst="rect">
            <a:avLst/>
          </a:prstGeom>
        </p:spPr>
      </p:pic>
      <p:grpSp>
        <p:nvGrpSpPr>
          <p:cNvPr id="22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二、怎样测量大气压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2420886" y="4428578"/>
            <a:ext cx="1287621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b="1">
                <a:solidFill>
                  <a:srgbClr val="008080"/>
                </a:solidFill>
              </a:rPr>
              <a:t>汞气压表</a:t>
            </a:r>
            <a:endParaRPr lang="zh-CN" altLang="en-US" sz="100" b="1">
              <a:solidFill>
                <a:srgbClr val="008080"/>
              </a:solidFill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5290096" y="4428578"/>
            <a:ext cx="1453336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" b="1">
                <a:solidFill>
                  <a:srgbClr val="008080"/>
                </a:solidFill>
              </a:rPr>
              <a:t>无液气压计</a:t>
            </a:r>
            <a:endParaRPr lang="zh-CN" altLang="en-US" sz="100" b="1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81518" y="1062356"/>
            <a:ext cx="7581599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457200" algn="l" eaLnBrk="1" latinLnBrk="0" hangingPunct="1">
              <a:lnSpc>
                <a:spcPct val="13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假设你趴在地上，后背的面积为2400cm</a:t>
            </a:r>
            <a:r>
              <a:rPr lang="zh-CN" altLang="en-US" sz="2400" baseline="300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，请你计算大气对你后背的压力有多大。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2539616" y="2363813"/>
            <a:ext cx="4179054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eaLnBrk="1" latinLnBrk="0" hangingPunct="1">
              <a:lnSpc>
                <a:spcPct val="130000"/>
              </a:lnSpc>
              <a:buClrTx/>
              <a:buSzTx/>
            </a:pPr>
            <a:r>
              <a:rPr lang="en-US" alt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=2400cm</a:t>
            </a:r>
            <a:r>
              <a:rPr lang="zh-CN" altLang="en-US" sz="2400" baseline="30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=0.24m</a:t>
            </a:r>
            <a:r>
              <a:rPr lang="zh-CN" altLang="en-US" sz="2400" baseline="30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endParaRPr lang="zh-CN" altLang="en-US" sz="2400" baseline="30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2539616" y="2992386"/>
            <a:ext cx="571429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eaLnBrk="1" latinLnBrk="0" hangingPunct="1">
              <a:lnSpc>
                <a:spcPct val="130000"/>
              </a:lnSpc>
              <a:buClrTx/>
              <a:buSzTx/>
            </a:pPr>
            <a:r>
              <a:rPr lang="en-US" alt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F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p</a:t>
            </a:r>
            <a:r>
              <a:rPr lang="en-US" altLang="zh-CN" sz="2400" i="1" baseline="-25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0</a:t>
            </a:r>
            <a:r>
              <a:rPr lang="en-US" alt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S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Pa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×0.24m</a:t>
            </a:r>
            <a:r>
              <a:rPr lang="zh-CN" altLang="en-US" sz="2400" baseline="30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=2.4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×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4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N</a:t>
            </a:r>
            <a:endParaRPr lang="en-US" altLang="zh-CN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951677" y="4035694"/>
            <a:ext cx="7411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eaLnBrk="1" latinLnBrk="0" hangingPunct="1">
              <a:lnSpc>
                <a:spcPct val="10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如此大的力压在我们身上，为什么我们没有被压瘪呢？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195486"/>
            <a:ext cx="80577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任务二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测量大气压强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．如图所示的是托里拆利实验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回答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下面的问题。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【实验过程】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将玻璃管中装满汞，开口端浸在汞中，移开堵住管口的手指，发现管中汞柱会缓慢下降，但降到一定程度就不再下降了，这证明了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的存在，管内汞面上方是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3622" y="843558"/>
            <a:ext cx="383885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372609" y="3579862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大气压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744239" y="408391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真空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195486"/>
            <a:ext cx="8057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测得玻璃管内外汞液面高度差为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mm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【实验结论】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通过计算，当时的大气压为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______________Pa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ρ</a:t>
            </a:r>
            <a:r>
              <a:rPr lang="zh-CN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汞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13.6 g/cm</a:t>
            </a:r>
            <a:r>
              <a:rPr lang="en-US" altLang="zh-CN" sz="2400" b="1" kern="100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 N/kg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2197487"/>
            <a:ext cx="383885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485058" y="267494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760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894351" y="1347614"/>
            <a:ext cx="1827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1.033 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6×10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5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195486"/>
            <a:ext cx="80577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【交流反思】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(4)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实验过程中将玻璃管倾斜，则管内外汞液面高度差将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，管内汞柱的长度将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均填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变长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变短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不变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(5)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若玻璃管中的汞没有装满，则测量的大气压值与真实值相比，要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偏大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偏小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(6)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换用更粗的玻璃管竖直放置进行实验，管内外汞液面高度差将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(16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814237" y="134761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不变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4644008" y="134761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变长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1979712" y="300379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偏小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7"/>
            </p:custDataLst>
          </p:nvPr>
        </p:nvSpPr>
        <p:spPr>
          <a:xfrm>
            <a:off x="1691680" y="408391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不变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411" name="TextBox 7" title=""/>
          <p:cNvSpPr txBox="1"/>
          <p:nvPr>
            <p:custDataLst>
              <p:tags r:id="rId3"/>
            </p:custDataLst>
          </p:nvPr>
        </p:nvSpPr>
        <p:spPr>
          <a:xfrm>
            <a:off x="653264" y="626483"/>
            <a:ext cx="7836521" cy="10502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大气压强的大小不是一成不变的，其大小与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海拔高度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有关。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48000" contrast="60000"/>
          </a:blip>
          <a:srcRect l="4769" r="4643"/>
          <a:stretch>
            <a:fillRect/>
          </a:stretch>
        </p:blipFill>
        <p:spPr>
          <a:xfrm>
            <a:off x="2656441" y="1397594"/>
            <a:ext cx="1864765" cy="3358100"/>
          </a:xfrm>
          <a:prstGeom prst="rect">
            <a:avLst/>
          </a:prstGeom>
          <a:effectLst/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2F3F5">
                  <a:alpha val="100000"/>
                </a:srgbClr>
              </a:clrFrom>
              <a:clrTo>
                <a:srgbClr val="F2F3F5">
                  <a:alpha val="100000"/>
                  <a:alpha val="0"/>
                </a:srgbClr>
              </a:clrTo>
            </a:clrChange>
            <a:lum bright="-42000" contrast="60000"/>
          </a:blip>
          <a:stretch>
            <a:fillRect/>
          </a:stretch>
        </p:blipFill>
        <p:spPr>
          <a:xfrm>
            <a:off x="705327" y="1394420"/>
            <a:ext cx="1764447" cy="3358100"/>
          </a:xfrm>
          <a:prstGeom prst="rect">
            <a:avLst/>
          </a:prstGeom>
          <a:effectLst/>
        </p:spPr>
      </p:pic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4768191" y="2571565"/>
            <a:ext cx="3859054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你认为大气压的大小与海拔存在什么样的关系？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782789" y="674419"/>
            <a:ext cx="557842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000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你还能举出哪些事例证明大气压的存在？</a:t>
            </a:r>
            <a:endParaRPr lang="zh-CN" altLang="en-US" sz="2000">
              <a:gradFill>
                <a:gsLst>
                  <a:gs pos="51300">
                    <a:srgbClr val="32B0EA"/>
                  </a:gs>
                  <a:gs pos="0">
                    <a:srgbClr val="005F9F"/>
                  </a:gs>
                  <a:gs pos="100000">
                    <a:srgbClr val="ADDCE1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杯子吸鸡蛋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486" y="1495372"/>
            <a:ext cx="2559612" cy="1439822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5" name="塑料瓶扎孔实验" title="">
            <a:hlinkClick action="ppaction://media"/>
          </p:cNvPr>
          <p:cNvPicPr>
            <a:picLocks noChangeAspect="1"/>
          </p:cNvPicPr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6281" y="2755217"/>
            <a:ext cx="2559286" cy="1439822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6" name="瓶子吸水实验" title="">
            <a:hlinkClick action="ppaction://media"/>
          </p:cNvPr>
          <p:cNvPicPr>
            <a:picLocks noChangeAspect="1"/>
          </p:cNvPicPr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18032" y="1495372"/>
            <a:ext cx="1518083" cy="2699667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7" name="气球提杯子" title="">
            <a:hlinkClick action="ppaction://media"/>
          </p:cNvPr>
          <p:cNvPicPr>
            <a:picLocks noChangeAspect="1"/>
          </p:cNvPicPr>
          <p:nvPr>
            <a:videoFile r:link="rId18"/>
            <p:custDataLst>
              <p:tags r:id="rId17"/>
            </p:custDataLst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62479" y="1495372"/>
            <a:ext cx="1518418" cy="2699667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22" name="组合 9" title=""/>
          <p:cNvGrpSpPr/>
          <p:nvPr>
            <p:custDataLst>
              <p:tags r:id="rId20"/>
            </p:custDataLst>
          </p:nvPr>
        </p:nvGrpSpPr>
        <p:grpSpPr>
          <a:xfrm>
            <a:off x="564" y="55555"/>
            <a:ext cx="5986676" cy="460375"/>
            <a:chOff x="0" y="623478"/>
            <a:chExt cx="7037043" cy="538746"/>
          </a:xfrm>
        </p:grpSpPr>
        <p:grpSp>
          <p:nvGrpSpPr>
            <p:cNvPr id="23" name="组合 10"/>
            <p:cNvGrpSpPr/>
            <p:nvPr>
              <p:custDataLst>
                <p:tags r:id="rId2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2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2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08243" y="623478"/>
              <a:ext cx="6528800" cy="53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gradFill>
                    <a:gsLst>
                      <a:gs pos="51300">
                        <a:srgbClr val="32B0EA"/>
                      </a:gs>
                      <a:gs pos="0">
                        <a:srgbClr val="005F9F"/>
                      </a:gs>
                      <a:gs pos="100000">
                        <a:srgbClr val="ADDCE1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一、怎样知道大气有压强</a:t>
              </a:r>
              <a:endParaRPr lang="zh-CN" altLang="en-US" sz="2400" b="1">
                <a:gradFill>
                  <a:gsLst>
                    <a:gs pos="51300">
                      <a:srgbClr val="32B0EA"/>
                    </a:gs>
                    <a:gs pos="0">
                      <a:srgbClr val="005F9F"/>
                    </a:gs>
                    <a:gs pos="100000">
                      <a:srgbClr val="ADDCE1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1">
              <p:cMediaNode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1988" name="Picture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24000"/>
          </a:blip>
          <a:srcRect b="14738"/>
          <a:stretch>
            <a:fillRect/>
          </a:stretch>
        </p:blipFill>
        <p:spPr>
          <a:xfrm>
            <a:off x="1277710" y="689657"/>
            <a:ext cx="6495883" cy="3309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604375" y="4142229"/>
            <a:ext cx="8027949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ClrTx/>
              <a:buSzTx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在海拔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 k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m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以内，大约每升高10m，大气压约减小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111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Pa。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22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89137" y="688387"/>
            <a:ext cx="76571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在海拔很高的地区，人们都使用高压锅煮饭，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457200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你知道为什么吗？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2" name="图片 10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79864" y="2146167"/>
            <a:ext cx="3184943" cy="2123738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3" name="文本框 2" title=""/>
          <p:cNvSpPr txBox="1"/>
          <p:nvPr>
            <p:custDataLst>
              <p:tags r:id="rId6"/>
            </p:custDataLst>
          </p:nvPr>
        </p:nvSpPr>
        <p:spPr>
          <a:xfrm>
            <a:off x="2934537" y="4341091"/>
            <a:ext cx="327559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用高压锅烹饪的边防战士们</a:t>
            </a:r>
            <a:endParaRPr lang="zh-CN" altLang="en-US" sz="20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2331700" y="12357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716756" y="1057860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Text Box 2" title=""/>
          <p:cNvSpPr txBox="1"/>
          <p:nvPr>
            <p:custDataLst>
              <p:tags r:id="rId4"/>
            </p:custDataLst>
          </p:nvPr>
        </p:nvSpPr>
        <p:spPr>
          <a:xfrm>
            <a:off x="2018663" y="670609"/>
            <a:ext cx="51066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【实验】探究水的沸点与气压的关系</a:t>
            </a:r>
            <a:endParaRPr lang="zh-CN" altLang="en-US" sz="2400" b="1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716756" y="1814738"/>
            <a:ext cx="6473026" cy="3041909"/>
          </a:xfrm>
          <a:prstGeom prst="rect">
            <a:avLst/>
          </a:prstGeom>
        </p:spPr>
      </p:pic>
      <p:pic>
        <p:nvPicPr>
          <p:cNvPr id="4" name="探究沸点与气压的关系" title="">
            <a:hlinkClick action="ppaction://media"/>
          </p:cNvPr>
          <p:cNvPicPr>
            <a:picLocks noChangeAspect="1"/>
          </p:cNvPicPr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9622" y="1322674"/>
            <a:ext cx="2252281" cy="1259844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22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88819" y="520082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实验记录：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688819" y="1267436"/>
            <a:ext cx="7310487" cy="108775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lnSpc>
                <a:spcPct val="110000"/>
              </a:lnSpc>
              <a:spcBef>
                <a:spcPct val="50000"/>
              </a:spcBef>
              <a:buClrTx/>
              <a:buSzTx/>
              <a:buFont typeface="Wingdings" panose="05000000000000000000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给沸腾的水打气加压，水停止沸腾；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  <a:p>
            <a:pPr lvl="0" algn="l">
              <a:lnSpc>
                <a:spcPct val="110000"/>
              </a:lnSpc>
              <a:spcBef>
                <a:spcPct val="50000"/>
              </a:spcBef>
              <a:buClrTx/>
              <a:buSzTx/>
              <a:buFont typeface="Wingdings" panose="05000000000000000000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对停止沸腾的水抽气减压，水开始沸腾。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688819" y="2328338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681835" y="2988073"/>
            <a:ext cx="7519377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当气压增大时，水的沸点增高；当气压减小时，水的沸点降低。进一步研究表明，液体的沸点都随液体表面的气压增大而升高，随气压减小而降低。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 title=""/>
          <p:cNvSpPr txBox="1"/>
          <p:nvPr>
            <p:custDataLst>
              <p:tags r:id="rId3"/>
            </p:custDataLst>
          </p:nvPr>
        </p:nvSpPr>
        <p:spPr>
          <a:xfrm>
            <a:off x="648819" y="755557"/>
            <a:ext cx="7699694" cy="152971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indent="457200" fontAlgn="auto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青藏高原上，水的沸点仅为84~87℃左右，有的哨所海拔五千多米，水的沸点不足70℃。虽说水已经沸腾，但米饭却无法煮熟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Text Box 8" title=""/>
          <p:cNvSpPr txBox="1"/>
          <p:nvPr>
            <p:custDataLst>
              <p:tags r:id="rId4"/>
            </p:custDataLst>
          </p:nvPr>
        </p:nvSpPr>
        <p:spPr>
          <a:xfrm>
            <a:off x="779613" y="2930930"/>
            <a:ext cx="3824133" cy="90297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indent="457200">
              <a:lnSpc>
                <a:spcPct val="110000"/>
              </a:lnSpc>
              <a:spcBef>
                <a:spcPct val="0"/>
              </a:spcBef>
              <a:buClrTx/>
              <a:buSzTx/>
              <a:buFont typeface="Wingdings" panose="05000000000000000000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家用压力锅内水的沸点可达120℃左右。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2" name="图片 10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0F0F0">
                  <a:alpha val="100000"/>
                </a:srgbClr>
              </a:clrFrom>
              <a:clrTo>
                <a:srgbClr val="F0F0F0">
                  <a:alpha val="100000"/>
                  <a:alpha val="0"/>
                </a:srgbClr>
              </a:clrTo>
            </a:clrChange>
          </a:blip>
          <a:srcRect l="14191" t="24602" r="16734"/>
          <a:stretch>
            <a:fillRect/>
          </a:stretch>
        </p:blipFill>
        <p:spPr bwMode="auto">
          <a:xfrm>
            <a:off x="5081842" y="2571565"/>
            <a:ext cx="3266672" cy="2010797"/>
          </a:xfrm>
          <a:prstGeom prst="rect">
            <a:avLst/>
          </a:prstGeom>
          <a:noFill/>
          <a:ln w="12700">
            <a:noFill/>
          </a:ln>
          <a:effectLst/>
        </p:spPr>
      </p:pic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860251" y="708070"/>
            <a:ext cx="342286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大气压在生活中的应用：</a:t>
            </a:r>
            <a:endParaRPr lang="zh-CN" altLang="en-US" sz="24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987233" y="3679503"/>
            <a:ext cx="6952392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人使用吸管喝饮料时，将吸管内的空气吸出，使得吸管里面的气压小于外界大气压，大气压将饮料压入人的嘴中。（针管同理）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4" name="图片 10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53583" y="1308071"/>
            <a:ext cx="1914391" cy="21597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1572" r="5987" b="4990"/>
          <a:stretch>
            <a:fillRect/>
          </a:stretch>
        </p:blipFill>
        <p:spPr bwMode="auto">
          <a:xfrm>
            <a:off x="4652635" y="1308071"/>
            <a:ext cx="3159539" cy="2159733"/>
          </a:xfrm>
          <a:prstGeom prst="rect">
            <a:avLst/>
          </a:prstGeom>
          <a:noFill/>
          <a:ln w="12700">
            <a:noFill/>
          </a:ln>
          <a:effectLst/>
        </p:spPr>
      </p:pic>
      <p:grpSp>
        <p:nvGrpSpPr>
          <p:cNvPr id="22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195486"/>
            <a:ext cx="79667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合肥期中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小明利用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V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4.5 mL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注射器和测量范围为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～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的弹簧测力计等器材粗略测量大气压。他测量出注射器刻度部分的长度为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6.00 cm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小明用橡皮帽封住注射器的小孔，目的是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(2)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如图，向右缓慢拉动注射器，当活塞开始滑动时，记下弹簧测力计示数为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7.5 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，据此可测得大气压值为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____________Pa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275606"/>
            <a:ext cx="2572628" cy="61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755576" y="2457643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避免空气进入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748352" y="4083918"/>
            <a:ext cx="1289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1.0×10</a:t>
            </a:r>
            <a:r>
              <a:rPr lang="en-US" altLang="zh-CN" sz="2400" b="1" baseline="30000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5</a:t>
            </a:r>
            <a:endParaRPr lang="en-US" altLang="zh-CN" sz="2400" b="1" baseline="30000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" name="文本框 12" title=""/>
          <p:cNvSpPr txBox="1"/>
          <p:nvPr>
            <p:custDataLst>
              <p:tags r:id="rId3"/>
            </p:custDataLst>
          </p:nvPr>
        </p:nvSpPr>
        <p:spPr>
          <a:xfrm>
            <a:off x="761200" y="843943"/>
            <a:ext cx="5153024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航天服是航天员必备的生命保障和防护救生装备。航天服分为舱内航天服和舱外航天服两种。舱内航天服用于航天员在载人飞船发射、返回时穿着，为航天员创造合适的体表压力、气体成分以及温度、湿度等生存条件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6274860" y="969657"/>
            <a:ext cx="1951471" cy="3203604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3" name="文本框 2" title=""/>
          <p:cNvSpPr txBox="1"/>
          <p:nvPr>
            <p:custDataLst>
              <p:tags r:id="rId6"/>
            </p:custDataLst>
          </p:nvPr>
        </p:nvSpPr>
        <p:spPr>
          <a:xfrm>
            <a:off x="2707870" y="4384901"/>
            <a:ext cx="3744768" cy="8299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你还知道哪些气压的应用？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" name="文本框 16" title=""/>
          <p:cNvSpPr txBox="1"/>
          <p:nvPr>
            <p:custDataLst>
              <p:tags r:id="rId3"/>
            </p:custDataLst>
          </p:nvPr>
        </p:nvSpPr>
        <p:spPr>
          <a:xfrm>
            <a:off x="629772" y="1038229"/>
            <a:ext cx="5351119" cy="415417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indent="0" algn="l" fontAlgn="auto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charset="0"/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泵启动前，应使泵壳里灌满水。启动后，高速旋转的叶轮将壳里的水甩到出水管内，从而造成叶轮转轴附近的气压减小，这样水就在大气压强的作用下，推开底阀沿着进水管进入泵壳。进来的水又被叶轮甩到出水管内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……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只要电动机持续地带动叶轮旋转，水就会不断地从低处“流”向高处。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710411" y="576641"/>
            <a:ext cx="172317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离心式水泵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-6000" contrast="12000"/>
          </a:blip>
          <a:stretch>
            <a:fillRect/>
          </a:stretch>
        </p:blipFill>
        <p:spPr>
          <a:xfrm>
            <a:off x="6190415" y="1092832"/>
            <a:ext cx="2468575" cy="3634291"/>
          </a:xfrm>
          <a:prstGeom prst="rect">
            <a:avLst/>
          </a:prstGeom>
        </p:spPr>
      </p:pic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" name="文本框 16" title=""/>
          <p:cNvSpPr txBox="1"/>
          <p:nvPr>
            <p:custDataLst>
              <p:tags r:id="rId3"/>
            </p:custDataLst>
          </p:nvPr>
        </p:nvSpPr>
        <p:spPr>
          <a:xfrm>
            <a:off x="667232" y="1084578"/>
            <a:ext cx="4878738" cy="286131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indent="0" fontAlgn="auto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charset="0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高压氧舱是一种临床治疗设备。高压氧舱可以迅速提高血液的氧含量，使缺氧但健全的组织活化起来。此外，高压氧舱还具有抑制某些细菌生长、杀菌、排毒等作用。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1" name="图片 100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678033" y="1645214"/>
            <a:ext cx="2844449" cy="2052067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3851364" y="624128"/>
            <a:ext cx="14412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高压氧舱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三、大气压与人类生活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5" name="图片 10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14534" y="831244"/>
            <a:ext cx="4029449" cy="226772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0" name="图片 99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05651" y="831244"/>
            <a:ext cx="3565948" cy="226772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1381955" y="3197597"/>
            <a:ext cx="249460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0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地球周围存在大气层</a:t>
            </a:r>
            <a:endParaRPr lang="zh-CN" altLang="en-US" sz="2000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8"/>
            </p:custDataLst>
          </p:nvPr>
        </p:nvSpPr>
        <p:spPr>
          <a:xfrm>
            <a:off x="917391" y="3768392"/>
            <a:ext cx="7368900" cy="9772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indent="45720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我们生活在大气层的底部，大气有没有向各个方向的压强呢？</a:t>
            </a:r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5414337" y="3197597"/>
            <a:ext cx="27485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buClrTx/>
              <a:buSzTx/>
            </a:pPr>
            <a:r>
              <a:rPr lang="zh-CN" altLang="en-US" sz="20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大气具有重力和流动性</a:t>
            </a:r>
            <a:endParaRPr lang="zh-CN" altLang="en-US" sz="2000" b="1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5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6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2799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5.(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新器材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小组同学自制气压计，他们通过细玻璃管向瓶内吹入一定量的气体，使瓶内气压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瓶外大气压强。随后李老师将自制气压计放进玻璃罩内，用抽气机逐渐抽出罩内空气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，细玻璃管中液面将会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下降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升高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931790"/>
            <a:ext cx="2288030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316239" y="113159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大于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6876256" y="2211710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升高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任务三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利用大气压强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．下列事例不是利用大气压强工作的是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．中医拔火罐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．用注射器将药液注入人体内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．用手捏钢笔皮管，将墨水吸入管中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．通过吸管将饮料吸入口中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文本框 1" title=""/>
          <p:cNvSpPr txBox="1"/>
          <p:nvPr>
            <p:custDataLst>
              <p:tags r:id="rId4"/>
            </p:custDataLst>
          </p:nvPr>
        </p:nvSpPr>
        <p:spPr>
          <a:xfrm>
            <a:off x="6012160" y="1491630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7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．海拔高的地方气压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高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低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，在高山上煮饭需要用到高压锅，这是因为用高压锅能增大锅内的气压从而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升高</a:t>
            </a:r>
            <a:r>
              <a:rPr lang="zh-CN" altLang="zh-CN" sz="2400" b="1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zh-CN" altLang="zh-CN" sz="2400" b="1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降低</a:t>
            </a:r>
            <a:r>
              <a:rPr lang="zh-CN" altLang="zh-CN" sz="2400" b="1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水的沸点。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3357874" y="627534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低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1763688" y="170765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升高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843558"/>
            <a:ext cx="80147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跨学科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地理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蚌埠期末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如图为我国沿北纬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36°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附近的地形剖面图，通常大气压最低的是图中的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211710"/>
            <a:ext cx="5349255" cy="21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940152" y="148988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青藏高原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9.(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跨学科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·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生物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人呼吸过程的模拟装置如图所示，当向下拉动橡皮膜时，橡皮膜向外凸起，此时，容器内的气压变小，气球在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的作用下体积变大，完成吸气过程。在用该装置模拟人的吸气过程中，容器内空气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不含气球内空气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的质量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变大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变小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不变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3392" y="3348920"/>
            <a:ext cx="1835696" cy="137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1548840" y="1721967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大气压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1566784" y="287740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不变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7" name="文本框 1" title=""/>
          <p:cNvSpPr txBox="1"/>
          <p:nvPr>
            <p:custDataLst>
              <p:tags r:id="rId3"/>
            </p:custDataLst>
          </p:nvPr>
        </p:nvSpPr>
        <p:spPr>
          <a:xfrm>
            <a:off x="399930" y="1951246"/>
            <a:ext cx="501588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大气压强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8" name="文本框 2" title=""/>
          <p:cNvSpPr txBox="1"/>
          <p:nvPr>
            <p:custDataLst>
              <p:tags r:id="rId4"/>
            </p:custDataLst>
          </p:nvPr>
        </p:nvSpPr>
        <p:spPr>
          <a:xfrm>
            <a:off x="1383424" y="671339"/>
            <a:ext cx="20157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大气压的存在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29" name="文本框 3" title=""/>
          <p:cNvSpPr txBox="1"/>
          <p:nvPr>
            <p:custDataLst>
              <p:tags r:id="rId5"/>
            </p:custDataLst>
          </p:nvPr>
        </p:nvSpPr>
        <p:spPr>
          <a:xfrm>
            <a:off x="1383424" y="2051976"/>
            <a:ext cx="20157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大气压的测量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30" name="文本框 4" title=""/>
          <p:cNvSpPr txBox="1"/>
          <p:nvPr>
            <p:custDataLst>
              <p:tags r:id="rId6"/>
            </p:custDataLst>
          </p:nvPr>
        </p:nvSpPr>
        <p:spPr>
          <a:xfrm>
            <a:off x="1383424" y="3345956"/>
            <a:ext cx="20157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大气压的变化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31" name="文本框 5" title=""/>
          <p:cNvSpPr txBox="1"/>
          <p:nvPr>
            <p:custDataLst>
              <p:tags r:id="rId7"/>
            </p:custDataLst>
          </p:nvPr>
        </p:nvSpPr>
        <p:spPr>
          <a:xfrm>
            <a:off x="4095174" y="413466"/>
            <a:ext cx="38515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空气内部各个方向都有压强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32" name="文本框 6" title=""/>
          <p:cNvSpPr txBox="1"/>
          <p:nvPr>
            <p:custDataLst>
              <p:tags r:id="rId8"/>
            </p:custDataLst>
          </p:nvPr>
        </p:nvSpPr>
        <p:spPr>
          <a:xfrm>
            <a:off x="4095174" y="953149"/>
            <a:ext cx="35635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产生原因：重力、流动性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33" name="文本框 8" title=""/>
          <p:cNvSpPr txBox="1"/>
          <p:nvPr>
            <p:custDataLst>
              <p:tags r:id="rId9"/>
            </p:custDataLst>
          </p:nvPr>
        </p:nvSpPr>
        <p:spPr>
          <a:xfrm>
            <a:off x="3846795" y="1867213"/>
            <a:ext cx="1403812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托里拆利实验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34" name="左箭头 33" title=""/>
          <p:cNvSpPr/>
          <p:nvPr>
            <p:custDataLst>
              <p:tags r:id="rId10"/>
            </p:custDataLst>
          </p:nvPr>
        </p:nvSpPr>
        <p:spPr>
          <a:xfrm flipH="1">
            <a:off x="3400197" y="757847"/>
            <a:ext cx="360319" cy="287303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0" name="左箭头 39" title=""/>
          <p:cNvSpPr/>
          <p:nvPr>
            <p:custDataLst>
              <p:tags r:id="rId11"/>
            </p:custDataLst>
          </p:nvPr>
        </p:nvSpPr>
        <p:spPr>
          <a:xfrm flipH="1">
            <a:off x="3400356" y="2138484"/>
            <a:ext cx="360001" cy="287303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1" name="AutoShape 14" title=""/>
          <p:cNvSpPr/>
          <p:nvPr>
            <p:custDataLst>
              <p:tags r:id="rId12"/>
            </p:custDataLst>
          </p:nvPr>
        </p:nvSpPr>
        <p:spPr>
          <a:xfrm>
            <a:off x="1024693" y="873017"/>
            <a:ext cx="257778" cy="3723815"/>
          </a:xfrm>
          <a:prstGeom prst="leftBrace">
            <a:avLst>
              <a:gd name="adj1" fmla="val 69943"/>
              <a:gd name="adj2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2" name="AutoShape 14" title=""/>
          <p:cNvSpPr/>
          <p:nvPr>
            <p:custDataLst>
              <p:tags r:id="rId13"/>
            </p:custDataLst>
          </p:nvPr>
        </p:nvSpPr>
        <p:spPr>
          <a:xfrm>
            <a:off x="3895823" y="547529"/>
            <a:ext cx="84127" cy="707938"/>
          </a:xfrm>
          <a:prstGeom prst="leftBrace">
            <a:avLst>
              <a:gd name="adj1" fmla="val 69814"/>
              <a:gd name="adj2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8" name="文本框 5" title=""/>
          <p:cNvSpPr txBox="1"/>
          <p:nvPr>
            <p:custDataLst>
              <p:tags r:id="rId14"/>
            </p:custDataLst>
          </p:nvPr>
        </p:nvSpPr>
        <p:spPr>
          <a:xfrm>
            <a:off x="5956461" y="1398324"/>
            <a:ext cx="2747624" cy="902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algn="l" fontAlgn="auto">
              <a:lnSpc>
                <a:spcPct val="110000"/>
              </a:lnSpc>
            </a:pP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管内外汞液高度差约为</a:t>
            </a:r>
            <a:r>
              <a:rPr lang="en-US" altLang="zh-CN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760mm</a:t>
            </a:r>
            <a:endParaRPr lang="en-US" altLang="zh-CN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9" name="文本框 6" title=""/>
          <p:cNvSpPr txBox="1"/>
          <p:nvPr>
            <p:custDataLst>
              <p:tags r:id="rId15"/>
            </p:custDataLst>
          </p:nvPr>
        </p:nvSpPr>
        <p:spPr>
          <a:xfrm>
            <a:off x="5956764" y="2354289"/>
            <a:ext cx="2551115" cy="902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标准大气压可取1×10</a:t>
            </a:r>
            <a:r>
              <a:rPr lang="zh-CN" altLang="en-US" sz="2400" baseline="300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5</a:t>
            </a: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Pa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0" name="左箭头 59" title=""/>
          <p:cNvSpPr/>
          <p:nvPr>
            <p:custDataLst>
              <p:tags r:id="rId16"/>
            </p:custDataLst>
          </p:nvPr>
        </p:nvSpPr>
        <p:spPr>
          <a:xfrm flipH="1">
            <a:off x="5294416" y="2138484"/>
            <a:ext cx="360001" cy="287303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1" name="AutoShape 14" title=""/>
          <p:cNvSpPr/>
          <p:nvPr>
            <p:custDataLst>
              <p:tags r:id="rId17"/>
            </p:custDataLst>
          </p:nvPr>
        </p:nvSpPr>
        <p:spPr>
          <a:xfrm>
            <a:off x="5812969" y="1717055"/>
            <a:ext cx="126984" cy="1130160"/>
          </a:xfrm>
          <a:prstGeom prst="leftBrace">
            <a:avLst>
              <a:gd name="adj1" fmla="val 70169"/>
              <a:gd name="adj2" fmla="val 50000"/>
            </a:avLst>
          </a:prstGeom>
          <a:noFill/>
          <a:ln w="19050" cap="flat" cmpd="sng">
            <a:solidFill>
              <a:schemeClr val="accent5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2" name="左箭头 61" title=""/>
          <p:cNvSpPr/>
          <p:nvPr>
            <p:custDataLst>
              <p:tags r:id="rId18"/>
            </p:custDataLst>
          </p:nvPr>
        </p:nvSpPr>
        <p:spPr>
          <a:xfrm flipH="1">
            <a:off x="3400356" y="3432463"/>
            <a:ext cx="360001" cy="287303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3" name="文本框 4" title=""/>
          <p:cNvSpPr txBox="1"/>
          <p:nvPr>
            <p:custDataLst>
              <p:tags r:id="rId19"/>
            </p:custDataLst>
          </p:nvPr>
        </p:nvSpPr>
        <p:spPr>
          <a:xfrm>
            <a:off x="3803620" y="3345956"/>
            <a:ext cx="452381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海拔越高，气压越低，沸点降低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64" name="文本框 4" title=""/>
          <p:cNvSpPr txBox="1"/>
          <p:nvPr>
            <p:custDataLst>
              <p:tags r:id="rId20"/>
            </p:custDataLst>
          </p:nvPr>
        </p:nvSpPr>
        <p:spPr>
          <a:xfrm>
            <a:off x="1383424" y="4308118"/>
            <a:ext cx="20157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大气压的应用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65" name="左箭头 64" title=""/>
          <p:cNvSpPr/>
          <p:nvPr>
            <p:custDataLst>
              <p:tags r:id="rId21"/>
            </p:custDataLst>
          </p:nvPr>
        </p:nvSpPr>
        <p:spPr>
          <a:xfrm flipH="1">
            <a:off x="3400356" y="4394625"/>
            <a:ext cx="360001" cy="287303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6" name="文本框 4" title=""/>
          <p:cNvSpPr txBox="1"/>
          <p:nvPr>
            <p:custDataLst>
              <p:tags r:id="rId22"/>
            </p:custDataLst>
          </p:nvPr>
        </p:nvSpPr>
        <p:spPr>
          <a:xfrm>
            <a:off x="3844380" y="4307943"/>
            <a:ext cx="48590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喝饮料</a:t>
            </a:r>
            <a:r>
              <a:rPr lang="zh-CN" altLang="en-US" sz="2400" smtClean="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、针管注射、</a:t>
            </a:r>
            <a:r>
              <a:rPr lang="zh-CN" altLang="en-US" sz="24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  <a:ea typeface="微软雅黑" panose="020b0503020204020204" charset="-122"/>
              </a:rPr>
              <a:t>离心式水泵等</a:t>
            </a:r>
            <a:endParaRPr lang="zh-CN" altLang="en-US" sz="24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23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2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2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2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Times New Roman"/>
                </a:rPr>
                <a:t>课堂小结</a:t>
              </a:r>
              <a:endParaRPr lang="zh-CN" altLang="en-US" sz="26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8" grpId="0"/>
      <p:bldP spid="34" grpId="0" animBg="1"/>
      <p:bldP spid="42" grpId="0" animBg="1"/>
      <p:bldP spid="31" grpId="0"/>
      <p:bldP spid="32" grpId="0"/>
      <p:bldP spid="29" grpId="0"/>
      <p:bldP spid="40" grpId="0" animBg="1"/>
      <p:bldP spid="33" grpId="0"/>
      <p:bldP spid="60" grpId="0" animBg="1"/>
      <p:bldP spid="61" grpId="0" animBg="1"/>
      <p:bldP spid="58" grpId="0"/>
      <p:bldP spid="59" grpId="0"/>
      <p:bldP spid="30" grpId="0"/>
      <p:bldP spid="62" grpId="0" animBg="1"/>
      <p:bldP spid="63" grpId="0"/>
      <p:bldP spid="64" grpId="0"/>
      <p:bldP spid="65" grpId="0" animBg="1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69137" y="1154712"/>
            <a:ext cx="1593018" cy="398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0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669137" y="1567119"/>
            <a:ext cx="784572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ClrTx/>
              <a:buSzTx/>
            </a:pPr>
            <a:r>
              <a:rPr lang="en-US" altLang="zh-CN" sz="18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</a:t>
            </a:r>
            <a:r>
              <a:rPr lang="zh-CN" altLang="en-US" sz="18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在玻璃杯中盛满水，用一张纸片盖着，再倒过来，看看杯中的水是否会留出来？该现象的原因是什么？</a:t>
            </a:r>
            <a:endParaRPr lang="zh-CN" altLang="en-US" sz="18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669137" y="2485850"/>
            <a:ext cx="784572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ClrTx/>
              <a:buSzTx/>
            </a:pPr>
            <a:r>
              <a:rPr lang="en-US" altLang="zh-CN" sz="18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</a:t>
            </a:r>
            <a:r>
              <a:rPr lang="zh-CN" altLang="en-US" sz="1800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将挂物钩的吸盘压在光滑的墙壁上，尽量挤出吸盘里面的空气，即使在钩上面挂重物也不会掉下来，这是为什么？</a:t>
            </a:r>
            <a:endParaRPr lang="zh-CN" altLang="en-US" sz="1800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覆杯实验" title="">
            <a:hlinkClick action="ppaction://media"/>
          </p:cNvPr>
          <p:cNvPicPr>
            <a:picLocks noChangeAspect="1"/>
          </p:cNvPicPr>
          <p:nvPr>
            <a:vide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788" y="3602042"/>
            <a:ext cx="2239851" cy="1259844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101" name="图片 100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5092636" y="3602359"/>
            <a:ext cx="1679793" cy="1259844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sp>
        <p:nvSpPr>
          <p:cNvPr id="11" name="Text Box 2" title=""/>
          <p:cNvSpPr txBox="1"/>
          <p:nvPr>
            <p:custDataLst>
              <p:tags r:id="rId12"/>
            </p:custDataLst>
          </p:nvPr>
        </p:nvSpPr>
        <p:spPr>
          <a:xfrm>
            <a:off x="3081839" y="670609"/>
            <a:ext cx="2984767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effectLst/>
                <a:latin typeface="微软雅黑" panose="020b0503020204020204" charset="-122"/>
                <a:ea typeface="微软雅黑" panose="020b0503020204020204" charset="-122"/>
              </a:rPr>
              <a:t>【实验】体验大气压</a:t>
            </a:r>
            <a:endParaRPr lang="zh-CN" altLang="en-US" sz="2000" b="1"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555"/>
            <a:ext cx="5986676" cy="460375"/>
            <a:chOff x="0" y="623478"/>
            <a:chExt cx="7037043" cy="538746"/>
          </a:xfrm>
        </p:grpSpPr>
        <p:grpSp>
          <p:nvGrpSpPr>
            <p:cNvPr id="23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6528800" cy="538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gradFill>
                    <a:gsLst>
                      <a:gs pos="50000">
                        <a:schemeClr val="accent2"/>
                      </a:gs>
                      <a:gs pos="0">
                        <a:schemeClr val="accent2">
                          <a:lumMod val="25000"/>
                          <a:lumOff val="75000"/>
                        </a:schemeClr>
                      </a:gs>
                      <a:gs pos="100000">
                        <a:schemeClr val="accent2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一、怎样知道大气有压强</a:t>
              </a:r>
              <a:endParaRPr lang="zh-CN" altLang="en-US" sz="2400" b="1"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800019"/>
            <a:ext cx="7941959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任务一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Times New Roman" panose="02020603050405020304"/>
                <a:cs typeface="Courier New" panose="02070309020205020404"/>
              </a:rPr>
              <a:t>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感知大气压强的存在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．如图所示，做覆杯实验时，塑料片和水不会掉下来，说明了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的存在；把杯子转过任意角度塑料片和水都不会掉下来，说明大气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9880" y="3363838"/>
            <a:ext cx="2464144" cy="105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503284"/>
            <a:ext cx="1403648" cy="92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/>
          <p:cNvSpPr/>
          <p:nvPr>
            <p:custDataLst>
              <p:tags r:id="rId8"/>
            </p:custDataLst>
          </p:nvPr>
        </p:nvSpPr>
        <p:spPr>
          <a:xfrm>
            <a:off x="1403648" y="1965305"/>
            <a:ext cx="14071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大气压强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9"/>
            </p:custDataLst>
          </p:nvPr>
        </p:nvSpPr>
        <p:spPr>
          <a:xfrm>
            <a:off x="4211960" y="2499742"/>
            <a:ext cx="414304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向各个方向都有压强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" name="矩形 14337" title=""/>
          <p:cNvSpPr/>
          <p:nvPr>
            <p:custDataLst>
              <p:tags r:id="rId3"/>
            </p:custDataLst>
          </p:nvPr>
        </p:nvSpPr>
        <p:spPr>
          <a:xfrm>
            <a:off x="528184" y="648387"/>
            <a:ext cx="8057790" cy="114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1654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年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5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月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8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日，德国马德堡市市长做了一个轰动一时的实验。</a:t>
            </a:r>
            <a:r>
              <a:rPr lang="zh-CN" altLang="en-US" sz="1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他把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两个半径约为</a:t>
            </a:r>
            <a:r>
              <a:rPr lang="en-US" altLang="zh-CN" sz="1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20cm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的中空铜质半球紧密地结合成一个</a:t>
            </a:r>
            <a:r>
              <a:rPr lang="zh-CN" altLang="en-US" sz="1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大圆球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，并抽去球内的空气。这时，许多人使劲也拉不开。</a:t>
            </a:r>
            <a:r>
              <a:rPr lang="zh-CN" altLang="en-US" sz="1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后来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，市长叫人拉来了</a:t>
            </a:r>
            <a:r>
              <a:rPr lang="en-US" altLang="zh-CN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16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匹马，分成两队使劲拉，在一声巨响中，两个半球被拉开了。这就是物理学史上著名的马德堡</a:t>
            </a:r>
            <a:r>
              <a:rPr lang="zh-CN" altLang="en-US" sz="1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半球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实验。是什么神奇的力量使两个半球紧紧地粘在一起</a:t>
            </a:r>
            <a:r>
              <a:rPr lang="zh-CN" altLang="en-US" sz="100" smtClean="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的呢</a:t>
            </a:r>
            <a:r>
              <a:rPr lang="zh-CN" altLang="en-US" sz="1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？</a:t>
            </a:r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  <a:lum bright="-12000" contrast="12000"/>
          </a:blip>
          <a:stretch>
            <a:fillRect/>
          </a:stretch>
        </p:blipFill>
        <p:spPr bwMode="auto">
          <a:xfrm>
            <a:off x="5839304" y="3065534"/>
            <a:ext cx="2511574" cy="1871769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grpSp>
        <p:nvGrpSpPr>
          <p:cNvPr id="22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一、怎样知道大气有压强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pic>
        <p:nvPicPr>
          <p:cNvPr id="4" name="图片 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8184" y="2918100"/>
            <a:ext cx="4994293" cy="2166987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745962" y="761403"/>
            <a:ext cx="420381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做一做：</a:t>
            </a:r>
            <a:r>
              <a:rPr lang="zh-CN" altLang="en-US" sz="2400">
                <a:effectLst/>
                <a:latin typeface="Times New Roman"/>
                <a:ea typeface="微软雅黑" panose="020b0503020204020204" charset="-122"/>
                <a:sym typeface="+mn-ea"/>
              </a:rPr>
              <a:t>模拟马德堡半球实验</a:t>
            </a:r>
            <a:endParaRPr lang="zh-CN" altLang="en-US" sz="2400"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45962" y="1351880"/>
            <a:ext cx="4660325" cy="1618415"/>
          </a:xfrm>
          <a:prstGeom prst="roundRect">
            <a:avLst/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>
            <a:noAutofit/>
          </a:bodyPr>
          <a:lstStyle/>
          <a:p>
            <a:pPr lvl="0" indent="0" algn="l" fontAlgn="auto">
              <a:lnSpc>
                <a:spcPct val="120000"/>
              </a:lnSpc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  <a:sym typeface="+mn-ea"/>
              </a:rPr>
              <a:t>准备两个吸盘，将两个吸盘吸在一起，请两个同学朝相反的方向拉，能拉得开吗？</a:t>
            </a:r>
            <a:endParaRPr lang="zh-CN" altLang="en-US" sz="2400">
              <a:solidFill>
                <a:srgbClr val="000000"/>
              </a:solidFill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44701" y="1221721"/>
            <a:ext cx="2630480" cy="1878733"/>
          </a:xfrm>
          <a:prstGeom prst="rect">
            <a:avLst/>
          </a:prstGeom>
          <a:noFill/>
          <a:ln w="127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11" name="矩形 10" title=""/>
          <p:cNvSpPr/>
          <p:nvPr>
            <p:custDataLst>
              <p:tags r:id="rId7"/>
            </p:custDataLst>
          </p:nvPr>
        </p:nvSpPr>
        <p:spPr>
          <a:xfrm>
            <a:off x="1010725" y="3265534"/>
            <a:ext cx="7368900" cy="9772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由大气产生的压强叫做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大气压强</a:t>
            </a:r>
            <a:r>
              <a:rPr lang="zh-CN" altLang="en-US" sz="2400" b="1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(atmospheric pressure)，简称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大气压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Rectangle 10" title=""/>
          <p:cNvSpPr/>
          <p:nvPr>
            <p:custDataLst>
              <p:tags r:id="rId8"/>
            </p:custDataLst>
          </p:nvPr>
        </p:nvSpPr>
        <p:spPr bwMode="auto">
          <a:xfrm>
            <a:off x="2133901" y="4326488"/>
            <a:ext cx="4745404" cy="521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noProof="0" smtClean="0">
                <a:latin typeface="Times New Roman"/>
                <a:ea typeface="微软雅黑" panose="020b0503020204020204" charset="-122"/>
                <a:sym typeface="+mn-ea"/>
              </a:rPr>
              <a:t>大气压不仅存在，而且还非常大！</a:t>
            </a:r>
            <a:endParaRPr lang="zh-CN" altLang="en-US" sz="2400" noProof="0" smtClean="0"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22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一、怎样知道大气有压强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2799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．用如图所示的两个吸盘模拟马德堡半球实验：将两个吸盘对接，用力挤压出空气后难以将其分开，说明吸盘内部气体压强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大于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等于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大气压强；若在吸盘上戳一个小孔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，吸盘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内部气体压强会变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，吸盘较容易分开。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endParaRPr lang="en-US" altLang="zh-CN" sz="2400" b="1" kern="100" smtClean="0">
              <a:solidFill>
                <a:srgbClr val="000000"/>
              </a:solidFill>
              <a:effectLst/>
              <a:latin typeface="Times New Roman"/>
              <a:ea typeface="仿宋_GB2312"/>
              <a:cs typeface="Courier New" panose="02070309020205020404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3435846"/>
            <a:ext cx="1403648" cy="123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141487" y="1580579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小于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836863" y="2643758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669137" y="1601404"/>
            <a:ext cx="6911147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</a:t>
            </a:r>
            <a:r>
              <a:rPr lang="zh-CN" altLang="en-US" sz="22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图所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示，先把注射器的活塞推至顶端，把管内</a:t>
            </a:r>
            <a:r>
              <a:rPr lang="zh-CN" altLang="en-US" sz="22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空气排出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，用橡皮帽把它的小孔堵住。然后在活塞下端悬挂钩码，</a:t>
            </a:r>
            <a:r>
              <a:rPr lang="zh-CN" altLang="en-US" sz="22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并逐渐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增加钩码数量，直到活塞将开始被拉动时为止</a:t>
            </a:r>
            <a:r>
              <a:rPr lang="zh-CN" altLang="en-US" sz="22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69137" y="934050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669137" y="3623630"/>
            <a:ext cx="6910487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需要测量哪些物理量</a:t>
            </a:r>
            <a:r>
              <a:rPr lang="zh-CN" altLang="en-US" sz="22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？请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列出用测得的物理量表示的大气压表达式</a:t>
            </a:r>
            <a:r>
              <a:rPr lang="zh-CN" altLang="en-US" sz="220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。你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估测的大气压的数值是多少？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267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52738" t="10993" r="10101" b="28586"/>
          <a:stretch>
            <a:fillRect/>
          </a:stretch>
        </p:blipFill>
        <p:spPr>
          <a:xfrm>
            <a:off x="7748513" y="1664262"/>
            <a:ext cx="1031193" cy="2807653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11" name="Text Box 2" title=""/>
          <p:cNvSpPr txBox="1"/>
          <p:nvPr>
            <p:custDataLst>
              <p:tags r:id="rId8"/>
            </p:custDataLst>
          </p:nvPr>
        </p:nvSpPr>
        <p:spPr>
          <a:xfrm>
            <a:off x="3093902" y="546799"/>
            <a:ext cx="29561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【实验】估测大气压</a:t>
            </a:r>
            <a:endParaRPr lang="zh-CN" altLang="en-US" sz="2400" b="1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二、怎样测量大气压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4" grpId="0"/>
    </p:bldLst>
  </p:timing>
</p:sld>
</file>

<file path=ppt/tags/tag1.xml><?xml version="1.0" encoding="utf-8"?>
<p:tagLst xmlns:p="http://schemas.openxmlformats.org/presentationml/2006/main">
  <p:tag name="AS_UNIQUEID" val="955"/>
</p:tagLst>
</file>

<file path=ppt/tags/tag10.xml><?xml version="1.0" encoding="utf-8"?>
<p:tagLst xmlns:p="http://schemas.openxmlformats.org/presentationml/2006/main">
  <p:tag name="AS_UNIQUEID" val="964"/>
</p:tagLst>
</file>

<file path=ppt/tags/tag100.xml><?xml version="1.0" encoding="utf-8"?>
<p:tagLst xmlns:p="http://schemas.openxmlformats.org/presentationml/2006/main">
  <p:tag name="AS_UNIQUEID" val="1051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1052"/>
</p:tagLst>
</file>

<file path=ppt/tags/tag103.xml><?xml version="1.0" encoding="utf-8"?>
<p:tagLst xmlns:p="http://schemas.openxmlformats.org/presentationml/2006/main">
  <p:tag name="AS_UNIQUEID" val="1053"/>
</p:tagLst>
</file>

<file path=ppt/tags/tag104.xml><?xml version="1.0" encoding="utf-8"?>
<p:tagLst xmlns:p="http://schemas.openxmlformats.org/presentationml/2006/main">
  <p:tag name="AS_UNIQUEID" val="1054"/>
  <p:tag name="KSO_WM_UNIT_MEDIACOVER_BTN_POS" val="c"/>
  <p:tag name="KSO_WM_UNIT_MEDIACOVER_BTN_STATE" val="1"/>
  <p:tag name="KSO_WM_UNIT_MEDIACOVER_BTN_STYLE" val="ee0bc779c1f3d7f3e90c96344320e69a"/>
  <p:tag name="KSO_WM_UNIT_MEDIACOVER_BTNRECT" val="2015*1133*0*0"/>
  <p:tag name="KSO_WM_UNIT_MEDIACOVER_RGB" val=""/>
  <p:tag name="KSO_WM_UNIT_MEDIACOVER_STYLEID" val="1"/>
  <p:tag name="KSO_WM_UNIT_MEDIACOVER_TEXTSTATE" val="0"/>
  <p:tag name="KSO_WM_UNIT_MEDIACOVER_TRANSPARENCY" val=""/>
</p:tagLst>
</file>

<file path=ppt/tags/tag105.xml><?xml version="1.0" encoding="utf-8"?>
<p:tagLst xmlns:p="http://schemas.openxmlformats.org/presentationml/2006/main">
  <p:tag name="AS_UNIQUEID" val="1055"/>
  <p:tag name="KSO_WM_UNIT_MEDIACOVER_BTN_POS" val="c"/>
  <p:tag name="KSO_WM_UNIT_MEDIACOVER_BTN_STATE" val="1"/>
  <p:tag name="KSO_WM_UNIT_MEDIACOVER_BTN_STYLE" val="ee0bc779c1f3d7f3e90c96344320e69a"/>
  <p:tag name="KSO_WM_UNIT_MEDIACOVER_BTNRECT" val="2015*1133*0*0"/>
  <p:tag name="KSO_WM_UNIT_MEDIACOVER_RGB" val=""/>
  <p:tag name="KSO_WM_UNIT_MEDIACOVER_STYLEID" val="1"/>
  <p:tag name="KSO_WM_UNIT_MEDIACOVER_TEXTSTATE" val="0"/>
  <p:tag name="KSO_WM_UNIT_MEDIACOVER_TRANSPARENCY" val=""/>
</p:tagLst>
</file>

<file path=ppt/tags/tag106.xml><?xml version="1.0" encoding="utf-8"?>
<p:tagLst xmlns:p="http://schemas.openxmlformats.org/presentationml/2006/main">
  <p:tag name="AS_UNIQUEID" val="1056"/>
  <p:tag name="KSO_WM_UNIT_MEDIACOVER_BTN_POS" val="c"/>
  <p:tag name="KSO_WM_UNIT_MEDIACOVER_BTN_STATE" val="1"/>
  <p:tag name="KSO_WM_UNIT_MEDIACOVER_BTN_STYLE" val="ee0bc779c1f3d7f3e90c96344320e69a"/>
  <p:tag name="KSO_WM_UNIT_MEDIACOVER_BTNRECT" val="1195*2125*0*0"/>
  <p:tag name="KSO_WM_UNIT_MEDIACOVER_RGB" val=""/>
  <p:tag name="KSO_WM_UNIT_MEDIACOVER_STYLEID" val="1"/>
  <p:tag name="KSO_WM_UNIT_MEDIACOVER_TEXTSTATE" val="0"/>
  <p:tag name="KSO_WM_UNIT_MEDIACOVER_TRANSPARENCY" val=""/>
</p:tagLst>
</file>

<file path=ppt/tags/tag107.xml><?xml version="1.0" encoding="utf-8"?>
<p:tagLst xmlns:p="http://schemas.openxmlformats.org/presentationml/2006/main">
  <p:tag name="AS_UNIQUEID" val="1057"/>
  <p:tag name="KSO_WM_UNIT_MEDIACOVER_BTN_POS" val="c"/>
  <p:tag name="KSO_WM_UNIT_MEDIACOVER_BTN_STATE" val="1"/>
  <p:tag name="KSO_WM_UNIT_MEDIACOVER_BTN_STYLE" val="ee0bc779c1f3d7f3e90c96344320e69a"/>
  <p:tag name="KSO_WM_UNIT_MEDIACOVER_BTNRECT" val="1195*2125*0*0"/>
  <p:tag name="KSO_WM_UNIT_MEDIACOVER_RGB" val=""/>
  <p:tag name="KSO_WM_UNIT_MEDIACOVER_STYLEID" val="1"/>
  <p:tag name="KSO_WM_UNIT_MEDIACOVER_TEXTSTATE" val="0"/>
  <p:tag name="KSO_WM_UNIT_MEDIACOVER_TRANSPARENCY" val=""/>
</p:tagLst>
</file>

<file path=ppt/tags/tag108.xml><?xml version="1.0" encoding="utf-8"?>
<p:tagLst xmlns:p="http://schemas.openxmlformats.org/presentationml/2006/main">
  <p:tag name="AS_UNIQUEID" val="1058"/>
</p:tagLst>
</file>

<file path=ppt/tags/tag109.xml><?xml version="1.0" encoding="utf-8"?>
<p:tagLst xmlns:p="http://schemas.openxmlformats.org/presentationml/2006/main">
  <p:tag name="AS_UNIQUEID" val="1059"/>
</p:tagLst>
</file>

<file path=ppt/tags/tag11.xml><?xml version="1.0" encoding="utf-8"?>
<p:tagLst xmlns:p="http://schemas.openxmlformats.org/presentationml/2006/main">
  <p:tag name="AS_UNIQUEID" val="965"/>
</p:tagLst>
</file>

<file path=ppt/tags/tag110.xml><?xml version="1.0" encoding="utf-8"?>
<p:tagLst xmlns:p="http://schemas.openxmlformats.org/presentationml/2006/main">
  <p:tag name="AS_UNIQUEID" val="1060"/>
  <p:tag name="KSO_WM_BEAUTIFY_FLAG" val=""/>
</p:tagLst>
</file>

<file path=ppt/tags/tag111.xml><?xml version="1.0" encoding="utf-8"?>
<p:tagLst xmlns:p="http://schemas.openxmlformats.org/presentationml/2006/main">
  <p:tag name="AS_UNIQUEID" val="1061"/>
  <p:tag name="KSO_WM_BEAUTIFY_FLAG" val=""/>
</p:tagLst>
</file>

<file path=ppt/tags/tag112.xml><?xml version="1.0" encoding="utf-8"?>
<p:tagLst xmlns:p="http://schemas.openxmlformats.org/presentationml/2006/main">
  <p:tag name="AS_UNIQUEID" val="1062"/>
  <p:tag name="KSO_WM_BEAUTIFY_FLAG" val=""/>
</p:tagLst>
</file>

<file path=ppt/tags/tag113.xml><?xml version="1.0" encoding="utf-8"?>
<p:tagLst xmlns:p="http://schemas.openxmlformats.org/presentationml/2006/main">
  <p:tag name="AS_UNIQUEID" val="1063"/>
</p:tagLst>
</file>

<file path=ppt/tags/tag114.xml><?xml version="1.0" encoding="utf-8"?>
<p:tagLst xmlns:p="http://schemas.openxmlformats.org/presentationml/2006/main">
  <p:tag name="AS_UNIQUEID" val="1064"/>
  <p:tag name="KSO_WM_BEAUTIFY_FLAG" val=""/>
  <p:tag name="KSO_WM_DIAGRAM_VIRTUALLY_FRAME" val="{&quot;height&quot;:217.75,&quot;left&quot;:48.35,&quot;top&quot;:65.4603937007874,&quot;width&quot;:626.6179527559055}"/>
</p:tagLst>
</file>

<file path=ppt/tags/tag115.xml><?xml version="1.0" encoding="utf-8"?>
<p:tagLst xmlns:p="http://schemas.openxmlformats.org/presentationml/2006/main">
  <p:tag name="AS_UNIQUEID" val="1065"/>
  <p:tag name="KSO_WM_DIAGRAM_VIRTUALLY_FRAME" val="{&quot;height&quot;:217.75,&quot;left&quot;:48.35,&quot;top&quot;:65.4603937007874,&quot;width&quot;:626.6179527559055}"/>
</p:tagLst>
</file>

<file path=ppt/tags/tag116.xml><?xml version="1.0" encoding="utf-8"?>
<p:tagLst xmlns:p="http://schemas.openxmlformats.org/presentationml/2006/main">
  <p:tag name="AS_UNIQUEID" val="1066"/>
  <p:tag name="KSO_WM_BEAUTIFY_FLAG" val=""/>
  <p:tag name="KSO_WM_DIAGRAM_VIRTUALLY_FRAME" val="{&quot;height&quot;:217.75,&quot;left&quot;:48.35,&quot;top&quot;:65.4603937007874,&quot;width&quot;:626.6179527559055}"/>
</p:tagLst>
</file>

<file path=ppt/tags/tag117.xml><?xml version="1.0" encoding="utf-8"?>
<p:tagLst xmlns:p="http://schemas.openxmlformats.org/presentationml/2006/main">
  <p:tag name="AS_UNIQUEID" val="954"/>
  <p:tag name="KSO_WM_BEAUTIFY_FLAG" val=""/>
</p:tagLst>
</file>

<file path=ppt/tags/tag118.xml><?xml version="1.0" encoding="utf-8"?>
<p:tagLst xmlns:p="http://schemas.openxmlformats.org/presentationml/2006/main">
  <p:tag name="AS_UNIQUEID" val="1067"/>
  <p:tag name="KSO_WM_DIAGRAM_VIRTUALLY_FRAME" val="{&quot;height&quot;:217.75,&quot;left&quot;:48.35,&quot;top&quot;:65.4603937007874,&quot;width&quot;:626.6179527559055}"/>
</p:tagLst>
</file>

<file path=ppt/tags/tag119.xml><?xml version="1.0" encoding="utf-8"?>
<p:tagLst xmlns:p="http://schemas.openxmlformats.org/presentationml/2006/main">
  <p:tag name="AS_UNIQUEID" val="1068"/>
</p:tagLst>
</file>

<file path=ppt/tags/tag12.xml><?xml version="1.0" encoding="utf-8"?>
<p:tagLst xmlns:p="http://schemas.openxmlformats.org/presentationml/2006/main">
  <p:tag name="AS_UNIQUEID" val="966"/>
</p:tagLst>
</file>

<file path=ppt/tags/tag120.xml><?xml version="1.0" encoding="utf-8"?>
<p:tagLst xmlns:p="http://schemas.openxmlformats.org/presentationml/2006/main">
  <p:tag name="AS_UNIQUEID" val="1069"/>
</p:tagLst>
</file>

<file path=ppt/tags/tag121.xml><?xml version="1.0" encoding="utf-8"?>
<p:tagLst xmlns:p="http://schemas.openxmlformats.org/presentationml/2006/main">
  <p:tag name="AS_UNIQUEID" val="1070"/>
  <p:tag name="KSO_WM_BEAUTIFY_FLAG" val=""/>
</p:tagLst>
</file>

<file path=ppt/tags/tag122.xml><?xml version="1.0" encoding="utf-8"?>
<p:tagLst xmlns:p="http://schemas.openxmlformats.org/presentationml/2006/main">
  <p:tag name="AS_UNIQUEID" val="1071"/>
  <p:tag name="KSO_WM_BEAUTIFY_FLAG" val=""/>
</p:tagLst>
</file>

<file path=ppt/tags/tag123.xml><?xml version="1.0" encoding="utf-8"?>
<p:tagLst xmlns:p="http://schemas.openxmlformats.org/presentationml/2006/main">
  <p:tag name="AS_UNIQUEID" val="1072"/>
  <p:tag name="KSO_WM_BEAUTIFY_FLAG" val=""/>
</p:tagLst>
</file>

<file path=ppt/tags/tag124.xml><?xml version="1.0" encoding="utf-8"?>
<p:tagLst xmlns:p="http://schemas.openxmlformats.org/presentationml/2006/main">
  <p:tag name="AS_UNIQUEID" val="1073"/>
</p:tagLst>
</file>

<file path=ppt/tags/tag125.xml><?xml version="1.0" encoding="utf-8"?>
<p:tagLst xmlns:p="http://schemas.openxmlformats.org/presentationml/2006/main">
  <p:tag name="AS_UNIQUEID" val="1074"/>
  <p:tag name="KSO_WM_BEAUTIFY_FLAG" val=""/>
</p:tagLst>
</file>

<file path=ppt/tags/tag126.xml><?xml version="1.0" encoding="utf-8"?>
<p:tagLst xmlns:p="http://schemas.openxmlformats.org/presentationml/2006/main">
  <p:tag name="AS_UNIQUEID" val="1075"/>
  <p:tag name="KSO_WM_BEAUTIFY_FLAG" val=""/>
</p:tagLst>
</file>

<file path=ppt/tags/tag127.xml><?xml version="1.0" encoding="utf-8"?>
<p:tagLst xmlns:p="http://schemas.openxmlformats.org/presentationml/2006/main">
  <p:tag name="AS_UNIQUEID" val="1076"/>
  <p:tag name="KSO_WM_BEAUTIFY_FLAG" val=""/>
</p:tagLst>
</file>

<file path=ppt/tags/tag128.xml><?xml version="1.0" encoding="utf-8"?>
<p:tagLst xmlns:p="http://schemas.openxmlformats.org/presentationml/2006/main">
  <p:tag name="AS_UNIQUEID" val="1077"/>
  <p:tag name="KSO_WM_UNIT_MEDIACOVER_BTN_POS" val="c"/>
  <p:tag name="KSO_WM_UNIT_MEDIACOVER_BTN_STATE" val="1"/>
  <p:tag name="KSO_WM_UNIT_MEDIACOVER_BTN_STYLE" val="ee0bc779c1f3d7f3e90c96344320e69a"/>
  <p:tag name="KSO_WM_UNIT_MEDIACOVER_BTNRECT" val="1763*992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29.xml><?xml version="1.0" encoding="utf-8"?>
<p:tagLst xmlns:p="http://schemas.openxmlformats.org/presentationml/2006/main">
  <p:tag name="AS_UNIQUEID" val="1078"/>
</p:tagLst>
</file>

<file path=ppt/tags/tag13.xml><?xml version="1.0" encoding="utf-8"?>
<p:tagLst xmlns:p="http://schemas.openxmlformats.org/presentationml/2006/main">
  <p:tag name="AS_UNIQUEID" val="967"/>
</p:tagLst>
</file>

<file path=ppt/tags/tag130.xml><?xml version="1.0" encoding="utf-8"?>
<p:tagLst xmlns:p="http://schemas.openxmlformats.org/presentationml/2006/main">
  <p:tag name="AS_UNIQUEID" val="307"/>
  <p:tag name="KSO_WM_BEAUTIFY_FLAG" val=""/>
</p:tagLst>
</file>

<file path=ppt/tags/tag131.xml><?xml version="1.0" encoding="utf-8"?>
<p:tagLst xmlns:p="http://schemas.openxmlformats.org/presentationml/2006/main">
  <p:tag name="AS_UNIQUEID" val="1079"/>
</p:tagLst>
</file>

<file path=ppt/tags/tag132.xml><?xml version="1.0" encoding="utf-8"?>
<p:tagLst xmlns:p="http://schemas.openxmlformats.org/presentationml/2006/main">
  <p:tag name="AS_UNIQUEID" val="1080"/>
</p:tagLst>
</file>

<file path=ppt/tags/tag133.xml><?xml version="1.0" encoding="utf-8"?>
<p:tagLst xmlns:p="http://schemas.openxmlformats.org/presentationml/2006/main">
  <p:tag name="AS_UNIQUEID" val="1081"/>
  <p:tag name="KSO_WM_BEAUTIFY_FLAG" val=""/>
</p:tagLst>
</file>

<file path=ppt/tags/tag134.xml><?xml version="1.0" encoding="utf-8"?>
<p:tagLst xmlns:p="http://schemas.openxmlformats.org/presentationml/2006/main">
  <p:tag name="AS_UNIQUEID" val="1082"/>
  <p:tag name="KSO_WM_BEAUTIFY_FLAG" val=""/>
</p:tagLst>
</file>

<file path=ppt/tags/tag135.xml><?xml version="1.0" encoding="utf-8"?>
<p:tagLst xmlns:p="http://schemas.openxmlformats.org/presentationml/2006/main">
  <p:tag name="AS_UNIQUEID" val="1083"/>
  <p:tag name="KSO_WM_BEAUTIFY_FLAG" val=""/>
</p:tagLst>
</file>

<file path=ppt/tags/tag136.xml><?xml version="1.0" encoding="utf-8"?>
<p:tagLst xmlns:p="http://schemas.openxmlformats.org/presentationml/2006/main">
  <p:tag name="AS_UNIQUEID" val="1084"/>
</p:tagLst>
</file>

<file path=ppt/tags/tag137.xml><?xml version="1.0" encoding="utf-8"?>
<p:tagLst xmlns:p="http://schemas.openxmlformats.org/presentationml/2006/main">
  <p:tag name="AS_UNIQUEID" val="1085"/>
</p:tagLst>
</file>

<file path=ppt/tags/tag138.xml><?xml version="1.0" encoding="utf-8"?>
<p:tagLst xmlns:p="http://schemas.openxmlformats.org/presentationml/2006/main">
  <p:tag name="AS_UNIQUEID" val="1086"/>
</p:tagLst>
</file>

<file path=ppt/tags/tag139.xml><?xml version="1.0" encoding="utf-8"?>
<p:tagLst xmlns:p="http://schemas.openxmlformats.org/presentationml/2006/main">
  <p:tag name="AS_UNIQUEID" val="1087"/>
</p:tagLst>
</file>

<file path=ppt/tags/tag14.xml><?xml version="1.0" encoding="utf-8"?>
<p:tagLst xmlns:p="http://schemas.openxmlformats.org/presentationml/2006/main">
  <p:tag name="AS_UNIQUEID" val="968"/>
</p:tagLst>
</file>

<file path=ppt/tags/tag140.xml><?xml version="1.0" encoding="utf-8"?>
<p:tagLst xmlns:p="http://schemas.openxmlformats.org/presentationml/2006/main">
  <p:tag name="AS_UNIQUEID" val="1088"/>
</p:tagLst>
</file>

<file path=ppt/tags/tag141.xml><?xml version="1.0" encoding="utf-8"?>
<p:tagLst xmlns:p="http://schemas.openxmlformats.org/presentationml/2006/main">
  <p:tag name="AS_UNIQUEID" val="1089"/>
</p:tagLst>
</file>

<file path=ppt/tags/tag142.xml><?xml version="1.0" encoding="utf-8"?>
<p:tagLst xmlns:p="http://schemas.openxmlformats.org/presentationml/2006/main">
  <p:tag name="AS_UNIQUEID" val="1090"/>
</p:tagLst>
</file>

<file path=ppt/tags/tag143.xml><?xml version="1.0" encoding="utf-8"?>
<p:tagLst xmlns:p="http://schemas.openxmlformats.org/presentationml/2006/main">
  <p:tag name="AS_UNIQUEID" val="75"/>
  <p:tag name="KSO_WM_BEAUTIFY_FLAG" val=""/>
</p:tagLst>
</file>

<file path=ppt/tags/tag144.xml><?xml version="1.0" encoding="utf-8"?>
<p:tagLst xmlns:p="http://schemas.openxmlformats.org/presentationml/2006/main">
  <p:tag name="AS_UNIQUEID" val="1091"/>
  <p:tag name="KSO_WM_BEAUTIFY_FLAG" val=""/>
</p:tagLst>
</file>

<file path=ppt/tags/tag145.xml><?xml version="1.0" encoding="utf-8"?>
<p:tagLst xmlns:p="http://schemas.openxmlformats.org/presentationml/2006/main">
  <p:tag name="AS_UNIQUEID" val="1092"/>
</p:tagLst>
</file>

<file path=ppt/tags/tag146.xml><?xml version="1.0" encoding="utf-8"?>
<p:tagLst xmlns:p="http://schemas.openxmlformats.org/presentationml/2006/main">
  <p:tag name="AS_UNIQUEID" val="1093"/>
</p:tagLst>
</file>

<file path=ppt/tags/tag147.xml><?xml version="1.0" encoding="utf-8"?>
<p:tagLst xmlns:p="http://schemas.openxmlformats.org/presentationml/2006/main">
  <p:tag name="AS_UNIQUEID" val="1094"/>
  <p:tag name="KSO_WM_BEAUTIFY_FLAG" val=""/>
</p:tagLst>
</file>

<file path=ppt/tags/tag148.xml><?xml version="1.0" encoding="utf-8"?>
<p:tagLst xmlns:p="http://schemas.openxmlformats.org/presentationml/2006/main">
  <p:tag name="AS_UNIQUEID" val="1095"/>
  <p:tag name="KSO_WM_BEAUTIFY_FLAG" val=""/>
</p:tagLst>
</file>

<file path=ppt/tags/tag149.xml><?xml version="1.0" encoding="utf-8"?>
<p:tagLst xmlns:p="http://schemas.openxmlformats.org/presentationml/2006/main">
  <p:tag name="AS_UNIQUEID" val="1096"/>
  <p:tag name="KSO_WM_BEAUTIFY_FLAG" val=""/>
</p:tagLst>
</file>

<file path=ppt/tags/tag15.xml><?xml version="1.0" encoding="utf-8"?>
<p:tagLst xmlns:p="http://schemas.openxmlformats.org/presentationml/2006/main">
  <p:tag name="AS_UNIQUEID" val="969"/>
</p:tagLst>
</file>

<file path=ppt/tags/tag150.xml><?xml version="1.0" encoding="utf-8"?>
<p:tagLst xmlns:p="http://schemas.openxmlformats.org/presentationml/2006/main">
  <p:tag name="AS_UNIQUEID" val="1097"/>
</p:tagLst>
</file>

<file path=ppt/tags/tag151.xml><?xml version="1.0" encoding="utf-8"?>
<p:tagLst xmlns:p="http://schemas.openxmlformats.org/presentationml/2006/main">
  <p:tag name="AS_UNIQUEID" val="1098"/>
</p:tagLst>
</file>

<file path=ppt/tags/tag152.xml><?xml version="1.0" encoding="utf-8"?>
<p:tagLst xmlns:p="http://schemas.openxmlformats.org/presentationml/2006/main">
  <p:tag name="AS_UNIQUEID" val="1099"/>
</p:tagLst>
</file>

<file path=ppt/tags/tag153.xml><?xml version="1.0" encoding="utf-8"?>
<p:tagLst xmlns:p="http://schemas.openxmlformats.org/presentationml/2006/main">
  <p:tag name="AS_UNIQUEID" val="1100"/>
  <p:tag name="KSO_WM_BEAUTIFY_FLAG" val=""/>
</p:tagLst>
</file>

<file path=ppt/tags/tag154.xml><?xml version="1.0" encoding="utf-8"?>
<p:tagLst xmlns:p="http://schemas.openxmlformats.org/presentationml/2006/main">
  <p:tag name="AS_UNIQUEID" val="1101"/>
  <p:tag name="KSO_WM_BEAUTIFY_FLAG" val=""/>
</p:tagLst>
</file>

<file path=ppt/tags/tag155.xml><?xml version="1.0" encoding="utf-8"?>
<p:tagLst xmlns:p="http://schemas.openxmlformats.org/presentationml/2006/main">
  <p:tag name="AS_UNIQUEID" val="40"/>
  <p:tag name="KSO_WM_BEAUTIFY_FLAG" val=""/>
</p:tagLst>
</file>

<file path=ppt/tags/tag156.xml><?xml version="1.0" encoding="utf-8"?>
<p:tagLst xmlns:p="http://schemas.openxmlformats.org/presentationml/2006/main">
  <p:tag name="AS_UNIQUEID" val="1102"/>
  <p:tag name="KSO_WM_BEAUTIFY_FLAG" val=""/>
</p:tagLst>
</file>

<file path=ppt/tags/tag157.xml><?xml version="1.0" encoding="utf-8"?>
<p:tagLst xmlns:p="http://schemas.openxmlformats.org/presentationml/2006/main">
  <p:tag name="AS_UNIQUEID" val="1103"/>
</p:tagLst>
</file>

<file path=ppt/tags/tag158.xml><?xml version="1.0" encoding="utf-8"?>
<p:tagLst xmlns:p="http://schemas.openxmlformats.org/presentationml/2006/main">
  <p:tag name="AS_UNIQUEID" val="1104"/>
</p:tagLst>
</file>

<file path=ppt/tags/tag159.xml><?xml version="1.0" encoding="utf-8"?>
<p:tagLst xmlns:p="http://schemas.openxmlformats.org/presentationml/2006/main">
  <p:tag name="AS_UNIQUEID" val="1105"/>
  <p:tag name="KSO_WM_BEAUTIFY_FLAG" val=""/>
</p:tagLst>
</file>

<file path=ppt/tags/tag16.xml><?xml version="1.0" encoding="utf-8"?>
<p:tagLst xmlns:p="http://schemas.openxmlformats.org/presentationml/2006/main">
  <p:tag name="AS_UNIQUEID" val="970"/>
</p:tagLst>
</file>

<file path=ppt/tags/tag160.xml><?xml version="1.0" encoding="utf-8"?>
<p:tagLst xmlns:p="http://schemas.openxmlformats.org/presentationml/2006/main">
  <p:tag name="AS_UNIQUEID" val="1106"/>
  <p:tag name="KSO_WM_BEAUTIFY_FLAG" val=""/>
</p:tagLst>
</file>

<file path=ppt/tags/tag161.xml><?xml version="1.0" encoding="utf-8"?>
<p:tagLst xmlns:p="http://schemas.openxmlformats.org/presentationml/2006/main">
  <p:tag name="AS_UNIQUEID" val="1107"/>
  <p:tag name="KSO_WM_BEAUTIFY_FLAG" val=""/>
</p:tagLst>
</file>

<file path=ppt/tags/tag162.xml><?xml version="1.0" encoding="utf-8"?>
<p:tagLst xmlns:p="http://schemas.openxmlformats.org/presentationml/2006/main">
  <p:tag name="AS_UNIQUEID" val="1108"/>
</p:tagLst>
</file>

<file path=ppt/tags/tag163.xml><?xml version="1.0" encoding="utf-8"?>
<p:tagLst xmlns:p="http://schemas.openxmlformats.org/presentationml/2006/main">
  <p:tag name="AS_UNIQUEID" val="1109"/>
</p:tagLst>
</file>

<file path=ppt/tags/tag164.xml><?xml version="1.0" encoding="utf-8"?>
<p:tagLst xmlns:p="http://schemas.openxmlformats.org/presentationml/2006/main">
  <p:tag name="AS_UNIQUEID" val="1110"/>
</p:tagLst>
</file>

<file path=ppt/tags/tag165.xml><?xml version="1.0" encoding="utf-8"?>
<p:tagLst xmlns:p="http://schemas.openxmlformats.org/presentationml/2006/main">
  <p:tag name="AS_UNIQUEID" val="1111"/>
</p:tagLst>
</file>

<file path=ppt/tags/tag166.xml><?xml version="1.0" encoding="utf-8"?>
<p:tagLst xmlns:p="http://schemas.openxmlformats.org/presentationml/2006/main">
  <p:tag name="AS_UNIQUEID" val="1112"/>
</p:tagLst>
</file>

<file path=ppt/tags/tag167.xml><?xml version="1.0" encoding="utf-8"?>
<p:tagLst xmlns:p="http://schemas.openxmlformats.org/presentationml/2006/main">
  <p:tag name="AS_UNIQUEID" val="1113"/>
</p:tagLst>
</file>

<file path=ppt/tags/tag168.xml><?xml version="1.0" encoding="utf-8"?>
<p:tagLst xmlns:p="http://schemas.openxmlformats.org/presentationml/2006/main">
  <p:tag name="AS_UNIQUEID" val="1114"/>
</p:tagLst>
</file>

<file path=ppt/tags/tag169.xml><?xml version="1.0" encoding="utf-8"?>
<p:tagLst xmlns:p="http://schemas.openxmlformats.org/presentationml/2006/main">
  <p:tag name="AS_UNIQUEID" val="1115"/>
</p:tagLst>
</file>

<file path=ppt/tags/tag17.xml><?xml version="1.0" encoding="utf-8"?>
<p:tagLst xmlns:p="http://schemas.openxmlformats.org/presentationml/2006/main">
  <p:tag name="AS_UNIQUEID" val="971"/>
</p:tagLst>
</file>

<file path=ppt/tags/tag170.xml><?xml version="1.0" encoding="utf-8"?>
<p:tagLst xmlns:p="http://schemas.openxmlformats.org/presentationml/2006/main">
  <p:tag name="AS_UNIQUEID" val="1116"/>
</p:tagLst>
</file>

<file path=ppt/tags/tag171.xml><?xml version="1.0" encoding="utf-8"?>
<p:tagLst xmlns:p="http://schemas.openxmlformats.org/presentationml/2006/main">
  <p:tag name="AS_UNIQUEID" val="1117"/>
</p:tagLst>
</file>

<file path=ppt/tags/tag172.xml><?xml version="1.0" encoding="utf-8"?>
<p:tagLst xmlns:p="http://schemas.openxmlformats.org/presentationml/2006/main">
  <p:tag name="AS_UNIQUEID" val="307"/>
  <p:tag name="KSO_WM_BEAUTIFY_FLAG" val=""/>
</p:tagLst>
</file>

<file path=ppt/tags/tag173.xml><?xml version="1.0" encoding="utf-8"?>
<p:tagLst xmlns:p="http://schemas.openxmlformats.org/presentationml/2006/main">
  <p:tag name="AS_UNIQUEID" val="1118"/>
</p:tagLst>
</file>

<file path=ppt/tags/tag174.xml><?xml version="1.0" encoding="utf-8"?>
<p:tagLst xmlns:p="http://schemas.openxmlformats.org/presentationml/2006/main">
  <p:tag name="AS_UNIQUEID" val="1119"/>
</p:tagLst>
</file>

<file path=ppt/tags/tag175.xml><?xml version="1.0" encoding="utf-8"?>
<p:tagLst xmlns:p="http://schemas.openxmlformats.org/presentationml/2006/main">
  <p:tag name="AS_UNIQUEID" val="1120"/>
  <p:tag name="KSO_WM_BEAUTIFY_FLAG" val=""/>
</p:tagLst>
</file>

<file path=ppt/tags/tag176.xml><?xml version="1.0" encoding="utf-8"?>
<p:tagLst xmlns:p="http://schemas.openxmlformats.org/presentationml/2006/main">
  <p:tag name="AS_UNIQUEID" val="1121"/>
  <p:tag name="KSO_WM_BEAUTIFY_FLAG" val=""/>
</p:tagLst>
</file>

<file path=ppt/tags/tag177.xml><?xml version="1.0" encoding="utf-8"?>
<p:tagLst xmlns:p="http://schemas.openxmlformats.org/presentationml/2006/main">
  <p:tag name="AS_UNIQUEID" val="1122"/>
  <p:tag name="KSO_WM_BEAUTIFY_FLAG" val=""/>
</p:tagLst>
</file>

<file path=ppt/tags/tag178.xml><?xml version="1.0" encoding="utf-8"?>
<p:tagLst xmlns:p="http://schemas.openxmlformats.org/presentationml/2006/main">
  <p:tag name="AS_UNIQUEID" val="1123"/>
</p:tagLst>
</file>

<file path=ppt/tags/tag179.xml><?xml version="1.0" encoding="utf-8"?>
<p:tagLst xmlns:p="http://schemas.openxmlformats.org/presentationml/2006/main">
  <p:tag name="AS_UNIQUEID" val="1124"/>
</p:tagLst>
</file>

<file path=ppt/tags/tag18.xml><?xml version="1.0" encoding="utf-8"?>
<p:tagLst xmlns:p="http://schemas.openxmlformats.org/presentationml/2006/main">
  <p:tag name="AS_UNIQUEID" val="972"/>
</p:tagLst>
</file>

<file path=ppt/tags/tag180.xml><?xml version="1.0" encoding="utf-8"?>
<p:tagLst xmlns:p="http://schemas.openxmlformats.org/presentationml/2006/main">
  <p:tag name="AS_UNIQUEID" val="1125"/>
</p:tagLst>
</file>

<file path=ppt/tags/tag181.xml><?xml version="1.0" encoding="utf-8"?>
<p:tagLst xmlns:p="http://schemas.openxmlformats.org/presentationml/2006/main">
  <p:tag name="AS_UNIQUEID" val="1126"/>
</p:tagLst>
</file>

<file path=ppt/tags/tag182.xml><?xml version="1.0" encoding="utf-8"?>
<p:tagLst xmlns:p="http://schemas.openxmlformats.org/presentationml/2006/main">
  <p:tag name="AS_UNIQUEID" val="1127"/>
  <p:tag name="KSO_WM_BEAUTIFY_FLAG" val=""/>
</p:tagLst>
</file>

<file path=ppt/tags/tag183.xml><?xml version="1.0" encoding="utf-8"?>
<p:tagLst xmlns:p="http://schemas.openxmlformats.org/presentationml/2006/main">
  <p:tag name="AS_UNIQUEID" val="1128"/>
  <p:tag name="KSO_WM_BEAUTIFY_FLAG" val=""/>
</p:tagLst>
</file>

<file path=ppt/tags/tag184.xml><?xml version="1.0" encoding="utf-8"?>
<p:tagLst xmlns:p="http://schemas.openxmlformats.org/presentationml/2006/main">
  <p:tag name="AS_UNIQUEID" val="1129"/>
  <p:tag name="KSO_WM_BEAUTIFY_FLAG" val=""/>
</p:tagLst>
</file>

<file path=ppt/tags/tag185.xml><?xml version="1.0" encoding="utf-8"?>
<p:tagLst xmlns:p="http://schemas.openxmlformats.org/presentationml/2006/main">
  <p:tag name="AS_UNIQUEID" val="1130"/>
  <p:tag name="KSO_WM_BEAUTIFY_FLAG" val=""/>
</p:tagLst>
</file>

<file path=ppt/tags/tag186.xml><?xml version="1.0" encoding="utf-8"?>
<p:tagLst xmlns:p="http://schemas.openxmlformats.org/presentationml/2006/main">
  <p:tag name="AS_UNIQUEID" val="1131"/>
  <p:tag name="KSO_WM_BEAUTIFY_FLAG" val=""/>
</p:tagLst>
</file>

<file path=ppt/tags/tag187.xml><?xml version="1.0" encoding="utf-8"?>
<p:tagLst xmlns:p="http://schemas.openxmlformats.org/presentationml/2006/main">
  <p:tag name="AS_UNIQUEID" val="1132"/>
  <p:tag name="KSO_WM_BEAUTIFY_FLAG" val=""/>
</p:tagLst>
</file>

<file path=ppt/tags/tag188.xml><?xml version="1.0" encoding="utf-8"?>
<p:tagLst xmlns:p="http://schemas.openxmlformats.org/presentationml/2006/main">
  <p:tag name="AS_UNIQUEID" val="1133"/>
</p:tagLst>
</file>

<file path=ppt/tags/tag189.xml><?xml version="1.0" encoding="utf-8"?>
<p:tagLst xmlns:p="http://schemas.openxmlformats.org/presentationml/2006/main">
  <p:tag name="AS_UNIQUEID" val="1134"/>
</p:tagLst>
</file>

<file path=ppt/tags/tag19.xml><?xml version="1.0" encoding="utf-8"?>
<p:tagLst xmlns:p="http://schemas.openxmlformats.org/presentationml/2006/main">
  <p:tag name="AS_UNIQUEID" val="973"/>
</p:tagLst>
</file>

<file path=ppt/tags/tag190.xml><?xml version="1.0" encoding="utf-8"?>
<p:tagLst xmlns:p="http://schemas.openxmlformats.org/presentationml/2006/main">
  <p:tag name="AS_UNIQUEID" val="1135"/>
  <p:tag name="KSO_WM_BEAUTIFY_FLAG" val=""/>
</p:tagLst>
</file>

<file path=ppt/tags/tag191.xml><?xml version="1.0" encoding="utf-8"?>
<p:tagLst xmlns:p="http://schemas.openxmlformats.org/presentationml/2006/main">
  <p:tag name="AS_UNIQUEID" val="1136"/>
</p:tagLst>
</file>

<file path=ppt/tags/tag192.xml><?xml version="1.0" encoding="utf-8"?>
<p:tagLst xmlns:p="http://schemas.openxmlformats.org/presentationml/2006/main">
  <p:tag name="AS_UNIQUEID" val="1137"/>
  <p:tag name="KSO_WM_BEAUTIFY_FLAG" val=""/>
</p:tagLst>
</file>

<file path=ppt/tags/tag193.xml><?xml version="1.0" encoding="utf-8"?>
<p:tagLst xmlns:p="http://schemas.openxmlformats.org/presentationml/2006/main">
  <p:tag name="AS_UNIQUEID" val="1138"/>
  <p:tag name="KSO_WM_BEAUTIFY_FLAG" val=""/>
</p:tagLst>
</file>

<file path=ppt/tags/tag194.xml><?xml version="1.0" encoding="utf-8"?>
<p:tagLst xmlns:p="http://schemas.openxmlformats.org/presentationml/2006/main">
  <p:tag name="AS_UNIQUEID" val="1139"/>
  <p:tag name="KSO_WM_BEAUTIFY_FLAG" val=""/>
</p:tagLst>
</file>

<file path=ppt/tags/tag195.xml><?xml version="1.0" encoding="utf-8"?>
<p:tagLst xmlns:p="http://schemas.openxmlformats.org/presentationml/2006/main">
  <p:tag name="AS_UNIQUEID" val="1140"/>
</p:tagLst>
</file>

<file path=ppt/tags/tag196.xml><?xml version="1.0" encoding="utf-8"?>
<p:tagLst xmlns:p="http://schemas.openxmlformats.org/presentationml/2006/main">
  <p:tag name="AS_UNIQUEID" val="1141"/>
  <p:tag name="KSO_WM_BEAUTIFY_FLAG" val=""/>
</p:tagLst>
</file>

<file path=ppt/tags/tag197.xml><?xml version="1.0" encoding="utf-8"?>
<p:tagLst xmlns:p="http://schemas.openxmlformats.org/presentationml/2006/main">
  <p:tag name="AS_UNIQUEID" val="1142"/>
  <p:tag name="KSO_WM_BEAUTIFY_FLAG" val=""/>
</p:tagLst>
</file>

<file path=ppt/tags/tag198.xml><?xml version="1.0" encoding="utf-8"?>
<p:tagLst xmlns:p="http://schemas.openxmlformats.org/presentationml/2006/main">
  <p:tag name="AS_UNIQUEID" val="1143"/>
  <p:tag name="KSO_WM_BEAUTIFY_FLAG" val=""/>
</p:tagLst>
</file>

<file path=ppt/tags/tag199.xml><?xml version="1.0" encoding="utf-8"?>
<p:tagLst xmlns:p="http://schemas.openxmlformats.org/presentationml/2006/main">
  <p:tag name="AS_UNIQUEID" val="1144"/>
  <p:tag name="KSO_WM_BEAUTIFY_FLAG" val=""/>
</p:tagLst>
</file>

<file path=ppt/tags/tag2.xml><?xml version="1.0" encoding="utf-8"?>
<p:tagLst xmlns:p="http://schemas.openxmlformats.org/presentationml/2006/main">
  <p:tag name="AS_UNIQUEID" val="956"/>
</p:tagLst>
</file>

<file path=ppt/tags/tag20.xml><?xml version="1.0" encoding="utf-8"?>
<p:tagLst xmlns:p="http://schemas.openxmlformats.org/presentationml/2006/main">
  <p:tag name="AS_UNIQUEID" val="974"/>
</p:tagLst>
</file>

<file path=ppt/tags/tag200.xml><?xml version="1.0" encoding="utf-8"?>
<p:tagLst xmlns:p="http://schemas.openxmlformats.org/presentationml/2006/main">
  <p:tag name="AS_UNIQUEID" val="1145"/>
</p:tagLst>
</file>

<file path=ppt/tags/tag201.xml><?xml version="1.0" encoding="utf-8"?>
<p:tagLst xmlns:p="http://schemas.openxmlformats.org/presentationml/2006/main">
  <p:tag name="AS_UNIQUEID" val="1146"/>
  <p:tag name="KSO_WM_BEAUTIFY_FLAG" val=""/>
</p:tagLst>
</file>

<file path=ppt/tags/tag202.xml><?xml version="1.0" encoding="utf-8"?>
<p:tagLst xmlns:p="http://schemas.openxmlformats.org/presentationml/2006/main">
  <p:tag name="AS_UNIQUEID" val="1147"/>
</p:tagLst>
</file>

<file path=ppt/tags/tag203.xml><?xml version="1.0" encoding="utf-8"?>
<p:tagLst xmlns:p="http://schemas.openxmlformats.org/presentationml/2006/main">
  <p:tag name="AS_UNIQUEID" val="1148"/>
  <p:tag name="KSO_WM_BEAUTIFY_FLAG" val=""/>
</p:tagLst>
</file>

<file path=ppt/tags/tag204.xml><?xml version="1.0" encoding="utf-8"?>
<p:tagLst xmlns:p="http://schemas.openxmlformats.org/presentationml/2006/main">
  <p:tag name="AS_UNIQUEID" val="1149"/>
  <p:tag name="KSO_WM_BEAUTIFY_FLAG" val=""/>
</p:tagLst>
</file>

<file path=ppt/tags/tag205.xml><?xml version="1.0" encoding="utf-8"?>
<p:tagLst xmlns:p="http://schemas.openxmlformats.org/presentationml/2006/main">
  <p:tag name="AS_UNIQUEID" val="1150"/>
  <p:tag name="KSO_WM_BEAUTIFY_FLAG" val=""/>
</p:tagLst>
</file>

<file path=ppt/tags/tag206.xml><?xml version="1.0" encoding="utf-8"?>
<p:tagLst xmlns:p="http://schemas.openxmlformats.org/presentationml/2006/main">
  <p:tag name="AS_UNIQUEID" val="1151"/>
  <p:tag name="KSO_WM_BEAUTIFY_FLAG" val=""/>
</p:tagLst>
</file>

<file path=ppt/tags/tag207.xml><?xml version="1.0" encoding="utf-8"?>
<p:tagLst xmlns:p="http://schemas.openxmlformats.org/presentationml/2006/main">
  <p:tag name="AS_UNIQUEID" val="1152"/>
  <p:tag name="KSO_WM_BEAUTIFY_FLAG" val=""/>
</p:tagLst>
</file>

<file path=ppt/tags/tag208.xml><?xml version="1.0" encoding="utf-8"?>
<p:tagLst xmlns:p="http://schemas.openxmlformats.org/presentationml/2006/main">
  <p:tag name="AS_UNIQUEID" val="1153"/>
  <p:tag name="KSO_WM_BEAUTIFY_FLAG" val=""/>
</p:tagLst>
</file>

<file path=ppt/tags/tag209.xml><?xml version="1.0" encoding="utf-8"?>
<p:tagLst xmlns:p="http://schemas.openxmlformats.org/presentationml/2006/main">
  <p:tag name="AS_UNIQUEID" val="1154"/>
  <p:tag name="KSO_WM_BEAUTIFY_FLAG" val=""/>
</p:tagLst>
</file>

<file path=ppt/tags/tag21.xml><?xml version="1.0" encoding="utf-8"?>
<p:tagLst xmlns:p="http://schemas.openxmlformats.org/presentationml/2006/main">
  <p:tag name="AS_UNIQUEID" val="975"/>
</p:tagLst>
</file>

<file path=ppt/tags/tag210.xml><?xml version="1.0" encoding="utf-8"?>
<p:tagLst xmlns:p="http://schemas.openxmlformats.org/presentationml/2006/main">
  <p:tag name="AS_UNIQUEID" val="1155"/>
  <p:tag name="KSO_WM_BEAUTIFY_FLAG" val=""/>
</p:tagLst>
</file>

<file path=ppt/tags/tag211.xml><?xml version="1.0" encoding="utf-8"?>
<p:tagLst xmlns:p="http://schemas.openxmlformats.org/presentationml/2006/main">
  <p:tag name="AS_UNIQUEID" val="1156"/>
  <p:tag name="KSO_WM_BEAUTIFY_FLAG" val=""/>
</p:tagLst>
</file>

<file path=ppt/tags/tag212.xml><?xml version="1.0" encoding="utf-8"?>
<p:tagLst xmlns:p="http://schemas.openxmlformats.org/presentationml/2006/main">
  <p:tag name="AS_UNIQUEID" val="1157"/>
</p:tagLst>
</file>

<file path=ppt/tags/tag213.xml><?xml version="1.0" encoding="utf-8"?>
<p:tagLst xmlns:p="http://schemas.openxmlformats.org/presentationml/2006/main">
  <p:tag name="AS_UNIQUEID" val="1158"/>
  <p:tag name="KSO_WM_BEAUTIFY_FLAG" val=""/>
</p:tagLst>
</file>

<file path=ppt/tags/tag214.xml><?xml version="1.0" encoding="utf-8"?>
<p:tagLst xmlns:p="http://schemas.openxmlformats.org/presentationml/2006/main">
  <p:tag name="AS_UNIQUEID" val="1159"/>
  <p:tag name="KSO_WM_BEAUTIFY_FLAG" val=""/>
</p:tagLst>
</file>

<file path=ppt/tags/tag215.xml><?xml version="1.0" encoding="utf-8"?>
<p:tagLst xmlns:p="http://schemas.openxmlformats.org/presentationml/2006/main">
  <p:tag name="AS_UNIQUEID" val="1160"/>
  <p:tag name="KSO_WM_BEAUTIFY_FLAG" val=""/>
</p:tagLst>
</file>

<file path=ppt/tags/tag216.xml><?xml version="1.0" encoding="utf-8"?>
<p:tagLst xmlns:p="http://schemas.openxmlformats.org/presentationml/2006/main">
  <p:tag name="AS_UNIQUEID" val="1161"/>
  <p:tag name="KSO_WM_BEAUTIFY_FLAG" val=""/>
</p:tagLst>
</file>

<file path=ppt/tags/tag217.xml><?xml version="1.0" encoding="utf-8"?>
<p:tagLst xmlns:p="http://schemas.openxmlformats.org/presentationml/2006/main">
  <p:tag name="AS_UNIQUEID" val="1162"/>
</p:tagLst>
</file>

<file path=ppt/tags/tag218.xml><?xml version="1.0" encoding="utf-8"?>
<p:tagLst xmlns:p="http://schemas.openxmlformats.org/presentationml/2006/main">
  <p:tag name="AS_UNIQUEID" val="1163"/>
</p:tagLst>
</file>

<file path=ppt/tags/tag219.xml><?xml version="1.0" encoding="utf-8"?>
<p:tagLst xmlns:p="http://schemas.openxmlformats.org/presentationml/2006/main">
  <p:tag name="AS_UNIQUEID" val="1164"/>
</p:tagLst>
</file>

<file path=ppt/tags/tag22.xml><?xml version="1.0" encoding="utf-8"?>
<p:tagLst xmlns:p="http://schemas.openxmlformats.org/presentationml/2006/main">
  <p:tag name="AS_UNIQUEID" val="976"/>
</p:tagLst>
</file>

<file path=ppt/tags/tag220.xml><?xml version="1.0" encoding="utf-8"?>
<p:tagLst xmlns:p="http://schemas.openxmlformats.org/presentationml/2006/main">
  <p:tag name="AS_UNIQUEID" val="1165"/>
  <p:tag name="KSO_WM_BEAUTIFY_FLAG" val=""/>
</p:tagLst>
</file>

<file path=ppt/tags/tag221.xml><?xml version="1.0" encoding="utf-8"?>
<p:tagLst xmlns:p="http://schemas.openxmlformats.org/presentationml/2006/main">
  <p:tag name="AS_UNIQUEID" val="1166"/>
  <p:tag name="KSO_WM_BEAUTIFY_FLAG" val=""/>
</p:tagLst>
</file>

<file path=ppt/tags/tag222.xml><?xml version="1.0" encoding="utf-8"?>
<p:tagLst xmlns:p="http://schemas.openxmlformats.org/presentationml/2006/main">
  <p:tag name="AS_UNIQUEID" val="1167"/>
  <p:tag name="KSO_WM_BEAUTIFY_FLAG" val=""/>
</p:tagLst>
</file>

<file path=ppt/tags/tag223.xml><?xml version="1.0" encoding="utf-8"?>
<p:tagLst xmlns:p="http://schemas.openxmlformats.org/presentationml/2006/main">
  <p:tag name="AS_UNIQUEID" val="1168"/>
</p:tagLst>
</file>

<file path=ppt/tags/tag224.xml><?xml version="1.0" encoding="utf-8"?>
<p:tagLst xmlns:p="http://schemas.openxmlformats.org/presentationml/2006/main">
  <p:tag name="AS_UNIQUEID" val="1169"/>
  <p:tag name="KSO_WM_BEAUTIFY_FLAG" val=""/>
</p:tagLst>
</file>

<file path=ppt/tags/tag225.xml><?xml version="1.0" encoding="utf-8"?>
<p:tagLst xmlns:p="http://schemas.openxmlformats.org/presentationml/2006/main">
  <p:tag name="AS_UNIQUEID" val="1170"/>
  <p:tag name="KSO_WM_BEAUTIFY_FLAG" val=""/>
</p:tagLst>
</file>

<file path=ppt/tags/tag226.xml><?xml version="1.0" encoding="utf-8"?>
<p:tagLst xmlns:p="http://schemas.openxmlformats.org/presentationml/2006/main">
  <p:tag name="AS_UNIQUEID" val="1171"/>
  <p:tag name="KSO_WM_UNIT_MEDIACOVER_BTN_POS" val="c"/>
  <p:tag name="KSO_WM_UNIT_MEDIACOVER_BTN_STATE" val="1"/>
  <p:tag name="KSO_WM_UNIT_MEDIACOVER_BTN_STYLE" val="ee0bc779c1f3d7f3e90c96344320e69a"/>
  <p:tag name="KSO_WM_UNIT_MEDIACOVER_BTNRECT" val="2930*1644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27.xml><?xml version="1.0" encoding="utf-8"?>
<p:tagLst xmlns:p="http://schemas.openxmlformats.org/presentationml/2006/main">
  <p:tag name="AS_UNIQUEID" val="1172"/>
</p:tagLst>
</file>

<file path=ppt/tags/tag228.xml><?xml version="1.0" encoding="utf-8"?>
<p:tagLst xmlns:p="http://schemas.openxmlformats.org/presentationml/2006/main">
  <p:tag name="AS_UNIQUEID" val="1173"/>
</p:tagLst>
</file>

<file path=ppt/tags/tag229.xml><?xml version="1.0" encoding="utf-8"?>
<p:tagLst xmlns:p="http://schemas.openxmlformats.org/presentationml/2006/main">
  <p:tag name="AS_UNIQUEID" val="1174"/>
  <p:tag name="KSO_WM_BEAUTIFY_FLAG" val=""/>
</p:tagLst>
</file>

<file path=ppt/tags/tag23.xml><?xml version="1.0" encoding="utf-8"?>
<p:tagLst xmlns:p="http://schemas.openxmlformats.org/presentationml/2006/main">
  <p:tag name="AS_UNIQUEID" val="977"/>
</p:tagLst>
</file>

<file path=ppt/tags/tag230.xml><?xml version="1.0" encoding="utf-8"?>
<p:tagLst xmlns:p="http://schemas.openxmlformats.org/presentationml/2006/main">
  <p:tag name="AS_UNIQUEID" val="1175"/>
  <p:tag name="KSO_WM_BEAUTIFY_FLAG" val=""/>
</p:tagLst>
</file>

<file path=ppt/tags/tag231.xml><?xml version="1.0" encoding="utf-8"?>
<p:tagLst xmlns:p="http://schemas.openxmlformats.org/presentationml/2006/main">
  <p:tag name="AS_UNIQUEID" val="1176"/>
  <p:tag name="KSO_WM_BEAUTIFY_FLAG" val=""/>
</p:tagLst>
</file>

<file path=ppt/tags/tag232.xml><?xml version="1.0" encoding="utf-8"?>
<p:tagLst xmlns:p="http://schemas.openxmlformats.org/presentationml/2006/main">
  <p:tag name="AS_UNIQUEID" val="1177"/>
</p:tagLst>
</file>

<file path=ppt/tags/tag233.xml><?xml version="1.0" encoding="utf-8"?>
<p:tagLst xmlns:p="http://schemas.openxmlformats.org/presentationml/2006/main">
  <p:tag name="AS_UNIQUEID" val="1178"/>
  <p:tag name="KSO_WM_BEAUTIFY_FLAG" val=""/>
</p:tagLst>
</file>

<file path=ppt/tags/tag234.xml><?xml version="1.0" encoding="utf-8"?>
<p:tagLst xmlns:p="http://schemas.openxmlformats.org/presentationml/2006/main">
  <p:tag name="AS_UNIQUEID" val="1179"/>
  <p:tag name="KSO_WM_BEAUTIFY_FLAG" val=""/>
</p:tagLst>
</file>

<file path=ppt/tags/tag235.xml><?xml version="1.0" encoding="utf-8"?>
<p:tagLst xmlns:p="http://schemas.openxmlformats.org/presentationml/2006/main">
  <p:tag name="AS_UNIQUEID" val="1180"/>
  <p:tag name="KSO_WM_BEAUTIFY_FLAG" val=""/>
</p:tagLst>
</file>

<file path=ppt/tags/tag236.xml><?xml version="1.0" encoding="utf-8"?>
<p:tagLst xmlns:p="http://schemas.openxmlformats.org/presentationml/2006/main">
  <p:tag name="AS_UNIQUEID" val="1181"/>
  <p:tag name="KSO_WM_BEAUTIFY_FLAG" val=""/>
</p:tagLst>
</file>

<file path=ppt/tags/tag237.xml><?xml version="1.0" encoding="utf-8"?>
<p:tagLst xmlns:p="http://schemas.openxmlformats.org/presentationml/2006/main">
  <p:tag name="AS_UNIQUEID" val="1182"/>
</p:tagLst>
</file>

<file path=ppt/tags/tag238.xml><?xml version="1.0" encoding="utf-8"?>
<p:tagLst xmlns:p="http://schemas.openxmlformats.org/presentationml/2006/main">
  <p:tag name="AS_UNIQUEID" val="1183"/>
</p:tagLst>
</file>

<file path=ppt/tags/tag239.xml><?xml version="1.0" encoding="utf-8"?>
<p:tagLst xmlns:p="http://schemas.openxmlformats.org/presentationml/2006/main">
  <p:tag name="AS_UNIQUEID" val="1184"/>
</p:tagLst>
</file>

<file path=ppt/tags/tag24.xml><?xml version="1.0" encoding="utf-8"?>
<p:tagLst xmlns:p="http://schemas.openxmlformats.org/presentationml/2006/main">
  <p:tag name="AS_UNIQUEID" val="978"/>
</p:tagLst>
</file>

<file path=ppt/tags/tag240.xml><?xml version="1.0" encoding="utf-8"?>
<p:tagLst xmlns:p="http://schemas.openxmlformats.org/presentationml/2006/main">
  <p:tag name="AS_UNIQUEID" val="1185"/>
  <p:tag name="KSO_WM_BEAUTIFY_FLAG" val=""/>
</p:tagLst>
</file>

<file path=ppt/tags/tag241.xml><?xml version="1.0" encoding="utf-8"?>
<p:tagLst xmlns:p="http://schemas.openxmlformats.org/presentationml/2006/main">
  <p:tag name="AS_UNIQUEID" val="1186"/>
  <p:tag name="KSO_WM_BEAUTIFY_FLAG" val=""/>
</p:tagLst>
</file>

<file path=ppt/tags/tag242.xml><?xml version="1.0" encoding="utf-8"?>
<p:tagLst xmlns:p="http://schemas.openxmlformats.org/presentationml/2006/main">
  <p:tag name="AS_UNIQUEID" val="1187"/>
</p:tagLst>
</file>

<file path=ppt/tags/tag243.xml><?xml version="1.0" encoding="utf-8"?>
<p:tagLst xmlns:p="http://schemas.openxmlformats.org/presentationml/2006/main">
  <p:tag name="AS_UNIQUEID" val="1188"/>
</p:tagLst>
</file>

<file path=ppt/tags/tag244.xml><?xml version="1.0" encoding="utf-8"?>
<p:tagLst xmlns:p="http://schemas.openxmlformats.org/presentationml/2006/main">
  <p:tag name="AS_UNIQUEID" val="1189"/>
  <p:tag name="KSO_WM_BEAUTIFY_FLAG" val=""/>
</p:tagLst>
</file>

<file path=ppt/tags/tag245.xml><?xml version="1.0" encoding="utf-8"?>
<p:tagLst xmlns:p="http://schemas.openxmlformats.org/presentationml/2006/main">
  <p:tag name="AS_UNIQUEID" val="1190"/>
  <p:tag name="KSO_WM_BEAUTIFY_FLAG" val=""/>
</p:tagLst>
</file>

<file path=ppt/tags/tag246.xml><?xml version="1.0" encoding="utf-8"?>
<p:tagLst xmlns:p="http://schemas.openxmlformats.org/presentationml/2006/main">
  <p:tag name="AS_UNIQUEID" val="1191"/>
  <p:tag name="KSO_WM_BEAUTIFY_FLAG" val=""/>
</p:tagLst>
</file>

<file path=ppt/tags/tag247.xml><?xml version="1.0" encoding="utf-8"?>
<p:tagLst xmlns:p="http://schemas.openxmlformats.org/presentationml/2006/main">
  <p:tag name="AS_UNIQUEID" val="1192"/>
</p:tagLst>
</file>

<file path=ppt/tags/tag248.xml><?xml version="1.0" encoding="utf-8"?>
<p:tagLst xmlns:p="http://schemas.openxmlformats.org/presentationml/2006/main">
  <p:tag name="AS_UNIQUEID" val="1193"/>
</p:tagLst>
</file>

<file path=ppt/tags/tag249.xml><?xml version="1.0" encoding="utf-8"?>
<p:tagLst xmlns:p="http://schemas.openxmlformats.org/presentationml/2006/main">
  <p:tag name="AS_UNIQUEID" val="1194"/>
  <p:tag name="KSO_WM_BEAUTIFY_FLAG" val=""/>
</p:tagLst>
</file>

<file path=ppt/tags/tag25.xml><?xml version="1.0" encoding="utf-8"?>
<p:tagLst xmlns:p="http://schemas.openxmlformats.org/presentationml/2006/main">
  <p:tag name="AS_UNIQUEID" val="979"/>
</p:tagLst>
</file>

<file path=ppt/tags/tag250.xml><?xml version="1.0" encoding="utf-8"?>
<p:tagLst xmlns:p="http://schemas.openxmlformats.org/presentationml/2006/main">
  <p:tag name="AS_UNIQUEID" val="1195"/>
  <p:tag name="KSO_WM_BEAUTIFY_FLAG" val=""/>
</p:tagLst>
</file>

<file path=ppt/tags/tag251.xml><?xml version="1.0" encoding="utf-8"?>
<p:tagLst xmlns:p="http://schemas.openxmlformats.org/presentationml/2006/main">
  <p:tag name="AS_UNIQUEID" val="1196"/>
  <p:tag name="KSO_WM_BEAUTIFY_FLAG" val=""/>
</p:tagLst>
</file>

<file path=ppt/tags/tag252.xml><?xml version="1.0" encoding="utf-8"?>
<p:tagLst xmlns:p="http://schemas.openxmlformats.org/presentationml/2006/main">
  <p:tag name="AS_UNIQUEID" val="1197"/>
  <p:tag name="KSO_WM_BEAUTIFY_FLAG" val=""/>
</p:tagLst>
</file>

<file path=ppt/tags/tag253.xml><?xml version="1.0" encoding="utf-8"?>
<p:tagLst xmlns:p="http://schemas.openxmlformats.org/presentationml/2006/main">
  <p:tag name="AS_UNIQUEID" val="1198"/>
  <p:tag name="KSO_WM_BEAUTIFY_FLAG" val=""/>
</p:tagLst>
</file>

<file path=ppt/tags/tag254.xml><?xml version="1.0" encoding="utf-8"?>
<p:tagLst xmlns:p="http://schemas.openxmlformats.org/presentationml/2006/main">
  <p:tag name="AS_UNIQUEID" val="1199"/>
</p:tagLst>
</file>

<file path=ppt/tags/tag255.xml><?xml version="1.0" encoding="utf-8"?>
<p:tagLst xmlns:p="http://schemas.openxmlformats.org/presentationml/2006/main">
  <p:tag name="AS_UNIQUEID" val="1200"/>
</p:tagLst>
</file>

<file path=ppt/tags/tag256.xml><?xml version="1.0" encoding="utf-8"?>
<p:tagLst xmlns:p="http://schemas.openxmlformats.org/presentationml/2006/main">
  <p:tag name="AS_UNIQUEID" val="1201"/>
</p:tagLst>
</file>

<file path=ppt/tags/tag257.xml><?xml version="1.0" encoding="utf-8"?>
<p:tagLst xmlns:p="http://schemas.openxmlformats.org/presentationml/2006/main">
  <p:tag name="AS_UNIQUEID" val="1202"/>
  <p:tag name="KSO_WM_BEAUTIFY_FLAG" val=""/>
</p:tagLst>
</file>

<file path=ppt/tags/tag258.xml><?xml version="1.0" encoding="utf-8"?>
<p:tagLst xmlns:p="http://schemas.openxmlformats.org/presentationml/2006/main">
  <p:tag name="AS_UNIQUEID" val="1203"/>
  <p:tag name="KSO_WM_BEAUTIFY_FLAG" val=""/>
</p:tagLst>
</file>

<file path=ppt/tags/tag259.xml><?xml version="1.0" encoding="utf-8"?>
<p:tagLst xmlns:p="http://schemas.openxmlformats.org/presentationml/2006/main">
  <p:tag name="AS_UNIQUEID" val="1204"/>
  <p:tag name="KSO_WM_BEAUTIFY_FLAG" val=""/>
</p:tagLst>
</file>

<file path=ppt/tags/tag26.xml><?xml version="1.0" encoding="utf-8"?>
<p:tagLst xmlns:p="http://schemas.openxmlformats.org/presentationml/2006/main">
  <p:tag name="AS_UNIQUEID" val="980"/>
</p:tagLst>
</file>

<file path=ppt/tags/tag260.xml><?xml version="1.0" encoding="utf-8"?>
<p:tagLst xmlns:p="http://schemas.openxmlformats.org/presentationml/2006/main">
  <p:tag name="AS_UNIQUEID" val="1205"/>
</p:tagLst>
</file>

<file path=ppt/tags/tag261.xml><?xml version="1.0" encoding="utf-8"?>
<p:tagLst xmlns:p="http://schemas.openxmlformats.org/presentationml/2006/main">
  <p:tag name="AS_UNIQUEID" val="1206"/>
</p:tagLst>
</file>

<file path=ppt/tags/tag262.xml><?xml version="1.0" encoding="utf-8"?>
<p:tagLst xmlns:p="http://schemas.openxmlformats.org/presentationml/2006/main">
  <p:tag name="AS_UNIQUEID" val="1207"/>
  <p:tag name="KSO_WM_BEAUTIFY_FLAG" val=""/>
</p:tagLst>
</file>

<file path=ppt/tags/tag263.xml><?xml version="1.0" encoding="utf-8"?>
<p:tagLst xmlns:p="http://schemas.openxmlformats.org/presentationml/2006/main">
  <p:tag name="AS_UNIQUEID" val="1208"/>
</p:tagLst>
</file>

<file path=ppt/tags/tag264.xml><?xml version="1.0" encoding="utf-8"?>
<p:tagLst xmlns:p="http://schemas.openxmlformats.org/presentationml/2006/main">
  <p:tag name="AS_UNIQUEID" val="1209"/>
</p:tagLst>
</file>

<file path=ppt/tags/tag265.xml><?xml version="1.0" encoding="utf-8"?>
<p:tagLst xmlns:p="http://schemas.openxmlformats.org/presentationml/2006/main">
  <p:tag name="AS_UNIQUEID" val="1210"/>
  <p:tag name="KSO_WM_BEAUTIFY_FLAG" val=""/>
</p:tagLst>
</file>

<file path=ppt/tags/tag266.xml><?xml version="1.0" encoding="utf-8"?>
<p:tagLst xmlns:p="http://schemas.openxmlformats.org/presentationml/2006/main">
  <p:tag name="AS_UNIQUEID" val="1211"/>
  <p:tag name="KSO_WM_BEAUTIFY_FLAG" val=""/>
</p:tagLst>
</file>

<file path=ppt/tags/tag267.xml><?xml version="1.0" encoding="utf-8"?>
<p:tagLst xmlns:p="http://schemas.openxmlformats.org/presentationml/2006/main">
  <p:tag name="AS_UNIQUEID" val="1212"/>
  <p:tag name="KSO_WM_BEAUTIFY_FLAG" val=""/>
</p:tagLst>
</file>

<file path=ppt/tags/tag268.xml><?xml version="1.0" encoding="utf-8"?>
<p:tagLst xmlns:p="http://schemas.openxmlformats.org/presentationml/2006/main">
  <p:tag name="AS_UNIQUEID" val="1213"/>
</p:tagLst>
</file>

<file path=ppt/tags/tag269.xml><?xml version="1.0" encoding="utf-8"?>
<p:tagLst xmlns:p="http://schemas.openxmlformats.org/presentationml/2006/main">
  <p:tag name="AS_UNIQUEID" val="1214"/>
</p:tagLst>
</file>

<file path=ppt/tags/tag27.xml><?xml version="1.0" encoding="utf-8"?>
<p:tagLst xmlns:p="http://schemas.openxmlformats.org/presentationml/2006/main">
  <p:tag name="AS_UNIQUEID" val="981"/>
</p:tagLst>
</file>

<file path=ppt/tags/tag270.xml><?xml version="1.0" encoding="utf-8"?>
<p:tagLst xmlns:p="http://schemas.openxmlformats.org/presentationml/2006/main">
  <p:tag name="AS_UNIQUEID" val="1215"/>
</p:tagLst>
</file>

<file path=ppt/tags/tag271.xml><?xml version="1.0" encoding="utf-8"?>
<p:tagLst xmlns:p="http://schemas.openxmlformats.org/presentationml/2006/main">
  <p:tag name="AS_UNIQUEID" val="1216"/>
  <p:tag name="KSO_WM_BEAUTIFY_FLAG" val=""/>
</p:tagLst>
</file>

<file path=ppt/tags/tag272.xml><?xml version="1.0" encoding="utf-8"?>
<p:tagLst xmlns:p="http://schemas.openxmlformats.org/presentationml/2006/main">
  <p:tag name="AS_UNIQUEID" val="1217"/>
  <p:tag name="KSO_WM_BEAUTIFY_FLAG" val=""/>
</p:tagLst>
</file>

<file path=ppt/tags/tag273.xml><?xml version="1.0" encoding="utf-8"?>
<p:tagLst xmlns:p="http://schemas.openxmlformats.org/presentationml/2006/main">
  <p:tag name="AS_UNIQUEID" val="1218"/>
  <p:tag name="KSO_WM_BEAUTIFY_FLAG" val=""/>
</p:tagLst>
</file>

<file path=ppt/tags/tag274.xml><?xml version="1.0" encoding="utf-8"?>
<p:tagLst xmlns:p="http://schemas.openxmlformats.org/presentationml/2006/main">
  <p:tag name="AS_UNIQUEID" val="1219"/>
  <p:tag name="KSO_WM_BEAUTIFY_FLAG" val=""/>
</p:tagLst>
</file>

<file path=ppt/tags/tag275.xml><?xml version="1.0" encoding="utf-8"?>
<p:tagLst xmlns:p="http://schemas.openxmlformats.org/presentationml/2006/main">
  <p:tag name="AS_UNIQUEID" val="1220"/>
</p:tagLst>
</file>

<file path=ppt/tags/tag276.xml><?xml version="1.0" encoding="utf-8"?>
<p:tagLst xmlns:p="http://schemas.openxmlformats.org/presentationml/2006/main">
  <p:tag name="AS_UNIQUEID" val="1221"/>
</p:tagLst>
</file>

<file path=ppt/tags/tag277.xml><?xml version="1.0" encoding="utf-8"?>
<p:tagLst xmlns:p="http://schemas.openxmlformats.org/presentationml/2006/main">
  <p:tag name="AS_UNIQUEID" val="1222"/>
  <p:tag name="KSO_WM_BEAUTIFY_FLAG" val=""/>
</p:tagLst>
</file>

<file path=ppt/tags/tag278.xml><?xml version="1.0" encoding="utf-8"?>
<p:tagLst xmlns:p="http://schemas.openxmlformats.org/presentationml/2006/main">
  <p:tag name="AS_UNIQUEID" val="1223"/>
  <p:tag name="KSO_WM_BEAUTIFY_FLAG" val=""/>
</p:tagLst>
</file>

<file path=ppt/tags/tag279.xml><?xml version="1.0" encoding="utf-8"?>
<p:tagLst xmlns:p="http://schemas.openxmlformats.org/presentationml/2006/main">
  <p:tag name="AS_UNIQUEID" val="1224"/>
  <p:tag name="KSO_WM_BEAUTIFY_FLAG" val=""/>
</p:tagLst>
</file>

<file path=ppt/tags/tag28.xml><?xml version="1.0" encoding="utf-8"?>
<p:tagLst xmlns:p="http://schemas.openxmlformats.org/presentationml/2006/main">
  <p:tag name="AS_UNIQUEID" val="982"/>
</p:tagLst>
</file>

<file path=ppt/tags/tag280.xml><?xml version="1.0" encoding="utf-8"?>
<p:tagLst xmlns:p="http://schemas.openxmlformats.org/presentationml/2006/main">
  <p:tag name="AS_UNIQUEID" val="1225"/>
</p:tagLst>
</file>

<file path=ppt/tags/tag281.xml><?xml version="1.0" encoding="utf-8"?>
<p:tagLst xmlns:p="http://schemas.openxmlformats.org/presentationml/2006/main">
  <p:tag name="AS_UNIQUEID" val="1226"/>
</p:tagLst>
</file>

<file path=ppt/tags/tag282.xml><?xml version="1.0" encoding="utf-8"?>
<p:tagLst xmlns:p="http://schemas.openxmlformats.org/presentationml/2006/main">
  <p:tag name="AS_UNIQUEID" val="1227"/>
</p:tagLst>
</file>

<file path=ppt/tags/tag283.xml><?xml version="1.0" encoding="utf-8"?>
<p:tagLst xmlns:p="http://schemas.openxmlformats.org/presentationml/2006/main">
  <p:tag name="AS_UNIQUEID" val="1228"/>
</p:tagLst>
</file>

<file path=ppt/tags/tag284.xml><?xml version="1.0" encoding="utf-8"?>
<p:tagLst xmlns:p="http://schemas.openxmlformats.org/presentationml/2006/main">
  <p:tag name="AS_UNIQUEID" val="1229"/>
</p:tagLst>
</file>

<file path=ppt/tags/tag285.xml><?xml version="1.0" encoding="utf-8"?>
<p:tagLst xmlns:p="http://schemas.openxmlformats.org/presentationml/2006/main">
  <p:tag name="AS_UNIQUEID" val="1230"/>
</p:tagLst>
</file>

<file path=ppt/tags/tag286.xml><?xml version="1.0" encoding="utf-8"?>
<p:tagLst xmlns:p="http://schemas.openxmlformats.org/presentationml/2006/main">
  <p:tag name="AS_UNIQUEID" val="1231"/>
</p:tagLst>
</file>

<file path=ppt/tags/tag287.xml><?xml version="1.0" encoding="utf-8"?>
<p:tagLst xmlns:p="http://schemas.openxmlformats.org/presentationml/2006/main">
  <p:tag name="AS_UNIQUEID" val="1232"/>
</p:tagLst>
</file>

<file path=ppt/tags/tag288.xml><?xml version="1.0" encoding="utf-8"?>
<p:tagLst xmlns:p="http://schemas.openxmlformats.org/presentationml/2006/main">
  <p:tag name="AS_UNIQUEID" val="1233"/>
</p:tagLst>
</file>

<file path=ppt/tags/tag289.xml><?xml version="1.0" encoding="utf-8"?>
<p:tagLst xmlns:p="http://schemas.openxmlformats.org/presentationml/2006/main">
  <p:tag name="AS_UNIQUEID" val="1234"/>
</p:tagLst>
</file>

<file path=ppt/tags/tag29.xml><?xml version="1.0" encoding="utf-8"?>
<p:tagLst xmlns:p="http://schemas.openxmlformats.org/presentationml/2006/main">
  <p:tag name="AS_UNIQUEID" val="983"/>
</p:tagLst>
</file>

<file path=ppt/tags/tag290.xml><?xml version="1.0" encoding="utf-8"?>
<p:tagLst xmlns:p="http://schemas.openxmlformats.org/presentationml/2006/main">
  <p:tag name="AS_UNIQUEID" val="1235"/>
</p:tagLst>
</file>

<file path=ppt/tags/tag291.xml><?xml version="1.0" encoding="utf-8"?>
<p:tagLst xmlns:p="http://schemas.openxmlformats.org/presentationml/2006/main">
  <p:tag name="AS_UNIQUEID" val="1236"/>
</p:tagLst>
</file>

<file path=ppt/tags/tag292.xml><?xml version="1.0" encoding="utf-8"?>
<p:tagLst xmlns:p="http://schemas.openxmlformats.org/presentationml/2006/main">
  <p:tag name="AS_UNIQUEID" val="1237"/>
</p:tagLst>
</file>

<file path=ppt/tags/tag293.xml><?xml version="1.0" encoding="utf-8"?>
<p:tagLst xmlns:p="http://schemas.openxmlformats.org/presentationml/2006/main">
  <p:tag name="AS_UNIQUEID" val="1238"/>
</p:tagLst>
</file>

<file path=ppt/tags/tag294.xml><?xml version="1.0" encoding="utf-8"?>
<p:tagLst xmlns:p="http://schemas.openxmlformats.org/presentationml/2006/main">
  <p:tag name="AS_UNIQUEID" val="1239"/>
</p:tagLst>
</file>

<file path=ppt/tags/tag295.xml><?xml version="1.0" encoding="utf-8"?>
<p:tagLst xmlns:p="http://schemas.openxmlformats.org/presentationml/2006/main">
  <p:tag name="AS_UNIQUEID" val="1240"/>
</p:tagLst>
</file>

<file path=ppt/tags/tag296.xml><?xml version="1.0" encoding="utf-8"?>
<p:tagLst xmlns:p="http://schemas.openxmlformats.org/presentationml/2006/main">
  <p:tag name="AS_UNIQUEID" val="1241"/>
</p:tagLst>
</file>

<file path=ppt/tags/tag297.xml><?xml version="1.0" encoding="utf-8"?>
<p:tagLst xmlns:p="http://schemas.openxmlformats.org/presentationml/2006/main">
  <p:tag name="AS_UNIQUEID" val="1242"/>
  <p:tag name="KSO_WM_BEAUTIFY_FLAG" val=""/>
</p:tagLst>
</file>

<file path=ppt/tags/tag298.xml><?xml version="1.0" encoding="utf-8"?>
<p:tagLst xmlns:p="http://schemas.openxmlformats.org/presentationml/2006/main">
  <p:tag name="AS_UNIQUEID" val="1243"/>
  <p:tag name="KSO_WM_BEAUTIFY_FLAG" val=""/>
</p:tagLst>
</file>

<file path=ppt/tags/tag299.xml><?xml version="1.0" encoding="utf-8"?>
<p:tagLst xmlns:p="http://schemas.openxmlformats.org/presentationml/2006/main">
  <p:tag name="AS_UNIQUEID" val="1244"/>
  <p:tag name="KSO_WM_BEAUTIFY_FLAG" val=""/>
</p:tagLst>
</file>

<file path=ppt/tags/tag3.xml><?xml version="1.0" encoding="utf-8"?>
<p:tagLst xmlns:p="http://schemas.openxmlformats.org/presentationml/2006/main">
  <p:tag name="AS_UNIQUEID" val="957"/>
</p:tagLst>
</file>

<file path=ppt/tags/tag30.xml><?xml version="1.0" encoding="utf-8"?>
<p:tagLst xmlns:p="http://schemas.openxmlformats.org/presentationml/2006/main">
  <p:tag name="AS_UNIQUEID" val="984"/>
</p:tagLst>
</file>

<file path=ppt/tags/tag300.xml><?xml version="1.0" encoding="utf-8"?>
<p:tagLst xmlns:p="http://schemas.openxmlformats.org/presentationml/2006/main">
  <p:tag name="AS_UNIQUEID" val="1245"/>
  <p:tag name="KSO_WM_BEAUTIFY_FLAG" val=""/>
</p:tagLst>
</file>

<file path=ppt/tags/tag301.xml><?xml version="1.0" encoding="utf-8"?>
<p:tagLst xmlns:p="http://schemas.openxmlformats.org/presentationml/2006/main">
  <p:tag name="AS_UNIQUEID" val="1246"/>
</p:tagLst>
</file>

<file path=ppt/tags/tag302.xml><?xml version="1.0" encoding="utf-8"?>
<p:tagLst xmlns:p="http://schemas.openxmlformats.org/presentationml/2006/main">
  <p:tag name="AS_UNIQUEID" val="1247"/>
</p:tagLst>
</file>

<file path=ppt/tags/tag303.xml><?xml version="1.0" encoding="utf-8"?>
<p:tagLst xmlns:p="http://schemas.openxmlformats.org/presentationml/2006/main">
  <p:tag name="AS_UNIQUEID" val="1248"/>
  <p:tag name="KSO_WM_BEAUTIFY_FLAG" val=""/>
</p:tagLst>
</file>

<file path=ppt/tags/tag304.xml><?xml version="1.0" encoding="utf-8"?>
<p:tagLst xmlns:p="http://schemas.openxmlformats.org/presentationml/2006/main">
  <p:tag name="AS_UNIQUEID" val="1249"/>
  <p:tag name="KSO_WM_BEAUTIFY_FLAG" val=""/>
</p:tagLst>
</file>

<file path=ppt/tags/tag305.xml><?xml version="1.0" encoding="utf-8"?>
<p:tagLst xmlns:p="http://schemas.openxmlformats.org/presentationml/2006/main">
  <p:tag name="AS_UNIQUEID" val="1250"/>
  <p:tag name="KSO_WM_BEAUTIFY_FLAG" val=""/>
</p:tagLst>
</file>

<file path=ppt/tags/tag306.xml><?xml version="1.0" encoding="utf-8"?>
<p:tagLst xmlns:p="http://schemas.openxmlformats.org/presentationml/2006/main">
  <p:tag name="AS_UNIQUEID" val="1251"/>
</p:tagLst>
</file>

<file path=ppt/tags/tag307.xml><?xml version="1.0" encoding="utf-8"?>
<p:tagLst xmlns:p="http://schemas.openxmlformats.org/presentationml/2006/main">
  <p:tag name="AS_UNIQUEID" val="1252"/>
  <p:tag name="KSO_WM_BEAUTIFY_FLAG" val=""/>
</p:tagLst>
</file>

<file path=ppt/tags/tag308.xml><?xml version="1.0" encoding="utf-8"?>
<p:tagLst xmlns:p="http://schemas.openxmlformats.org/presentationml/2006/main">
  <p:tag name="AS_UNIQUEID" val="1253"/>
  <p:tag name="KSO_WM_BEAUTIFY_FLAG" val=""/>
</p:tagLst>
</file>

<file path=ppt/tags/tag309.xml><?xml version="1.0" encoding="utf-8"?>
<p:tagLst xmlns:p="http://schemas.openxmlformats.org/presentationml/2006/main">
  <p:tag name="AS_UNIQUEID" val="1254"/>
</p:tagLst>
</file>

<file path=ppt/tags/tag31.xml><?xml version="1.0" encoding="utf-8"?>
<p:tagLst xmlns:p="http://schemas.openxmlformats.org/presentationml/2006/main">
  <p:tag name="AS_UNIQUEID" val="985"/>
</p:tagLst>
</file>

<file path=ppt/tags/tag310.xml><?xml version="1.0" encoding="utf-8"?>
<p:tagLst xmlns:p="http://schemas.openxmlformats.org/presentationml/2006/main">
  <p:tag name="AS_UNIQUEID" val="1255"/>
</p:tagLst>
</file>

<file path=ppt/tags/tag311.xml><?xml version="1.0" encoding="utf-8"?>
<p:tagLst xmlns:p="http://schemas.openxmlformats.org/presentationml/2006/main">
  <p:tag name="AS_UNIQUEID" val="1256"/>
  <p:tag name="KSO_WM_BEAUTIFY_FLAG" val=""/>
</p:tagLst>
</file>

<file path=ppt/tags/tag312.xml><?xml version="1.0" encoding="utf-8"?>
<p:tagLst xmlns:p="http://schemas.openxmlformats.org/presentationml/2006/main">
  <p:tag name="AS_UNIQUEID" val="1257"/>
  <p:tag name="KSO_WM_BEAUTIFY_FLAG" val=""/>
</p:tagLst>
</file>

<file path=ppt/tags/tag313.xml><?xml version="1.0" encoding="utf-8"?>
<p:tagLst xmlns:p="http://schemas.openxmlformats.org/presentationml/2006/main">
  <p:tag name="AS_UNIQUEID" val="1258"/>
  <p:tag name="KSO_WM_BEAUTIFY_FLAG" val=""/>
</p:tagLst>
</file>

<file path=ppt/tags/tag314.xml><?xml version="1.0" encoding="utf-8"?>
<p:tagLst xmlns:p="http://schemas.openxmlformats.org/presentationml/2006/main">
  <p:tag name="AS_UNIQUEID" val="1259"/>
</p:tagLst>
</file>

<file path=ppt/tags/tag315.xml><?xml version="1.0" encoding="utf-8"?>
<p:tagLst xmlns:p="http://schemas.openxmlformats.org/presentationml/2006/main">
  <p:tag name="AS_UNIQUEID" val="1260"/>
</p:tagLst>
</file>

<file path=ppt/tags/tag316.xml><?xml version="1.0" encoding="utf-8"?>
<p:tagLst xmlns:p="http://schemas.openxmlformats.org/presentationml/2006/main">
  <p:tag name="AS_UNIQUEID" val="1261"/>
  <p:tag name="KSO_WM_BEAUTIFY_FLAG" val=""/>
</p:tagLst>
</file>

<file path=ppt/tags/tag317.xml><?xml version="1.0" encoding="utf-8"?>
<p:tagLst xmlns:p="http://schemas.openxmlformats.org/presentationml/2006/main">
  <p:tag name="AS_UNIQUEID" val="1262"/>
</p:tagLst>
</file>

<file path=ppt/tags/tag318.xml><?xml version="1.0" encoding="utf-8"?>
<p:tagLst xmlns:p="http://schemas.openxmlformats.org/presentationml/2006/main">
  <p:tag name="AS_UNIQUEID" val="1263"/>
</p:tagLst>
</file>

<file path=ppt/tags/tag319.xml><?xml version="1.0" encoding="utf-8"?>
<p:tagLst xmlns:p="http://schemas.openxmlformats.org/presentationml/2006/main">
  <p:tag name="AS_UNIQUEID" val="1264"/>
</p:tagLst>
</file>

<file path=ppt/tags/tag32.xml><?xml version="1.0" encoding="utf-8"?>
<p:tagLst xmlns:p="http://schemas.openxmlformats.org/presentationml/2006/main">
  <p:tag name="AS_UNIQUEID" val="986"/>
</p:tagLst>
</file>

<file path=ppt/tags/tag320.xml><?xml version="1.0" encoding="utf-8"?>
<p:tagLst xmlns:p="http://schemas.openxmlformats.org/presentationml/2006/main">
  <p:tag name="AS_UNIQUEID" val="1265"/>
  <p:tag name="KSO_WM_BEAUTIFY_FLAG" val=""/>
</p:tagLst>
</file>

<file path=ppt/tags/tag321.xml><?xml version="1.0" encoding="utf-8"?>
<p:tagLst xmlns:p="http://schemas.openxmlformats.org/presentationml/2006/main">
  <p:tag name="AS_UNIQUEID" val="1266"/>
  <p:tag name="KSO_WM_BEAUTIFY_FLAG" val=""/>
</p:tagLst>
</file>

<file path=ppt/tags/tag322.xml><?xml version="1.0" encoding="utf-8"?>
<p:tagLst xmlns:p="http://schemas.openxmlformats.org/presentationml/2006/main">
  <p:tag name="AS_UNIQUEID" val="1267"/>
  <p:tag name="KSO_WM_BEAUTIFY_FLAG" val=""/>
</p:tagLst>
</file>

<file path=ppt/tags/tag323.xml><?xml version="1.0" encoding="utf-8"?>
<p:tagLst xmlns:p="http://schemas.openxmlformats.org/presentationml/2006/main">
  <p:tag name="AS_UNIQUEID" val="1360"/>
</p:tagLst>
</file>

<file path=ppt/tags/tag324.xml><?xml version="1.0" encoding="utf-8"?>
<p:tagLst xmlns:p="http://schemas.openxmlformats.org/presentationml/2006/main">
  <p:tag name="AS_UNIQUEID" val="1268"/>
</p:tagLst>
</file>

<file path=ppt/tags/tag325.xml><?xml version="1.0" encoding="utf-8"?>
<p:tagLst xmlns:p="http://schemas.openxmlformats.org/presentationml/2006/main">
  <p:tag name="AS_UNIQUEID" val="1269"/>
  <p:tag name="KSO_WM_BEAUTIFY_FLAG" val=""/>
</p:tagLst>
</file>

<file path=ppt/tags/tag326.xml><?xml version="1.0" encoding="utf-8"?>
<p:tagLst xmlns:p="http://schemas.openxmlformats.org/presentationml/2006/main">
  <p:tag name="AS_UNIQUEID" val="307"/>
  <p:tag name="KSO_WM_BEAUTIFY_FLAG" val=""/>
</p:tagLst>
</file>

<file path=ppt/tags/tag327.xml><?xml version="1.0" encoding="utf-8"?>
<p:tagLst xmlns:p="http://schemas.openxmlformats.org/presentationml/2006/main">
  <p:tag name="AS_UNIQUEID" val="1270"/>
  <p:tag name="KSO_WM_BEAUTIFY_FLAG" val=""/>
</p:tagLst>
</file>

<file path=ppt/tags/tag328.xml><?xml version="1.0" encoding="utf-8"?>
<p:tagLst xmlns:p="http://schemas.openxmlformats.org/presentationml/2006/main">
  <p:tag name="AS_UNIQUEID" val="1271"/>
  <p:tag name="KSO_WM_UNIT_MEDIACOVER_BTN_POS" val="c"/>
  <p:tag name="KSO_WM_UNIT_MEDIACOVER_BTN_STATE" val="1"/>
  <p:tag name="KSO_WM_UNIT_MEDIACOVER_BTN_STYLE" val="ee0bc779c1f3d7f3e90c96344320e69a"/>
  <p:tag name="KSO_WM_UNIT_MEDIACOVER_BTNRECT" val="1773*992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29.xml><?xml version="1.0" encoding="utf-8"?>
<p:tagLst xmlns:p="http://schemas.openxmlformats.org/presentationml/2006/main">
  <p:tag name="AS_UNIQUEID" val="1272"/>
</p:tagLst>
</file>

<file path=ppt/tags/tag33.xml><?xml version="1.0" encoding="utf-8"?>
<p:tagLst xmlns:p="http://schemas.openxmlformats.org/presentationml/2006/main">
  <p:tag name="AS_UNIQUEID" val="987"/>
</p:tagLst>
</file>

<file path=ppt/tags/tag330.xml><?xml version="1.0" encoding="utf-8"?>
<p:tagLst xmlns:p="http://schemas.openxmlformats.org/presentationml/2006/main">
  <p:tag name="AS_UNIQUEID" val="1273"/>
</p:tagLst>
</file>

<file path=ppt/tags/tag331.xml><?xml version="1.0" encoding="utf-8"?>
<p:tagLst xmlns:p="http://schemas.openxmlformats.org/presentationml/2006/main">
  <p:tag name="AS_UNIQUEID" val="1274"/>
  <p:tag name="KSO_WM_BEAUTIFY_FLAG" val=""/>
</p:tagLst>
</file>

<file path=ppt/tags/tag332.xml><?xml version="1.0" encoding="utf-8"?>
<p:tagLst xmlns:p="http://schemas.openxmlformats.org/presentationml/2006/main">
  <p:tag name="AS_UNIQUEID" val="1275"/>
  <p:tag name="KSO_WM_BEAUTIFY_FLAG" val=""/>
</p:tagLst>
</file>

<file path=ppt/tags/tag333.xml><?xml version="1.0" encoding="utf-8"?>
<p:tagLst xmlns:p="http://schemas.openxmlformats.org/presentationml/2006/main">
  <p:tag name="AS_UNIQUEID" val="1276"/>
  <p:tag name="KSO_WM_BEAUTIFY_FLAG" val=""/>
</p:tagLst>
</file>

<file path=ppt/tags/tag334.xml><?xml version="1.0" encoding="utf-8"?>
<p:tagLst xmlns:p="http://schemas.openxmlformats.org/presentationml/2006/main">
  <p:tag name="AS_UNIQUEID" val="1277"/>
</p:tagLst>
</file>

<file path=ppt/tags/tag335.xml><?xml version="1.0" encoding="utf-8"?>
<p:tagLst xmlns:p="http://schemas.openxmlformats.org/presentationml/2006/main">
  <p:tag name="AS_UNIQUEID" val="1278"/>
  <p:tag name="KSO_WM_BEAUTIFY_FLAG" val=""/>
</p:tagLst>
</file>

<file path=ppt/tags/tag336.xml><?xml version="1.0" encoding="utf-8"?>
<p:tagLst xmlns:p="http://schemas.openxmlformats.org/presentationml/2006/main">
  <p:tag name="AS_UNIQUEID" val="1279"/>
</p:tagLst>
</file>

<file path=ppt/tags/tag337.xml><?xml version="1.0" encoding="utf-8"?>
<p:tagLst xmlns:p="http://schemas.openxmlformats.org/presentationml/2006/main">
  <p:tag name="AS_UNIQUEID" val="1280"/>
</p:tagLst>
</file>

<file path=ppt/tags/tag338.xml><?xml version="1.0" encoding="utf-8"?>
<p:tagLst xmlns:p="http://schemas.openxmlformats.org/presentationml/2006/main">
  <p:tag name="AS_UNIQUEID" val="1281"/>
  <p:tag name="KSO_WM_BEAUTIFY_FLAG" val=""/>
</p:tagLst>
</file>

<file path=ppt/tags/tag339.xml><?xml version="1.0" encoding="utf-8"?>
<p:tagLst xmlns:p="http://schemas.openxmlformats.org/presentationml/2006/main">
  <p:tag name="AS_UNIQUEID" val="1282"/>
</p:tagLst>
</file>

<file path=ppt/tags/tag34.xml><?xml version="1.0" encoding="utf-8"?>
<p:tagLst xmlns:p="http://schemas.openxmlformats.org/presentationml/2006/main">
  <p:tag name="AS_UNIQUEID" val="988"/>
</p:tagLst>
</file>

<file path=ppt/tags/tag340.xml><?xml version="1.0" encoding="utf-8"?>
<p:tagLst xmlns:p="http://schemas.openxmlformats.org/presentationml/2006/main">
  <p:tag name="AS_UNIQUEID" val="1283"/>
</p:tagLst>
</file>

<file path=ppt/tags/tag341.xml><?xml version="1.0" encoding="utf-8"?>
<p:tagLst xmlns:p="http://schemas.openxmlformats.org/presentationml/2006/main">
  <p:tag name="AS_UNIQUEID" val="1284"/>
  <p:tag name="KSO_WM_BEAUTIFY_FLAG" val=""/>
</p:tagLst>
</file>

<file path=ppt/tags/tag342.xml><?xml version="1.0" encoding="utf-8"?>
<p:tagLst xmlns:p="http://schemas.openxmlformats.org/presentationml/2006/main">
  <p:tag name="AS_UNIQUEID" val="1285"/>
  <p:tag name="KSO_WM_BEAUTIFY_FLAG" val=""/>
</p:tagLst>
</file>

<file path=ppt/tags/tag343.xml><?xml version="1.0" encoding="utf-8"?>
<p:tagLst xmlns:p="http://schemas.openxmlformats.org/presentationml/2006/main">
  <p:tag name="AS_UNIQUEID" val="1286"/>
  <p:tag name="KSO_WM_BEAUTIFY_FLAG" val=""/>
</p:tagLst>
</file>

<file path=ppt/tags/tag344.xml><?xml version="1.0" encoding="utf-8"?>
<p:tagLst xmlns:p="http://schemas.openxmlformats.org/presentationml/2006/main">
  <p:tag name="AS_UNIQUEID" val="1287"/>
</p:tagLst>
</file>

<file path=ppt/tags/tag345.xml><?xml version="1.0" encoding="utf-8"?>
<p:tagLst xmlns:p="http://schemas.openxmlformats.org/presentationml/2006/main">
  <p:tag name="AS_UNIQUEID" val="351"/>
  <p:tag name="KSO_WM_BEAUTIFY_FLAG" val=""/>
</p:tagLst>
</file>

<file path=ppt/tags/tag346.xml><?xml version="1.0" encoding="utf-8"?>
<p:tagLst xmlns:p="http://schemas.openxmlformats.org/presentationml/2006/main">
  <p:tag name="AS_UNIQUEID" val="354"/>
  <p:tag name="KSO_WM_BEAUTIFY_FLAG" val=""/>
</p:tagLst>
</file>

<file path=ppt/tags/tag347.xml><?xml version="1.0" encoding="utf-8"?>
<p:tagLst xmlns:p="http://schemas.openxmlformats.org/presentationml/2006/main">
  <p:tag name="AS_UNIQUEID" val="1288"/>
</p:tagLst>
</file>

<file path=ppt/tags/tag348.xml><?xml version="1.0" encoding="utf-8"?>
<p:tagLst xmlns:p="http://schemas.openxmlformats.org/presentationml/2006/main">
  <p:tag name="AS_UNIQUEID" val="1289"/>
</p:tagLst>
</file>

<file path=ppt/tags/tag349.xml><?xml version="1.0" encoding="utf-8"?>
<p:tagLst xmlns:p="http://schemas.openxmlformats.org/presentationml/2006/main">
  <p:tag name="AS_UNIQUEID" val="1290"/>
</p:tagLst>
</file>

<file path=ppt/tags/tag35.xml><?xml version="1.0" encoding="utf-8"?>
<p:tagLst xmlns:p="http://schemas.openxmlformats.org/presentationml/2006/main">
  <p:tag name="AS_UNIQUEID" val="989"/>
</p:tagLst>
</file>

<file path=ppt/tags/tag350.xml><?xml version="1.0" encoding="utf-8"?>
<p:tagLst xmlns:p="http://schemas.openxmlformats.org/presentationml/2006/main">
  <p:tag name="AS_UNIQUEID" val="1291"/>
  <p:tag name="KSO_WM_BEAUTIFY_FLAG" val=""/>
</p:tagLst>
</file>

<file path=ppt/tags/tag351.xml><?xml version="1.0" encoding="utf-8"?>
<p:tagLst xmlns:p="http://schemas.openxmlformats.org/presentationml/2006/main">
  <p:tag name="AS_UNIQUEID" val="1292"/>
  <p:tag name="KSO_WM_BEAUTIFY_FLAG" val=""/>
</p:tagLst>
</file>

<file path=ppt/tags/tag352.xml><?xml version="1.0" encoding="utf-8"?>
<p:tagLst xmlns:p="http://schemas.openxmlformats.org/presentationml/2006/main">
  <p:tag name="AS_UNIQUEID" val="1293"/>
  <p:tag name="KSO_WM_BEAUTIFY_FLAG" val=""/>
</p:tagLst>
</file>

<file path=ppt/tags/tag353.xml><?xml version="1.0" encoding="utf-8"?>
<p:tagLst xmlns:p="http://schemas.openxmlformats.org/presentationml/2006/main">
  <p:tag name="AS_UNIQUEID" val="1294"/>
</p:tagLst>
</file>

<file path=ppt/tags/tag354.xml><?xml version="1.0" encoding="utf-8"?>
<p:tagLst xmlns:p="http://schemas.openxmlformats.org/presentationml/2006/main">
  <p:tag name="AS_UNIQUEID" val="1295"/>
</p:tagLst>
</file>

<file path=ppt/tags/tag355.xml><?xml version="1.0" encoding="utf-8"?>
<p:tagLst xmlns:p="http://schemas.openxmlformats.org/presentationml/2006/main">
  <p:tag name="AS_UNIQUEID" val="1296"/>
</p:tagLst>
</file>

<file path=ppt/tags/tag356.xml><?xml version="1.0" encoding="utf-8"?>
<p:tagLst xmlns:p="http://schemas.openxmlformats.org/presentationml/2006/main">
  <p:tag name="AS_UNIQUEID" val="1297"/>
</p:tagLst>
</file>

<file path=ppt/tags/tag357.xml><?xml version="1.0" encoding="utf-8"?>
<p:tagLst xmlns:p="http://schemas.openxmlformats.org/presentationml/2006/main">
  <p:tag name="AS_UNIQUEID" val="1298"/>
</p:tagLst>
</file>

<file path=ppt/tags/tag358.xml><?xml version="1.0" encoding="utf-8"?>
<p:tagLst xmlns:p="http://schemas.openxmlformats.org/presentationml/2006/main">
  <p:tag name="AS_UNIQUEID" val="1299"/>
</p:tagLst>
</file>

<file path=ppt/tags/tag359.xml><?xml version="1.0" encoding="utf-8"?>
<p:tagLst xmlns:p="http://schemas.openxmlformats.org/presentationml/2006/main">
  <p:tag name="AS_UNIQUEID" val="1300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1301"/>
  <p:tag name="KSO_WM_BEAUTIFY_FLAG" val=""/>
</p:tagLst>
</file>

<file path=ppt/tags/tag361.xml><?xml version="1.0" encoding="utf-8"?>
<p:tagLst xmlns:p="http://schemas.openxmlformats.org/presentationml/2006/main">
  <p:tag name="AS_UNIQUEID" val="1302"/>
  <p:tag name="KSO_WM_BEAUTIFY_FLAG" val=""/>
</p:tagLst>
</file>

<file path=ppt/tags/tag362.xml><?xml version="1.0" encoding="utf-8"?>
<p:tagLst xmlns:p="http://schemas.openxmlformats.org/presentationml/2006/main">
  <p:tag name="AS_UNIQUEID" val="1303"/>
  <p:tag name="KSO_WM_BEAUTIFY_FLAG" val=""/>
</p:tagLst>
</file>

<file path=ppt/tags/tag363.xml><?xml version="1.0" encoding="utf-8"?>
<p:tagLst xmlns:p="http://schemas.openxmlformats.org/presentationml/2006/main">
  <p:tag name="AS_UNIQUEID" val="1304"/>
</p:tagLst>
</file>

<file path=ppt/tags/tag364.xml><?xml version="1.0" encoding="utf-8"?>
<p:tagLst xmlns:p="http://schemas.openxmlformats.org/presentationml/2006/main">
  <p:tag name="AS_UNIQUEID" val="1305"/>
</p:tagLst>
</file>

<file path=ppt/tags/tag365.xml><?xml version="1.0" encoding="utf-8"?>
<p:tagLst xmlns:p="http://schemas.openxmlformats.org/presentationml/2006/main">
  <p:tag name="AS_UNIQUEID" val="1306"/>
</p:tagLst>
</file>

<file path=ppt/tags/tag366.xml><?xml version="1.0" encoding="utf-8"?>
<p:tagLst xmlns:p="http://schemas.openxmlformats.org/presentationml/2006/main">
  <p:tag name="AS_UNIQUEID" val="1307"/>
</p:tagLst>
</file>

<file path=ppt/tags/tag367.xml><?xml version="1.0" encoding="utf-8"?>
<p:tagLst xmlns:p="http://schemas.openxmlformats.org/presentationml/2006/main">
  <p:tag name="AS_UNIQUEID" val="1308"/>
</p:tagLst>
</file>

<file path=ppt/tags/tag368.xml><?xml version="1.0" encoding="utf-8"?>
<p:tagLst xmlns:p="http://schemas.openxmlformats.org/presentationml/2006/main">
  <p:tag name="AS_UNIQUEID" val="1309"/>
</p:tagLst>
</file>

<file path=ppt/tags/tag369.xml><?xml version="1.0" encoding="utf-8"?>
<p:tagLst xmlns:p="http://schemas.openxmlformats.org/presentationml/2006/main">
  <p:tag name="AS_UNIQUEID" val="405"/>
  <p:tag name="KSO_WM_BEAUTIFY_FLAG" val=""/>
</p:tagLst>
</file>

<file path=ppt/tags/tag37.xml><?xml version="1.0" encoding="utf-8"?>
<p:tagLst xmlns:p="http://schemas.openxmlformats.org/presentationml/2006/main">
  <p:tag name="AS_UNIQUEID" val="990"/>
</p:tagLst>
</file>

<file path=ppt/tags/tag370.xml><?xml version="1.0" encoding="utf-8"?>
<p:tagLst xmlns:p="http://schemas.openxmlformats.org/presentationml/2006/main">
  <p:tag name="AS_UNIQUEID" val="1310"/>
</p:tagLst>
</file>

<file path=ppt/tags/tag371.xml><?xml version="1.0" encoding="utf-8"?>
<p:tagLst xmlns:p="http://schemas.openxmlformats.org/presentationml/2006/main">
  <p:tag name="AS_UNIQUEID" val="1311"/>
</p:tagLst>
</file>

<file path=ppt/tags/tag372.xml><?xml version="1.0" encoding="utf-8"?>
<p:tagLst xmlns:p="http://schemas.openxmlformats.org/presentationml/2006/main">
  <p:tag name="AS_UNIQUEID" val="1312"/>
</p:tagLst>
</file>

<file path=ppt/tags/tag373.xml><?xml version="1.0" encoding="utf-8"?>
<p:tagLst xmlns:p="http://schemas.openxmlformats.org/presentationml/2006/main">
  <p:tag name="AS_UNIQUEID" val="1313"/>
</p:tagLst>
</file>

<file path=ppt/tags/tag374.xml><?xml version="1.0" encoding="utf-8"?>
<p:tagLst xmlns:p="http://schemas.openxmlformats.org/presentationml/2006/main">
  <p:tag name="AS_UNIQUEID" val="1314"/>
  <p:tag name="KSO_WM_BEAUTIFY_FLAG" val=""/>
</p:tagLst>
</file>

<file path=ppt/tags/tag375.xml><?xml version="1.0" encoding="utf-8"?>
<p:tagLst xmlns:p="http://schemas.openxmlformats.org/presentationml/2006/main">
  <p:tag name="AS_UNIQUEID" val="1315"/>
  <p:tag name="KSO_WM_BEAUTIFY_FLAG" val=""/>
</p:tagLst>
</file>

<file path=ppt/tags/tag376.xml><?xml version="1.0" encoding="utf-8"?>
<p:tagLst xmlns:p="http://schemas.openxmlformats.org/presentationml/2006/main">
  <p:tag name="AS_UNIQUEID" val="1316"/>
  <p:tag name="KSO_WM_BEAUTIFY_FLAG" val=""/>
</p:tagLst>
</file>

<file path=ppt/tags/tag377.xml><?xml version="1.0" encoding="utf-8"?>
<p:tagLst xmlns:p="http://schemas.openxmlformats.org/presentationml/2006/main">
  <p:tag name="AS_UNIQUEID" val="1317"/>
</p:tagLst>
</file>

<file path=ppt/tags/tag378.xml><?xml version="1.0" encoding="utf-8"?>
<p:tagLst xmlns:p="http://schemas.openxmlformats.org/presentationml/2006/main">
  <p:tag name="AS_UNIQUEID" val="405"/>
  <p:tag name="KSO_WM_BEAUTIFY_FLAG" val=""/>
</p:tagLst>
</file>

<file path=ppt/tags/tag379.xml><?xml version="1.0" encoding="utf-8"?>
<p:tagLst xmlns:p="http://schemas.openxmlformats.org/presentationml/2006/main">
  <p:tag name="AS_UNIQUEID" val="1318"/>
</p:tagLst>
</file>

<file path=ppt/tags/tag38.xml><?xml version="1.0" encoding="utf-8"?>
<p:tagLst xmlns:p="http://schemas.openxmlformats.org/presentationml/2006/main">
  <p:tag name="AS_UNIQUEID" val="991"/>
</p:tagLst>
</file>

<file path=ppt/tags/tag380.xml><?xml version="1.0" encoding="utf-8"?>
<p:tagLst xmlns:p="http://schemas.openxmlformats.org/presentationml/2006/main">
  <p:tag name="AS_UNIQUEID" val="1319"/>
  <p:tag name="KSO_WM_BEAUTIFY_FLAG" val=""/>
</p:tagLst>
</file>

<file path=ppt/tags/tag381.xml><?xml version="1.0" encoding="utf-8"?>
<p:tagLst xmlns:p="http://schemas.openxmlformats.org/presentationml/2006/main">
  <p:tag name="AS_UNIQUEID" val="1320"/>
</p:tagLst>
</file>

<file path=ppt/tags/tag382.xml><?xml version="1.0" encoding="utf-8"?>
<p:tagLst xmlns:p="http://schemas.openxmlformats.org/presentationml/2006/main">
  <p:tag name="AS_UNIQUEID" val="1321"/>
</p:tagLst>
</file>

<file path=ppt/tags/tag383.xml><?xml version="1.0" encoding="utf-8"?>
<p:tagLst xmlns:p="http://schemas.openxmlformats.org/presentationml/2006/main">
  <p:tag name="AS_UNIQUEID" val="1322"/>
  <p:tag name="KSO_WM_BEAUTIFY_FLAG" val=""/>
</p:tagLst>
</file>

<file path=ppt/tags/tag384.xml><?xml version="1.0" encoding="utf-8"?>
<p:tagLst xmlns:p="http://schemas.openxmlformats.org/presentationml/2006/main">
  <p:tag name="AS_UNIQUEID" val="1323"/>
  <p:tag name="KSO_WM_BEAUTIFY_FLAG" val=""/>
</p:tagLst>
</file>

<file path=ppt/tags/tag385.xml><?xml version="1.0" encoding="utf-8"?>
<p:tagLst xmlns:p="http://schemas.openxmlformats.org/presentationml/2006/main">
  <p:tag name="AS_UNIQUEID" val="1324"/>
  <p:tag name="KSO_WM_BEAUTIFY_FLAG" val=""/>
</p:tagLst>
</file>

<file path=ppt/tags/tag386.xml><?xml version="1.0" encoding="utf-8"?>
<p:tagLst xmlns:p="http://schemas.openxmlformats.org/presentationml/2006/main">
  <p:tag name="AS_UNIQUEID" val="1325"/>
</p:tagLst>
</file>

<file path=ppt/tags/tag387.xml><?xml version="1.0" encoding="utf-8"?>
<p:tagLst xmlns:p="http://schemas.openxmlformats.org/presentationml/2006/main">
  <p:tag name="AS_UNIQUEID" val="405"/>
  <p:tag name="KSO_WM_BEAUTIFY_FLAG" val=""/>
</p:tagLst>
</file>

<file path=ppt/tags/tag388.xml><?xml version="1.0" encoding="utf-8"?>
<p:tagLst xmlns:p="http://schemas.openxmlformats.org/presentationml/2006/main">
  <p:tag name="AS_UNIQUEID" val="1326"/>
  <p:tag name="KSO_WM_BEAUTIFY_FLAG" val=""/>
</p:tagLst>
</file>

<file path=ppt/tags/tag389.xml><?xml version="1.0" encoding="utf-8"?>
<p:tagLst xmlns:p="http://schemas.openxmlformats.org/presentationml/2006/main">
  <p:tag name="AS_UNIQUEID" val="1327"/>
  <p:tag name="KSO_WM_BEAUTIFY_FLAG" val=""/>
</p:tagLst>
</file>

<file path=ppt/tags/tag39.xml><?xml version="1.0" encoding="utf-8"?>
<p:tagLst xmlns:p="http://schemas.openxmlformats.org/presentationml/2006/main">
  <p:tag name="AS_UNIQUEID" val="992"/>
</p:tagLst>
</file>

<file path=ppt/tags/tag390.xml><?xml version="1.0" encoding="utf-8"?>
<p:tagLst xmlns:p="http://schemas.openxmlformats.org/presentationml/2006/main">
  <p:tag name="AS_UNIQUEID" val="1328"/>
</p:tagLst>
</file>

<file path=ppt/tags/tag391.xml><?xml version="1.0" encoding="utf-8"?>
<p:tagLst xmlns:p="http://schemas.openxmlformats.org/presentationml/2006/main">
  <p:tag name="AS_UNIQUEID" val="1329"/>
</p:tagLst>
</file>

<file path=ppt/tags/tag392.xml><?xml version="1.0" encoding="utf-8"?>
<p:tagLst xmlns:p="http://schemas.openxmlformats.org/presentationml/2006/main">
  <p:tag name="AS_UNIQUEID" val="1330"/>
  <p:tag name="KSO_WM_BEAUTIFY_FLAG" val=""/>
</p:tagLst>
</file>

<file path=ppt/tags/tag393.xml><?xml version="1.0" encoding="utf-8"?>
<p:tagLst xmlns:p="http://schemas.openxmlformats.org/presentationml/2006/main">
  <p:tag name="AS_UNIQUEID" val="1331"/>
  <p:tag name="KSO_WM_BEAUTIFY_FLAG" val=""/>
</p:tagLst>
</file>

<file path=ppt/tags/tag394.xml><?xml version="1.0" encoding="utf-8"?>
<p:tagLst xmlns:p="http://schemas.openxmlformats.org/presentationml/2006/main">
  <p:tag name="AS_UNIQUEID" val="1332"/>
  <p:tag name="KSO_WM_BEAUTIFY_FLAG" val=""/>
</p:tagLst>
</file>

<file path=ppt/tags/tag395.xml><?xml version="1.0" encoding="utf-8"?>
<p:tagLst xmlns:p="http://schemas.openxmlformats.org/presentationml/2006/main">
  <p:tag name="AS_UNIQUEID" val="1333"/>
</p:tagLst>
</file>

<file path=ppt/tags/tag396.xml><?xml version="1.0" encoding="utf-8"?>
<p:tagLst xmlns:p="http://schemas.openxmlformats.org/presentationml/2006/main">
  <p:tag name="AS_UNIQUEID" val="1334"/>
</p:tagLst>
</file>

<file path=ppt/tags/tag397.xml><?xml version="1.0" encoding="utf-8"?>
<p:tagLst xmlns:p="http://schemas.openxmlformats.org/presentationml/2006/main">
  <p:tag name="AS_UNIQUEID" val="1335"/>
</p:tagLst>
</file>

<file path=ppt/tags/tag398.xml><?xml version="1.0" encoding="utf-8"?>
<p:tagLst xmlns:p="http://schemas.openxmlformats.org/presentationml/2006/main">
  <p:tag name="AS_UNIQUEID" val="1336"/>
</p:tagLst>
</file>

<file path=ppt/tags/tag399.xml><?xml version="1.0" encoding="utf-8"?>
<p:tagLst xmlns:p="http://schemas.openxmlformats.org/presentationml/2006/main">
  <p:tag name="AS_UNIQUEID" val="1337"/>
</p:tagLst>
</file>

<file path=ppt/tags/tag4.xml><?xml version="1.0" encoding="utf-8"?>
<p:tagLst xmlns:p="http://schemas.openxmlformats.org/presentationml/2006/main">
  <p:tag name="AS_UNIQUEID" val="958"/>
</p:tagLst>
</file>

<file path=ppt/tags/tag40.xml><?xml version="1.0" encoding="utf-8"?>
<p:tagLst xmlns:p="http://schemas.openxmlformats.org/presentationml/2006/main">
  <p:tag name="AS_UNIQUEID" val="993"/>
</p:tagLst>
</file>

<file path=ppt/tags/tag400.xml><?xml version="1.0" encoding="utf-8"?>
<p:tagLst xmlns:p="http://schemas.openxmlformats.org/presentationml/2006/main">
  <p:tag name="AS_UNIQUEID" val="1338"/>
</p:tagLst>
</file>

<file path=ppt/tags/tag401.xml><?xml version="1.0" encoding="utf-8"?>
<p:tagLst xmlns:p="http://schemas.openxmlformats.org/presentationml/2006/main">
  <p:tag name="AS_UNIQUEID" val="1339"/>
</p:tagLst>
</file>

<file path=ppt/tags/tag402.xml><?xml version="1.0" encoding="utf-8"?>
<p:tagLst xmlns:p="http://schemas.openxmlformats.org/presentationml/2006/main">
  <p:tag name="AS_UNIQUEID" val="1340"/>
</p:tagLst>
</file>

<file path=ppt/tags/tag403.xml><?xml version="1.0" encoding="utf-8"?>
<p:tagLst xmlns:p="http://schemas.openxmlformats.org/presentationml/2006/main">
  <p:tag name="AS_UNIQUEID" val="1341"/>
</p:tagLst>
</file>

<file path=ppt/tags/tag404.xml><?xml version="1.0" encoding="utf-8"?>
<p:tagLst xmlns:p="http://schemas.openxmlformats.org/presentationml/2006/main">
  <p:tag name="AS_UNIQUEID" val="1342"/>
</p:tagLst>
</file>

<file path=ppt/tags/tag405.xml><?xml version="1.0" encoding="utf-8"?>
<p:tagLst xmlns:p="http://schemas.openxmlformats.org/presentationml/2006/main">
  <p:tag name="AS_UNIQUEID" val="1343"/>
</p:tagLst>
</file>

<file path=ppt/tags/tag406.xml><?xml version="1.0" encoding="utf-8"?>
<p:tagLst xmlns:p="http://schemas.openxmlformats.org/presentationml/2006/main">
  <p:tag name="AS_UNIQUEID" val="1344"/>
</p:tagLst>
</file>

<file path=ppt/tags/tag407.xml><?xml version="1.0" encoding="utf-8"?>
<p:tagLst xmlns:p="http://schemas.openxmlformats.org/presentationml/2006/main">
  <p:tag name="AS_UNIQUEID" val="1345"/>
</p:tagLst>
</file>

<file path=ppt/tags/tag408.xml><?xml version="1.0" encoding="utf-8"?>
<p:tagLst xmlns:p="http://schemas.openxmlformats.org/presentationml/2006/main">
  <p:tag name="AS_UNIQUEID" val="1346"/>
</p:tagLst>
</file>

<file path=ppt/tags/tag409.xml><?xml version="1.0" encoding="utf-8"?>
<p:tagLst xmlns:p="http://schemas.openxmlformats.org/presentationml/2006/main">
  <p:tag name="AS_UNIQUEID" val="1347"/>
</p:tagLst>
</file>

<file path=ppt/tags/tag41.xml><?xml version="1.0" encoding="utf-8"?>
<p:tagLst xmlns:p="http://schemas.openxmlformats.org/presentationml/2006/main">
  <p:tag name="AS_UNIQUEID" val="994"/>
</p:tagLst>
</file>

<file path=ppt/tags/tag410.xml><?xml version="1.0" encoding="utf-8"?>
<p:tagLst xmlns:p="http://schemas.openxmlformats.org/presentationml/2006/main">
  <p:tag name="AS_UNIQUEID" val="1348"/>
</p:tagLst>
</file>

<file path=ppt/tags/tag411.xml><?xml version="1.0" encoding="utf-8"?>
<p:tagLst xmlns:p="http://schemas.openxmlformats.org/presentationml/2006/main">
  <p:tag name="AS_UNIQUEID" val="1349"/>
</p:tagLst>
</file>

<file path=ppt/tags/tag412.xml><?xml version="1.0" encoding="utf-8"?>
<p:tagLst xmlns:p="http://schemas.openxmlformats.org/presentationml/2006/main">
  <p:tag name="AS_UNIQUEID" val="1350"/>
</p:tagLst>
</file>

<file path=ppt/tags/tag413.xml><?xml version="1.0" encoding="utf-8"?>
<p:tagLst xmlns:p="http://schemas.openxmlformats.org/presentationml/2006/main">
  <p:tag name="AS_UNIQUEID" val="1351"/>
</p:tagLst>
</file>

<file path=ppt/tags/tag414.xml><?xml version="1.0" encoding="utf-8"?>
<p:tagLst xmlns:p="http://schemas.openxmlformats.org/presentationml/2006/main">
  <p:tag name="AS_UNIQUEID" val="1352"/>
</p:tagLst>
</file>

<file path=ppt/tags/tag415.xml><?xml version="1.0" encoding="utf-8"?>
<p:tagLst xmlns:p="http://schemas.openxmlformats.org/presentationml/2006/main">
  <p:tag name="AS_UNIQUEID" val="1353"/>
</p:tagLst>
</file>

<file path=ppt/tags/tag416.xml><?xml version="1.0" encoding="utf-8"?>
<p:tagLst xmlns:p="http://schemas.openxmlformats.org/presentationml/2006/main">
  <p:tag name="AS_UNIQUEID" val="1354"/>
</p:tagLst>
</file>

<file path=ppt/tags/tag417.xml><?xml version="1.0" encoding="utf-8"?>
<p:tagLst xmlns:p="http://schemas.openxmlformats.org/presentationml/2006/main">
  <p:tag name="AS_UNIQUEID" val="461"/>
  <p:tag name="KSO_WM_BEAUTIFY_FLAG" val=""/>
</p:tagLst>
</file>

<file path=ppt/tags/tag418.xml><?xml version="1.0" encoding="utf-8"?>
<p:tagLst xmlns:p="http://schemas.openxmlformats.org/presentationml/2006/main">
  <p:tag name="AS_UNIQUEID" val="462"/>
</p:tagLst>
</file>

<file path=ppt/tags/tag419.xml><?xml version="1.0" encoding="utf-8"?>
<p:tagLst xmlns:p="http://schemas.openxmlformats.org/presentationml/2006/main">
  <p:tag name="AS_UNIQUEID" val="463"/>
</p:tagLst>
</file>

<file path=ppt/tags/tag42.xml><?xml version="1.0" encoding="utf-8"?>
<p:tagLst xmlns:p="http://schemas.openxmlformats.org/presentationml/2006/main">
  <p:tag name="AS_UNIQUEID" val="995"/>
</p:tagLst>
</file>

<file path=ppt/tags/tag420.xml><?xml version="1.0" encoding="utf-8"?>
<p:tagLst xmlns:p="http://schemas.openxmlformats.org/presentationml/2006/main">
  <p:tag name="AS_UNIQUEID" val="464"/>
</p:tagLst>
</file>

<file path=ppt/tags/tag421.xml><?xml version="1.0" encoding="utf-8"?>
<p:tagLst xmlns:p="http://schemas.openxmlformats.org/presentationml/2006/main">
  <p:tag name="AS_UNIQUEID" val="465"/>
</p:tagLst>
</file>

<file path=ppt/tags/tag422.xml><?xml version="1.0" encoding="utf-8"?>
<p:tagLst xmlns:p="http://schemas.openxmlformats.org/presentationml/2006/main">
  <p:tag name="AS_UNIQUEID" val="466"/>
</p:tagLst>
</file>

<file path=ppt/tags/tag423.xml><?xml version="1.0" encoding="utf-8"?>
<p:tagLst xmlns:p="http://schemas.openxmlformats.org/presentationml/2006/main">
  <p:tag name="AS_UNIQUEID" val="467"/>
</p:tagLst>
</file>

<file path=ppt/tags/tag424.xml><?xml version="1.0" encoding="utf-8"?>
<p:tagLst xmlns:p="http://schemas.openxmlformats.org/presentationml/2006/main">
  <p:tag name="AS_UNIQUEID" val="468"/>
</p:tagLst>
</file>

<file path=ppt/tags/tag425.xml><?xml version="1.0" encoding="utf-8"?>
<p:tagLst xmlns:p="http://schemas.openxmlformats.org/presentationml/2006/main">
  <p:tag name="AS_UNIQUEID" val="469"/>
</p:tagLst>
</file>

<file path=ppt/tags/tag426.xml><?xml version="1.0" encoding="utf-8"?>
<p:tagLst xmlns:p="http://schemas.openxmlformats.org/presentationml/2006/main">
  <p:tag name="AS_UNIQUEID" val="470"/>
</p:tagLst>
</file>

<file path=ppt/tags/tag427.xml><?xml version="1.0" encoding="utf-8"?>
<p:tagLst xmlns:p="http://schemas.openxmlformats.org/presentationml/2006/main">
  <p:tag name="AS_UNIQUEID" val="471"/>
</p:tagLst>
</file>

<file path=ppt/tags/tag428.xml><?xml version="1.0" encoding="utf-8"?>
<p:tagLst xmlns:p="http://schemas.openxmlformats.org/presentationml/2006/main">
  <p:tag name="AS_UNIQUEID" val="472"/>
</p:tagLst>
</file>

<file path=ppt/tags/tag429.xml><?xml version="1.0" encoding="utf-8"?>
<p:tagLst xmlns:p="http://schemas.openxmlformats.org/presentationml/2006/main">
  <p:tag name="AS_UNIQUEID" val="473"/>
</p:tagLst>
</file>

<file path=ppt/tags/tag43.xml><?xml version="1.0" encoding="utf-8"?>
<p:tagLst xmlns:p="http://schemas.openxmlformats.org/presentationml/2006/main">
  <p:tag name="AS_UNIQUEID" val="996"/>
</p:tagLst>
</file>

<file path=ppt/tags/tag430.xml><?xml version="1.0" encoding="utf-8"?>
<p:tagLst xmlns:p="http://schemas.openxmlformats.org/presentationml/2006/main">
  <p:tag name="AS_UNIQUEID" val="474"/>
</p:tagLst>
</file>

<file path=ppt/tags/tag431.xml><?xml version="1.0" encoding="utf-8"?>
<p:tagLst xmlns:p="http://schemas.openxmlformats.org/presentationml/2006/main">
  <p:tag name="AS_UNIQUEID" val="475"/>
</p:tagLst>
</file>

<file path=ppt/tags/tag432.xml><?xml version="1.0" encoding="utf-8"?>
<p:tagLst xmlns:p="http://schemas.openxmlformats.org/presentationml/2006/main">
  <p:tag name="AS_UNIQUEID" val="476"/>
</p:tagLst>
</file>

<file path=ppt/tags/tag433.xml><?xml version="1.0" encoding="utf-8"?>
<p:tagLst xmlns:p="http://schemas.openxmlformats.org/presentationml/2006/main">
  <p:tag name="AS_UNIQUEID" val="477"/>
</p:tagLst>
</file>

<file path=ppt/tags/tag434.xml><?xml version="1.0" encoding="utf-8"?>
<p:tagLst xmlns:p="http://schemas.openxmlformats.org/presentationml/2006/main">
  <p:tag name="AS_UNIQUEID" val="478"/>
</p:tagLst>
</file>

<file path=ppt/tags/tag435.xml><?xml version="1.0" encoding="utf-8"?>
<p:tagLst xmlns:p="http://schemas.openxmlformats.org/presentationml/2006/main">
  <p:tag name="AS_UNIQUEID" val="479"/>
</p:tagLst>
</file>

<file path=ppt/tags/tag436.xml><?xml version="1.0" encoding="utf-8"?>
<p:tagLst xmlns:p="http://schemas.openxmlformats.org/presentationml/2006/main">
  <p:tag name="AS_UNIQUEID" val="480"/>
</p:tagLst>
</file>

<file path=ppt/tags/tag437.xml><?xml version="1.0" encoding="utf-8"?>
<p:tagLst xmlns:p="http://schemas.openxmlformats.org/presentationml/2006/main">
  <p:tag name="AS_UNIQUEID" val="1355"/>
</p:tagLst>
</file>

<file path=ppt/tags/tag438.xml><?xml version="1.0" encoding="utf-8"?>
<p:tagLst xmlns:p="http://schemas.openxmlformats.org/presentationml/2006/main">
  <p:tag name="AS_UNIQUEID" val="1356"/>
</p:tagLst>
</file>

<file path=ppt/tags/tag439.xml><?xml version="1.0" encoding="utf-8"?>
<p:tagLst xmlns:p="http://schemas.openxmlformats.org/presentationml/2006/main">
  <p:tag name="AS_UNIQUEID" val="1357"/>
  <p:tag name="KSO_WM_BEAUTIFY_FLAG" val=""/>
</p:tagLst>
</file>

<file path=ppt/tags/tag44.xml><?xml version="1.0" encoding="utf-8"?>
<p:tagLst xmlns:p="http://schemas.openxmlformats.org/presentationml/2006/main">
  <p:tag name="AS_UNIQUEID" val="997"/>
</p:tagLst>
</file>

<file path=ppt/tags/tag440.xml><?xml version="1.0" encoding="utf-8"?>
<p:tagLst xmlns:p="http://schemas.openxmlformats.org/presentationml/2006/main">
  <p:tag name="AS_UNIQUEID" val="1358"/>
  <p:tag name="KSO_WM_BEAUTIFY_FLAG" val=""/>
</p:tagLst>
</file>

<file path=ppt/tags/tag441.xml><?xml version="1.0" encoding="utf-8"?>
<p:tagLst xmlns:p="http://schemas.openxmlformats.org/presentationml/2006/main">
  <p:tag name="AS_UNIQUEID" val="1359"/>
  <p:tag name="KSO_WM_BEAUTIFY_FLAG" val=""/>
</p:tagLst>
</file>

<file path=ppt/tags/tag44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5.xml><?xml version="1.0" encoding="utf-8"?>
<p:tagLst xmlns:p="http://schemas.openxmlformats.org/presentationml/2006/main">
  <p:tag name="AS_UNIQUEID" val="998"/>
</p:tagLst>
</file>

<file path=ppt/tags/tag46.xml><?xml version="1.0" encoding="utf-8"?>
<p:tagLst xmlns:p="http://schemas.openxmlformats.org/presentationml/2006/main">
  <p:tag name="AS_UNIQUEID" val="999"/>
</p:tagLst>
</file>

<file path=ppt/tags/tag47.xml><?xml version="1.0" encoding="utf-8"?>
<p:tagLst xmlns:p="http://schemas.openxmlformats.org/presentationml/2006/main">
  <p:tag name="AS_UNIQUEID" val="1000"/>
</p:tagLst>
</file>

<file path=ppt/tags/tag48.xml><?xml version="1.0" encoding="utf-8"?>
<p:tagLst xmlns:p="http://schemas.openxmlformats.org/presentationml/2006/main">
  <p:tag name="AS_UNIQUEID" val="1001"/>
</p:tagLst>
</file>

<file path=ppt/tags/tag49.xml><?xml version="1.0" encoding="utf-8"?>
<p:tagLst xmlns:p="http://schemas.openxmlformats.org/presentationml/2006/main">
  <p:tag name="AS_UNIQUEID" val="1002"/>
</p:tagLst>
</file>

<file path=ppt/tags/tag5.xml><?xml version="1.0" encoding="utf-8"?>
<p:tagLst xmlns:p="http://schemas.openxmlformats.org/presentationml/2006/main">
  <p:tag name="AS_UNIQUEID" val="959"/>
</p:tagLst>
</file>

<file path=ppt/tags/tag50.xml><?xml version="1.0" encoding="utf-8"?>
<p:tagLst xmlns:p="http://schemas.openxmlformats.org/presentationml/2006/main">
  <p:tag name="AS_UNIQUEID" val="1003"/>
</p:tagLst>
</file>

<file path=ppt/tags/tag51.xml><?xml version="1.0" encoding="utf-8"?>
<p:tagLst xmlns:p="http://schemas.openxmlformats.org/presentationml/2006/main">
  <p:tag name="AS_UNIQUEID" val="1004"/>
</p:tagLst>
</file>

<file path=ppt/tags/tag52.xml><?xml version="1.0" encoding="utf-8"?>
<p:tagLst xmlns:p="http://schemas.openxmlformats.org/presentationml/2006/main">
  <p:tag name="AS_UNIQUEID" val="1005"/>
</p:tagLst>
</file>

<file path=ppt/tags/tag53.xml><?xml version="1.0" encoding="utf-8"?>
<p:tagLst xmlns:p="http://schemas.openxmlformats.org/presentationml/2006/main">
  <p:tag name="AS_UNIQUEID" val="1006"/>
</p:tagLst>
</file>

<file path=ppt/tags/tag54.xml><?xml version="1.0" encoding="utf-8"?>
<p:tagLst xmlns:p="http://schemas.openxmlformats.org/presentationml/2006/main">
  <p:tag name="AS_UNIQUEID" val="1007"/>
</p:tagLst>
</file>

<file path=ppt/tags/tag55.xml><?xml version="1.0" encoding="utf-8"?>
<p:tagLst xmlns:p="http://schemas.openxmlformats.org/presentationml/2006/main">
  <p:tag name="AS_UNIQUEID" val="1008"/>
</p:tagLst>
</file>

<file path=ppt/tags/tag56.xml><?xml version="1.0" encoding="utf-8"?>
<p:tagLst xmlns:p="http://schemas.openxmlformats.org/presentationml/2006/main">
  <p:tag name="AS_UNIQUEID" val="1009"/>
</p:tagLst>
</file>

<file path=ppt/tags/tag57.xml><?xml version="1.0" encoding="utf-8"?>
<p:tagLst xmlns:p="http://schemas.openxmlformats.org/presentationml/2006/main">
  <p:tag name="AS_UNIQUEID" val="1010"/>
</p:tagLst>
</file>

<file path=ppt/tags/tag58.xml><?xml version="1.0" encoding="utf-8"?>
<p:tagLst xmlns:p="http://schemas.openxmlformats.org/presentationml/2006/main">
  <p:tag name="AS_UNIQUEID" val="1011"/>
</p:tagLst>
</file>

<file path=ppt/tags/tag59.xml><?xml version="1.0" encoding="utf-8"?>
<p:tagLst xmlns:p="http://schemas.openxmlformats.org/presentationml/2006/main">
  <p:tag name="AS_UNIQUEID" val="1012"/>
</p:tagLst>
</file>

<file path=ppt/tags/tag6.xml><?xml version="1.0" encoding="utf-8"?>
<p:tagLst xmlns:p="http://schemas.openxmlformats.org/presentationml/2006/main">
  <p:tag name="AS_UNIQUEID" val="960"/>
</p:tagLst>
</file>

<file path=ppt/tags/tag60.xml><?xml version="1.0" encoding="utf-8"?>
<p:tagLst xmlns:p="http://schemas.openxmlformats.org/presentationml/2006/main">
  <p:tag name="AS_UNIQUEID" val="1013"/>
</p:tagLst>
</file>

<file path=ppt/tags/tag61.xml><?xml version="1.0" encoding="utf-8"?>
<p:tagLst xmlns:p="http://schemas.openxmlformats.org/presentationml/2006/main">
  <p:tag name="AS_UNIQUEID" val="1014"/>
</p:tagLst>
</file>

<file path=ppt/tags/tag62.xml><?xml version="1.0" encoding="utf-8"?>
<p:tagLst xmlns:p="http://schemas.openxmlformats.org/presentationml/2006/main">
  <p:tag name="AS_UNIQUEID" val="1015"/>
</p:tagLst>
</file>

<file path=ppt/tags/tag63.xml><?xml version="1.0" encoding="utf-8"?>
<p:tagLst xmlns:p="http://schemas.openxmlformats.org/presentationml/2006/main">
  <p:tag name="AS_UNIQUEID" val="1016"/>
</p:tagLst>
</file>

<file path=ppt/tags/tag64.xml><?xml version="1.0" encoding="utf-8"?>
<p:tagLst xmlns:p="http://schemas.openxmlformats.org/presentationml/2006/main">
  <p:tag name="AS_UNIQUEID" val="1017"/>
</p:tagLst>
</file>

<file path=ppt/tags/tag65.xml><?xml version="1.0" encoding="utf-8"?>
<p:tagLst xmlns:p="http://schemas.openxmlformats.org/presentationml/2006/main">
  <p:tag name="AS_UNIQUEID" val="1018"/>
</p:tagLst>
</file>

<file path=ppt/tags/tag66.xml><?xml version="1.0" encoding="utf-8"?>
<p:tagLst xmlns:p="http://schemas.openxmlformats.org/presentationml/2006/main">
  <p:tag name="AS_UNIQUEID" val="1019"/>
</p:tagLst>
</file>

<file path=ppt/tags/tag67.xml><?xml version="1.0" encoding="utf-8"?>
<p:tagLst xmlns:p="http://schemas.openxmlformats.org/presentationml/2006/main">
  <p:tag name="AS_UNIQUEID" val="1020"/>
</p:tagLst>
</file>

<file path=ppt/tags/tag68.xml><?xml version="1.0" encoding="utf-8"?>
<p:tagLst xmlns:p="http://schemas.openxmlformats.org/presentationml/2006/main">
  <p:tag name="AS_UNIQUEID" val="1021"/>
</p:tagLst>
</file>

<file path=ppt/tags/tag69.xml><?xml version="1.0" encoding="utf-8"?>
<p:tagLst xmlns:p="http://schemas.openxmlformats.org/presentationml/2006/main">
  <p:tag name="AS_UNIQUEID" val="1022"/>
</p:tagLst>
</file>

<file path=ppt/tags/tag7.xml><?xml version="1.0" encoding="utf-8"?>
<p:tagLst xmlns:p="http://schemas.openxmlformats.org/presentationml/2006/main">
  <p:tag name="AS_UNIQUEID" val="961"/>
</p:tagLst>
</file>

<file path=ppt/tags/tag70.xml><?xml version="1.0" encoding="utf-8"?>
<p:tagLst xmlns:p="http://schemas.openxmlformats.org/presentationml/2006/main">
  <p:tag name="AS_UNIQUEID" val="1023"/>
</p:tagLst>
</file>

<file path=ppt/tags/tag71.xml><?xml version="1.0" encoding="utf-8"?>
<p:tagLst xmlns:p="http://schemas.openxmlformats.org/presentationml/2006/main">
  <p:tag name="AS_UNIQUEID" val="1024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1025"/>
</p:tagLst>
</file>

<file path=ppt/tags/tag74.xml><?xml version="1.0" encoding="utf-8"?>
<p:tagLst xmlns:p="http://schemas.openxmlformats.org/presentationml/2006/main">
  <p:tag name="AS_UNIQUEID" val="1026"/>
</p:tagLst>
</file>

<file path=ppt/tags/tag75.xml><?xml version="1.0" encoding="utf-8"?>
<p:tagLst xmlns:p="http://schemas.openxmlformats.org/presentationml/2006/main">
  <p:tag name="AS_UNIQUEID" val="1027"/>
</p:tagLst>
</file>

<file path=ppt/tags/tag76.xml><?xml version="1.0" encoding="utf-8"?>
<p:tagLst xmlns:p="http://schemas.openxmlformats.org/presentationml/2006/main">
  <p:tag name="AS_UNIQUEID" val="1028"/>
</p:tagLst>
</file>

<file path=ppt/tags/tag77.xml><?xml version="1.0" encoding="utf-8"?>
<p:tagLst xmlns:p="http://schemas.openxmlformats.org/presentationml/2006/main">
  <p:tag name="AS_UNIQUEID" val="1029"/>
</p:tagLst>
</file>

<file path=ppt/tags/tag78.xml><?xml version="1.0" encoding="utf-8"?>
<p:tagLst xmlns:p="http://schemas.openxmlformats.org/presentationml/2006/main">
  <p:tag name="AS_UNIQUEID" val="1030"/>
</p:tagLst>
</file>

<file path=ppt/tags/tag79.xml><?xml version="1.0" encoding="utf-8"?>
<p:tagLst xmlns:p="http://schemas.openxmlformats.org/presentationml/2006/main">
  <p:tag name="AS_UNIQUEID" val="1031"/>
</p:tagLst>
</file>

<file path=ppt/tags/tag8.xml><?xml version="1.0" encoding="utf-8"?>
<p:tagLst xmlns:p="http://schemas.openxmlformats.org/presentationml/2006/main">
  <p:tag name="AS_UNIQUEID" val="962"/>
</p:tagLst>
</file>

<file path=ppt/tags/tag80.xml><?xml version="1.0" encoding="utf-8"?>
<p:tagLst xmlns:p="http://schemas.openxmlformats.org/presentationml/2006/main">
  <p:tag name="AS_UNIQUEID" val="1032"/>
</p:tagLst>
</file>

<file path=ppt/tags/tag81.xml><?xml version="1.0" encoding="utf-8"?>
<p:tagLst xmlns:p="http://schemas.openxmlformats.org/presentationml/2006/main">
  <p:tag name="AS_UNIQUEID" val="1033"/>
</p:tagLst>
</file>

<file path=ppt/tags/tag82.xml><?xml version="1.0" encoding="utf-8"?>
<p:tagLst xmlns:p="http://schemas.openxmlformats.org/presentationml/2006/main">
  <p:tag name="AS_UNIQUEID" val="1034"/>
</p:tagLst>
</file>

<file path=ppt/tags/tag83.xml><?xml version="1.0" encoding="utf-8"?>
<p:tagLst xmlns:p="http://schemas.openxmlformats.org/presentationml/2006/main">
  <p:tag name="AS_UNIQUEID" val="1035"/>
</p:tagLst>
</file>

<file path=ppt/tags/tag84.xml><?xml version="1.0" encoding="utf-8"?>
<p:tagLst xmlns:p="http://schemas.openxmlformats.org/presentationml/2006/main">
  <p:tag name="AS_UNIQUEID" val="1036"/>
</p:tagLst>
</file>

<file path=ppt/tags/tag85.xml><?xml version="1.0" encoding="utf-8"?>
<p:tagLst xmlns:p="http://schemas.openxmlformats.org/presentationml/2006/main">
  <p:tag name="AS_UNIQUEID" val="1037"/>
</p:tagLst>
</file>

<file path=ppt/tags/tag86.xml><?xml version="1.0" encoding="utf-8"?>
<p:tagLst xmlns:p="http://schemas.openxmlformats.org/presentationml/2006/main">
  <p:tag name="AS_UNIQUEID" val="1038"/>
</p:tagLst>
</file>

<file path=ppt/tags/tag87.xml><?xml version="1.0" encoding="utf-8"?>
<p:tagLst xmlns:p="http://schemas.openxmlformats.org/presentationml/2006/main">
  <p:tag name="AS_UNIQUEID" val="1039"/>
</p:tagLst>
</file>

<file path=ppt/tags/tag88.xml><?xml version="1.0" encoding="utf-8"?>
<p:tagLst xmlns:p="http://schemas.openxmlformats.org/presentationml/2006/main">
  <p:tag name="AS_UNIQUEID" val="1040"/>
</p:tagLst>
</file>

<file path=ppt/tags/tag89.xml><?xml version="1.0" encoding="utf-8"?>
<p:tagLst xmlns:p="http://schemas.openxmlformats.org/presentationml/2006/main">
  <p:tag name="AS_UNIQUEID" val="1041"/>
</p:tagLst>
</file>

<file path=ppt/tags/tag9.xml><?xml version="1.0" encoding="utf-8"?>
<p:tagLst xmlns:p="http://schemas.openxmlformats.org/presentationml/2006/main">
  <p:tag name="AS_UNIQUEID" val="963"/>
</p:tagLst>
</file>

<file path=ppt/tags/tag90.xml><?xml version="1.0" encoding="utf-8"?>
<p:tagLst xmlns:p="http://schemas.openxmlformats.org/presentationml/2006/main">
  <p:tag name="AS_UNIQUEID" val="1042"/>
</p:tagLst>
</file>

<file path=ppt/tags/tag91.xml><?xml version="1.0" encoding="utf-8"?>
<p:tagLst xmlns:p="http://schemas.openxmlformats.org/presentationml/2006/main">
  <p:tag name="AS_UNIQUEID" val="1043"/>
</p:tagLst>
</file>

<file path=ppt/tags/tag92.xml><?xml version="1.0" encoding="utf-8"?>
<p:tagLst xmlns:p="http://schemas.openxmlformats.org/presentationml/2006/main">
  <p:tag name="AS_UNIQUEID" val="1044"/>
</p:tagLst>
</file>

<file path=ppt/tags/tag93.xml><?xml version="1.0" encoding="utf-8"?>
<p:tagLst xmlns:p="http://schemas.openxmlformats.org/presentationml/2006/main">
  <p:tag name="AS_UNIQUEID" val="1045"/>
</p:tagLst>
</file>

<file path=ppt/tags/tag94.xml><?xml version="1.0" encoding="utf-8"?>
<p:tagLst xmlns:p="http://schemas.openxmlformats.org/presentationml/2006/main">
  <p:tag name="AS_UNIQUEID" val="1046"/>
</p:tagLst>
</file>

<file path=ppt/tags/tag95.xml><?xml version="1.0" encoding="utf-8"?>
<p:tagLst xmlns:p="http://schemas.openxmlformats.org/presentationml/2006/main">
  <p:tag name="AS_UNIQUEID" val="1047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1048"/>
</p:tagLst>
</file>

<file path=ppt/tags/tag97.xml><?xml version="1.0" encoding="utf-8"?>
<p:tagLst xmlns:p="http://schemas.openxmlformats.org/presentationml/2006/main">
  <p:tag name="AS_UNIQUEID" val="1049"/>
</p:tagLst>
</file>

<file path=ppt/tags/tag98.xml><?xml version="1.0" encoding="utf-8"?>
<p:tagLst xmlns:p="http://schemas.openxmlformats.org/presentationml/2006/main">
  <p:tag name="AS_UNIQUEID" val="1050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159</Paragraphs>
  <Slides>35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2026-01-24T19:52:16Z</cp:lastPrinted>
  <dcterms:created xsi:type="dcterms:W3CDTF">2026-01-24T19:52:16Z</dcterms:created>
  <dcterms:modified xsi:type="dcterms:W3CDTF">2026-01-24T11:52:16Z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