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Default Extension="gif" ContentType="image/gif"/>
  <Default Extension="wdp" ContentType="image/vnd.ms-photo"/>
  <Default Extension="mp4" ContentType="video/mp4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Java 23.3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2"/>
    <p:sldMasterId id="2147483654" r:id="rId3"/>
  </p:sldMasterIdLst>
  <p:notesMasterIdLst>
    <p:notesMasterId r:id="rId4"/>
  </p:notesMasterIdLst>
  <p:handoutMasterIdLst>
    <p:handoutMasterId r:id="rId5"/>
  </p:handoutMasterIdLst>
  <p:sldIdLst>
    <p:sldId id="1992" r:id="rId6"/>
    <p:sldId id="11328" r:id="rId7"/>
    <p:sldId id="11330" r:id="rId8"/>
    <p:sldId id="11331" r:id="rId9"/>
    <p:sldId id="11332" r:id="rId10"/>
    <p:sldId id="11366" r:id="rId11"/>
    <p:sldId id="11367" r:id="rId12"/>
    <p:sldId id="11333" r:id="rId13"/>
    <p:sldId id="11334" r:id="rId14"/>
    <p:sldId id="11335" r:id="rId15"/>
    <p:sldId id="11368" r:id="rId16"/>
    <p:sldId id="11336" r:id="rId17"/>
    <p:sldId id="11337" r:id="rId18"/>
    <p:sldId id="11369" r:id="rId19"/>
    <p:sldId id="11338" r:id="rId20"/>
    <p:sldId id="11339" r:id="rId21"/>
    <p:sldId id="11370" r:id="rId22"/>
    <p:sldId id="11340" r:id="rId23"/>
    <p:sldId id="11341" r:id="rId24"/>
    <p:sldId id="11342" r:id="rId25"/>
    <p:sldId id="11343" r:id="rId26"/>
    <p:sldId id="11371" r:id="rId27"/>
    <p:sldId id="11344" r:id="rId28"/>
    <p:sldId id="11372" r:id="rId29"/>
    <p:sldId id="11345" r:id="rId30"/>
    <p:sldId id="11346" r:id="rId31"/>
    <p:sldId id="11373" r:id="rId32"/>
    <p:sldId id="11347" r:id="rId33"/>
    <p:sldId id="11348" r:id="rId34"/>
    <p:sldId id="11358" r:id="rId35"/>
    <p:sldId id="11359" r:id="rId36"/>
    <p:sldId id="11360" r:id="rId37"/>
    <p:sldId id="11361" r:id="rId38"/>
    <p:sldId id="11362" r:id="rId39"/>
    <p:sldId id="11363" r:id="rId40"/>
    <p:sldId id="11364" r:id="rId41"/>
    <p:sldId id="11365" r:id="rId42"/>
    <p:sldId id="11349" r:id="rId43"/>
  </p:sldIdLst>
  <p:sldSz cx="9144000" cy="5143500" type="screen16x9"/>
  <p:notesSz cx="6858000" cy="9144000"/>
  <p:custDataLst>
    <p:tags r:id="rId44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4" userDrawn="1">
          <p15:clr>
            <a:srgbClr val="A4A3A4"/>
          </p15:clr>
        </p15:guide>
        <p15:guide id="2" pos="28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p="http://schemas.openxmlformats.org/presentationml/2006/main">
  <p:cmAuthor id="1" name="youyi" initials="y" lastIdx="0" clrIdx="0"/>
  <p:cmAuthor id="2" name="Administrator" initials="A" lastIdx="0" clrIdx="1"/>
  <p:cmAuthor id="3" name="ZhangS" initials="Z" lastIdx="0" clrIdx="2"/>
  <p:cmAuthor id="4" name="Q" initials="Q" lastIdx="0" clrIdx="3"/>
  <p:cmAuthor id="5" name="优翼" initials="校" lastIdx="0" clrIdx="4"/>
  <p:cmAuthor id="6" name="HJZX010" initials="" lastIdx="0" clrIdx="5"/>
  <p:cmAuthor id="7" name="Taylor Hartwell" initials="TH [6]" lastIdx="0" clrIdx="6"/>
  <p:cmAuthor id="8" name="TuWY" initials="T" lastIdx="0" clrIdx="7"/>
  <p:cmAuthor id="9" name="新课标第一网" initials="新" lastIdx="0" clrIdx="8"/>
  <p:cmAuthor id="10" name="lenovo" initials="" lastIdx="0" clrIdx="9"/>
  <p:cmAuthor id="11" name="admin" initials="" lastIdx="0" clrIdx="10"/>
  <p:cmAuthor id="12" name="Admin" initials="A" lastIdx="0" clrIdx="11"/>
  <p:cmAuthor id="13" name="峰" initials="峰" lastIdx="0" clrIdx="12"/>
  <p:cmAuthor id="14" name="WangM" initials="W" lastIdx="0" clrIdx="13"/>
  <p:cmAuthor id="15" name="作者" initials="A" lastIdx="0" clrIdx="14"/>
  <p:cmAuthor id="16" name="幸全" initials="幸全" lastIdx="0" clrIdx="15"/>
  <p:cmAuthor id="17" name="1206988966@qq.com" initials="1" lastIdx="0" clrIdx="16"/>
  <p:cmAuthor id="18" name="姜伟光" initials="姜" lastIdx="0" clrIdx="17"/>
  <p:cmAuthor id="19" name="Microsoft" initials="M" lastIdx="0" clrIdx="18"/>
  <p:cmAuthor id="20" name="jh" initials="j" lastIdx="0" clrIdx="19"/>
  <p:cmAuthor id="21" name="www.xkb1.com" initials="w" lastIdx="0" clrIdx="20"/>
  <p:cmAuthor id="22" name="ming qiu" initials="m" lastIdx="0" clrIdx="21"/>
  <p:cmAuthor id="23" name="王子涵" initials="王" lastIdx="0" clrIdx="22"/>
  <p:cmAuthor id="24" name="MyPC" initials="M" lastIdx="0" clrIdx="23"/>
  <p:cmAuthor id="25" name="李丽" initials="李" lastIdx="0" clrIdx="24"/>
  <p:cmAuthor id="26" name="Nicole Li  李倩" initials="N" lastIdx="0" clrIdx="25"/>
  <p:cmAuthor id="27" name="222" initials="2" lastIdx="0" clrIdx="26"/>
  <p:cmAuthor id="28" name="我心飞翔" initials="我" lastIdx="0" clrIdx="27"/>
  <p:cmAuthor id="29" name="心语" initials="心" lastIdx="0" clrIdx="28"/>
  <p:cmAuthor id="30" name="张 林娜" initials="" lastIdx="0" clrIdx="29"/>
  <p:cmAuthor id="31" name="未知用户1" initials="" lastIdx="0" clrIdx="30"/>
  <p:cmAuthor id="32" name="jinli" initials="j" lastIdx="0" clrIdx="31"/>
  <p:cmAuthor id="33" name="user" initials="u" lastIdx="0" clrIdx="32"/>
  <p:cmAuthor id="34" name="xkb1.com" initials="x" lastIdx="0" clrIdx="33"/>
  <p:cmAuthor id="35" name="刘浩" initials="刘" lastIdx="0" clrIdx="34"/>
  <p:cmAuthor id="36" name="孙宇婷" initials="" lastIdx="0" clrIdx="35"/>
  <p:cmAuthor id="37" name="ASUS" initials="" lastIdx="0" clrIdx="36"/>
  <p:cmAuthor id="38" name="Mia Vida Villanueva" initials="" lastIdx="0" clrIdx="37"/>
  <p:cmAuthor id="39" name="xj" initials="" lastIdx="0" clrIdx="38"/>
  <p:cmAuthor id="40" name="古" initials="" lastIdx="0" clrIdx="39"/>
  <p:cmAuthor id="41" name="李彦利" initials="" lastIdx="0" clrIdx="40"/>
  <p:cmAuthor id="42" name="刘刘" initials="" lastIdx="0" clrIdx="41"/>
  <p:cmAuthor id="43" name="Vivian Liu" initials="" lastIdx="0" clrIdx="42"/>
  <p:cmAuthor id="44" name="小叮当_VfeeFJFJ" initials="authorId_1205747745" lastIdx="0" clrIdx="43"/>
  <p:cmAuthor id="45" name="Dino._6ZFrB7nA" initials="authorId_1257418890" lastIdx="0" clrIdx="44"/>
  <p:cmAuthor id="46" name="陈庆" initials="陈" lastIdx="0" clrIdx="45"/>
  <p:cmAuthor id="47" name="Lenovo" initials="L" lastIdx="0" clrIdx="46"/>
  <p:cmAuthor id="48" name="1908" initials="1" lastIdx="0" clrIdx="47"/>
  <p:cmAuthor id="49" name="1005" initials="l" lastIdx="0" clrIdx="48"/>
  <p:cmAuthor id="50" name="HQ" initials="H" lastIdx="0" clrIdx="49"/>
  <p:cmAuthor id="51" name="hw" initials="h" lastIdx="0" clrIdx="50"/>
  <p:cmAuthor id="52" name="WanZijun" initials="W" lastIdx="0" clrIdx="51"/>
  <p:cmAuthor id="53" name="佳琪 刘" initials="佳" lastIdx="0" clrIdx="52"/>
  <p:cmAuthor id="54" name="Microsoft Office 用户" initials="" lastIdx="0" clrIdx="53"/>
  <p:cmAuthor id="55" name="WPS" initials="W" lastIdx="0" clrIdx="54"/>
  <p:cmAuthor id="56" name="yuhuan.chen" initials="y" lastIdx="0" clrIdx="55"/>
  <p:cmAuthor id="57" name="zhouy" initials="z" lastIdx="0" clrIdx="56"/>
  <p:cmAuthor id="58" name="刘晓霞" initials="刘晓霞" lastIdx="0" clrIdx="57"/>
  <p:cmAuthor id="59" name="沈洪霞" initials="沈洪霞" lastIdx="0" clrIdx="58"/>
  <p:cmAuthor id="60" name="fmz" initials="f" lastIdx="0" clrIdx="59"/>
  <p:cmAuthor id="61" name="fafa" initials="f" lastIdx="0" clrIdx="60"/>
  <p:cmAuthor id="62" name="王习习" initials="王" lastIdx="0" clrIdx="61"/>
  <p:cmAuthor id="63" name="番茄花园" initials="番" lastIdx="0" clrIdx="62"/>
  <p:cmAuthor id="64" name="602656769@qq.com" initials="" lastIdx="0" clrIdx="63"/>
  <p:cmAuthor id="65" name="优翼丛书" initials="优" lastIdx="0" clrIdx="64"/>
  <p:cmAuthor id="66" name="孙文纯" initials="孙文纯" lastIdx="0" clrIdx="65"/>
  <p:cmAuthor id="67" name="程昂" initials="程" lastIdx="0" clrIdx="66"/>
  <p:cmAuthor id="68" name="12734" initials="1" lastIdx="0" clrIdx="67"/>
  <p:cmAuthor id="69" name="LiuM" initials="L" lastIdx="0" clrIdx="68"/>
  <p:cmAuthor id="70" name="yanjiedu" initials="y" lastIdx="0" clrIdx="69"/>
  <p:cmAuthor id="71" name="asus-xs" initials="a" lastIdx="0" clrIdx="70"/>
  <p:cmAuthor id="72" name="LY" initials="L" lastIdx="0" clrIdx="71"/>
  <p:cmAuthor id="73" name="ZouYang" initials="Z" lastIdx="0" clrIdx="72"/>
  <p:cmAuthor id="74" name="全品文教" initials="批注" lastIdx="0" clrIdx="73"/>
  <p:cmAuthor id="75" name="dell" initials="d" lastIdx="0" clrIdx="74"/>
  <p:cmAuthor id="76" name="尹澳" initials="尹" lastIdx="0" clrIdx="75"/>
  <p:cmAuthor id="77" name="Boiling Bao" initials="BB" lastIdx="0" clrIdx="76"/>
  <p:cmAuthor id="78" name="HASEE" initials="H" lastIdx="0" clrIdx="77"/>
  <p:cmAuthor id="79" name="xjj" initials="x" lastIdx="0" clrIdx="78"/>
  <p:cmAuthor id="80" name="huangdanqing@beijing101.com" initials="" lastIdx="0" clrIdx="79"/>
  <p:cmAuthor id="81" name="86139" initials="8" lastIdx="0" clrIdx="80"/>
  <p:cmAuthor id="82" name="511-1" initials="5" lastIdx="0" clrIdx="81"/>
  <p:cmAuthor id="83" name="王 文沁" initials="王" lastIdx="0" clrIdx="82"/>
  <p:cmAuthor id="84" name="пользователь Microsoft Office" initials="Office" lastIdx="0" clrIdx="83"/>
  <p:cmAuthor id="85" name="Dell" initials="D" lastIdx="0" clrIdx="84"/>
  <p:cmAuthor id="86" name="王欢" initials="王" lastIdx="0" clrIdx="85"/>
  <p:cmAuthor id="87" name="shen yajuan" initials="sy" lastIdx="0" clrIdx="86"/>
  <p:cmAuthor id="88" name="杜B格小生" initials="杜B格小生" lastIdx="0" clrIdx="87"/>
  <p:cmAuthor id="89" name="Wei" initials="W" lastIdx="0" clrIdx="88"/>
  <p:cmAuthor id="90" name="翟宏帅" initials="翟" lastIdx="0" clrIdx="89"/>
  <p:cmAuthor id="91" name="微软用户" initials="微" lastIdx="0" clrIdx="90"/>
  <p:cmAuthor id="92" name="绿色圃中小学教育网" initials="绿" lastIdx="0" clrIdx="91"/>
  <p:cmAuthor id="93" name="fish" initials="f" lastIdx="0" clrIdx="92"/>
  <p:cmAuthor id="94" name="zhf" initials="z" lastIdx="0" clrIdx="93"/>
  <p:cmAuthor id="95" name="余浩" initials="iheyu" lastIdx="0" clrIdx="94"/>
</p:cmAuthorLst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6" autoAdjust="0"/>
    <p:restoredTop sz="94467" autoAdjust="0"/>
  </p:normalViewPr>
  <p:slideViewPr>
    <p:cSldViewPr showGuides="1">
      <p:cViewPr varScale="1">
        <p:scale>
          <a:sx n="114" d="100"/>
          <a:sy n="114" d="100"/>
        </p:scale>
        <p:origin x="126" y="156"/>
      </p:cViewPr>
      <p:guideLst>
        <p:guide orient="horz" pos="1814"/>
        <p:guide pos="28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commentAuthors" Target="commentAuthors.xml" /><Relationship Id="rId10" Type="http://schemas.openxmlformats.org/officeDocument/2006/relationships/slide" Target="slides/slide5.xml" /><Relationship Id="rId11" Type="http://schemas.openxmlformats.org/officeDocument/2006/relationships/slide" Target="slides/slide6.xml" /><Relationship Id="rId12" Type="http://schemas.openxmlformats.org/officeDocument/2006/relationships/slide" Target="slides/slide7.xml" /><Relationship Id="rId13" Type="http://schemas.openxmlformats.org/officeDocument/2006/relationships/slide" Target="slides/slide8.xml" /><Relationship Id="rId14" Type="http://schemas.openxmlformats.org/officeDocument/2006/relationships/slide" Target="slides/slide9.xml" /><Relationship Id="rId15" Type="http://schemas.openxmlformats.org/officeDocument/2006/relationships/slide" Target="slides/slide10.xml" /><Relationship Id="rId16" Type="http://schemas.openxmlformats.org/officeDocument/2006/relationships/slide" Target="slides/slide11.xml" /><Relationship Id="rId17" Type="http://schemas.openxmlformats.org/officeDocument/2006/relationships/slide" Target="slides/slide12.xml" /><Relationship Id="rId18" Type="http://schemas.openxmlformats.org/officeDocument/2006/relationships/slide" Target="slides/slide13.xml" /><Relationship Id="rId19" Type="http://schemas.openxmlformats.org/officeDocument/2006/relationships/slide" Target="slides/slide14.xml" /><Relationship Id="rId2" Type="http://schemas.openxmlformats.org/officeDocument/2006/relationships/slideMaster" Target="slideMasters/slideMaster1.xml" /><Relationship Id="rId20" Type="http://schemas.openxmlformats.org/officeDocument/2006/relationships/slide" Target="slides/slide15.xml" /><Relationship Id="rId21" Type="http://schemas.openxmlformats.org/officeDocument/2006/relationships/slide" Target="slides/slide16.xml" /><Relationship Id="rId22" Type="http://schemas.openxmlformats.org/officeDocument/2006/relationships/slide" Target="slides/slide17.xml" /><Relationship Id="rId23" Type="http://schemas.openxmlformats.org/officeDocument/2006/relationships/slide" Target="slides/slide18.xml" /><Relationship Id="rId24" Type="http://schemas.openxmlformats.org/officeDocument/2006/relationships/slide" Target="slides/slide19.xml" /><Relationship Id="rId25" Type="http://schemas.openxmlformats.org/officeDocument/2006/relationships/slide" Target="slides/slide20.xml" /><Relationship Id="rId26" Type="http://schemas.openxmlformats.org/officeDocument/2006/relationships/slide" Target="slides/slide21.xml" /><Relationship Id="rId27" Type="http://schemas.openxmlformats.org/officeDocument/2006/relationships/slide" Target="slides/slide22.xml" /><Relationship Id="rId28" Type="http://schemas.openxmlformats.org/officeDocument/2006/relationships/slide" Target="slides/slide23.xml" /><Relationship Id="rId29" Type="http://schemas.openxmlformats.org/officeDocument/2006/relationships/slide" Target="slides/slide24.xml" /><Relationship Id="rId3" Type="http://schemas.openxmlformats.org/officeDocument/2006/relationships/slideMaster" Target="slideMasters/slideMaster2.xml" /><Relationship Id="rId30" Type="http://schemas.openxmlformats.org/officeDocument/2006/relationships/slide" Target="slides/slide25.xml" /><Relationship Id="rId31" Type="http://schemas.openxmlformats.org/officeDocument/2006/relationships/slide" Target="slides/slide26.xml" /><Relationship Id="rId32" Type="http://schemas.openxmlformats.org/officeDocument/2006/relationships/slide" Target="slides/slide27.xml" /><Relationship Id="rId33" Type="http://schemas.openxmlformats.org/officeDocument/2006/relationships/slide" Target="slides/slide28.xml" /><Relationship Id="rId34" Type="http://schemas.openxmlformats.org/officeDocument/2006/relationships/slide" Target="slides/slide29.xml" /><Relationship Id="rId35" Type="http://schemas.openxmlformats.org/officeDocument/2006/relationships/slide" Target="slides/slide30.xml" /><Relationship Id="rId36" Type="http://schemas.openxmlformats.org/officeDocument/2006/relationships/slide" Target="slides/slide31.xml" /><Relationship Id="rId37" Type="http://schemas.openxmlformats.org/officeDocument/2006/relationships/slide" Target="slides/slide32.xml" /><Relationship Id="rId38" Type="http://schemas.openxmlformats.org/officeDocument/2006/relationships/slide" Target="slides/slide33.xml" /><Relationship Id="rId39" Type="http://schemas.openxmlformats.org/officeDocument/2006/relationships/slide" Target="slides/slide34.xml" /><Relationship Id="rId4" Type="http://schemas.openxmlformats.org/officeDocument/2006/relationships/notesMaster" Target="notesMasters/notesMaster1.xml" /><Relationship Id="rId40" Type="http://schemas.openxmlformats.org/officeDocument/2006/relationships/slide" Target="slides/slide35.xml" /><Relationship Id="rId41" Type="http://schemas.openxmlformats.org/officeDocument/2006/relationships/slide" Target="slides/slide36.xml" /><Relationship Id="rId42" Type="http://schemas.openxmlformats.org/officeDocument/2006/relationships/slide" Target="slides/slide37.xml" /><Relationship Id="rId43" Type="http://schemas.openxmlformats.org/officeDocument/2006/relationships/slide" Target="slides/slide38.xml" /><Relationship Id="rId44" Type="http://schemas.openxmlformats.org/officeDocument/2006/relationships/tags" Target="tags/tag455.xml" /><Relationship Id="rId45" Type="http://schemas.openxmlformats.org/officeDocument/2006/relationships/presProps" Target="presProps.xml" /><Relationship Id="rId46" Type="http://schemas.openxmlformats.org/officeDocument/2006/relationships/viewProps" Target="viewProps.xml" /><Relationship Id="rId47" Type="http://schemas.openxmlformats.org/officeDocument/2006/relationships/theme" Target="theme/theme1.xml" /><Relationship Id="rId48" Type="http://schemas.openxmlformats.org/officeDocument/2006/relationships/tableStyles" Target="tableStyles.xml" /><Relationship Id="rId5" Type="http://schemas.openxmlformats.org/officeDocument/2006/relationships/handoutMaster" Target="handoutMasters/handoutMaster1.xml" /><Relationship Id="rId6" Type="http://schemas.openxmlformats.org/officeDocument/2006/relationships/slide" Target="slides/slide1.xml" /><Relationship Id="rId7" Type="http://schemas.openxmlformats.org/officeDocument/2006/relationships/slide" Target="slides/slide2.xml" /><Relationship Id="rId8" Type="http://schemas.openxmlformats.org/officeDocument/2006/relationships/slide" Target="slides/slide3.xml" /><Relationship Id="rId9" Type="http://schemas.openxmlformats.org/officeDocument/2006/relationships/slide" Target="slides/slide4.xml" /></Relationships>
</file>

<file path=ppt/handoutMasters/_rels/handout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80.xml" /><Relationship Id="rId2" Type="http://schemas.openxmlformats.org/officeDocument/2006/relationships/tags" Target="../tags/tag81.xml" /><Relationship Id="rId3" Type="http://schemas.openxmlformats.org/officeDocument/2006/relationships/tags" Target="../tags/tag82.xml" /><Relationship Id="rId4" Type="http://schemas.openxmlformats.org/officeDocument/2006/relationships/tags" Target="../tags/tag83.xml" /><Relationship Id="rId5" Type="http://schemas.openxmlformats.org/officeDocument/2006/relationships/tags" Target="../tags/tag84.xml" /><Relationship Id="rId6" Type="http://schemas.openxmlformats.org/officeDocument/2006/relationships/theme" Target="../theme/theme4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  <p:custDataLst>
              <p:tags r:id="rId3"/>
            </p:custDataLst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  <a:ea typeface="宋体" panose="02010600030101010101" pitchFamily="2" charset="-122"/>
                <a:cs typeface="+mn-ea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  <p:custDataLst>
              <p:tags r:id="rId4"/>
            </p:custDataLst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  <p:custDataLst>
              <p:tags r:id="rId5"/>
            </p:custDataLst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4CB8D08-A648-444F-A0B5-67829BC5D71F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</p:handoutMaster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73.xml" /><Relationship Id="rId2" Type="http://schemas.openxmlformats.org/officeDocument/2006/relationships/tags" Target="../tags/tag74.xml" /><Relationship Id="rId3" Type="http://schemas.openxmlformats.org/officeDocument/2006/relationships/tags" Target="../tags/tag75.xml" /><Relationship Id="rId4" Type="http://schemas.openxmlformats.org/officeDocument/2006/relationships/tags" Target="../tags/tag76.xml" /><Relationship Id="rId5" Type="http://schemas.openxmlformats.org/officeDocument/2006/relationships/tags" Target="../tags/tag77.xml" /><Relationship Id="rId6" Type="http://schemas.openxmlformats.org/officeDocument/2006/relationships/tags" Target="../tags/tag78.xml" /><Relationship Id="rId7" Type="http://schemas.openxmlformats.org/officeDocument/2006/relationships/tags" Target="../tags/tag79.xml" /><Relationship Id="rId8" Type="http://schemas.openxmlformats.org/officeDocument/2006/relationships/theme" Target="../theme/theme3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sp>
        <p:nvSpPr>
          <p:cNvPr id="2050" name="Rectangle 2"/>
          <p:cNvSpPr>
            <a:spLocks noGrp="1" noRot="1" noChangeAspect="1" noChangeArrowheads="1"/>
          </p:cNvSpPr>
          <p:nvPr>
            <p:ph type="sldImg" idx="4294967295"/>
            <p:custDataLst>
              <p:tags r:id="rId2"/>
            </p:custDataLst>
          </p:nvPr>
        </p:nvSpPr>
        <p:spPr bwMode="auto">
          <a:xfrm>
            <a:off x="409382" y="754063"/>
            <a:ext cx="5855086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3075" name="Rectangle 3"/>
          <p:cNvSpPr>
            <a:spLocks noGrp="1" noChangeArrowheads="1"/>
          </p:cNvSpPr>
          <p:nvPr>
            <p:ph type="body" sz="quarter" idx="9"/>
            <p:custDataLst>
              <p:tags r:id="rId3"/>
            </p:custDataLst>
          </p:nvPr>
        </p:nvSpPr>
        <p:spPr bwMode="auto">
          <a:xfrm>
            <a:off x="538163" y="4387850"/>
            <a:ext cx="5780087" cy="39528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noProof="0"/>
              <a:t>单击此处编辑母版文本样式
第二级
第三级
第四级
第五级</a:t>
            </a:r>
            <a:endParaRPr lang="zh-CN" altLang="en-US" noProof="0"/>
          </a:p>
        </p:txBody>
      </p:sp>
      <p:sp>
        <p:nvSpPr>
          <p:cNvPr id="2052" name="Rectangle 4"/>
          <p:cNvSpPr>
            <a:spLocks noGrp="1"/>
          </p:cNvSpPr>
          <p:nvPr>
            <p:ph type="hdr" sz="quarter"/>
            <p:custDataLst>
              <p:tags r:id="rId4"/>
            </p:custDataLst>
          </p:nvPr>
        </p:nvSpPr>
        <p:spPr>
          <a:xfrm>
            <a:off x="0" y="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3" name="Rectangle 5"/>
          <p:cNvSpPr>
            <a:spLocks noGrp="1"/>
          </p:cNvSpPr>
          <p:nvPr>
            <p:ph type="dt" idx="10"/>
            <p:custDataLst>
              <p:tags r:id="rId5"/>
            </p:custDataLst>
          </p:nvPr>
        </p:nvSpPr>
        <p:spPr>
          <a:xfrm>
            <a:off x="3883025" y="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fld id="{BB962C8B-B14F-4D97-AF65-F5344CB8AC3E}" type="datetime9">
              <a:rPr lang="zh-CN" altLang="en-US"/>
              <a:t/>
            </a:fld>
            <a:endParaRPr lang="zh-CN" altLang="en-US"/>
          </a:p>
        </p:txBody>
      </p:sp>
      <p:sp>
        <p:nvSpPr>
          <p:cNvPr id="2054" name="Rectangle 6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>
          <a:xfrm>
            <a:off x="0" y="8686800"/>
            <a:ext cx="2973388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/>
          <a:lstStyle>
            <a:lvl1pPr eaLnBrk="1" fontAlgn="auto" hangingPunct="1">
              <a:spcBef>
                <a:spcPct val="0"/>
              </a:spcBef>
              <a:spcAft>
                <a:spcPct val="0"/>
              </a:spcAft>
              <a:defRPr sz="1200" noProof="1">
                <a:latin typeface="+mn-lt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2055" name="Rectangle 7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>
          <a:xfrm>
            <a:off x="3883025" y="8686800"/>
            <a:ext cx="2974975" cy="457200"/>
          </a:xfrm>
          <a:prstGeom prst="rect">
            <a:avLst/>
          </a:prstGeom>
          <a:noFill/>
          <a:ln w="9525">
            <a:noFill/>
            <a:miter/>
          </a:ln>
        </p:spPr>
        <p:txBody>
          <a:bodyPr vert="horz" wrap="square" lIns="91440" tIns="45720" rIns="91440" bIns="45720" numCol="1" anchor="t" anchorCtr="0" compatLnSpc="1"/>
          <a:lstStyle>
            <a:lvl1pPr algn="r" eaLnBrk="1" fontAlgn="auto" hangingPunct="1">
              <a:spcBef>
                <a:spcPct val="0"/>
              </a:spcBef>
              <a:spcAft>
                <a:spcPct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2644FDC-9B57-4EB8-B55B-DA378B0D27DA}" type="slidenum">
              <a:rPr lang="zh-CN" altLang="en-US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742950" lvl="1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1143000" lvl="2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600200" lvl="3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2057400" lvl="4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6pPr>
    <a:lvl7pPr marL="2743200" lvl="6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7pPr>
    <a:lvl8pPr marL="3200400" lvl="7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8pPr>
    <a:lvl9pPr marL="3657600" lvl="8" indent="-228600" algn="l" defTabSz="914400" eaLnBrk="0" fontAlgn="base" latinLnBrk="0" hangingPunct="0">
      <a:spcBef>
        <a:spcPct val="30000"/>
      </a:spcBef>
      <a:spcAft>
        <a:spcPct val="0"/>
      </a:spcAft>
      <a:buNone/>
      <a:defRPr sz="1200" u="none" kern="1200" baseline="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85.xml" /><Relationship Id="rId4" Type="http://schemas.openxmlformats.org/officeDocument/2006/relationships/tags" Target="../tags/tag86.xml" /><Relationship Id="rId5" Type="http://schemas.openxmlformats.org/officeDocument/2006/relationships/tags" Target="../tags/tag87.xml" /><Relationship Id="rId6" Type="http://schemas.openxmlformats.org/officeDocument/2006/relationships/tags" Target="../tags/tag88.xml" /><Relationship Id="rId7" Type="http://schemas.openxmlformats.org/officeDocument/2006/relationships/tags" Target="../tags/tag89.xml" /><Relationship Id="rId8" Type="http://schemas.openxmlformats.org/officeDocument/2006/relationships/tags" Target="../tags/tag90.xml" /></Relationships>
</file>

<file path=ppt/notesSlides/_rels/notesSlide2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Relationship Id="rId3" Type="http://schemas.openxmlformats.org/officeDocument/2006/relationships/tags" Target="../tags/tag262.xml" /><Relationship Id="rId4" Type="http://schemas.openxmlformats.org/officeDocument/2006/relationships/tags" Target="../tags/tag263.xml" /><Relationship Id="rId5" Type="http://schemas.openxmlformats.org/officeDocument/2006/relationships/tags" Target="../tags/tag264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  <p:custDataLst>
              <p:tags r:id="rId4"/>
            </p:custDataLst>
          </p:nvPr>
        </p:nvSpPr>
        <p:spPr>
          <a:xfrm>
            <a:off x="409575" y="754063"/>
            <a:ext cx="5854700" cy="3294062"/>
          </a:xfrm>
        </p:spPr>
      </p:sp>
      <p:sp>
        <p:nvSpPr>
          <p:cNvPr id="3" name="备注占位符 2"/>
          <p:cNvSpPr txBox="1">
            <a:spLocks noGrp="1"/>
          </p:cNvSpPr>
          <p:nvPr>
            <p:ph type="body" idx="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idx="10"/>
            <p:custDataLst>
              <p:tags r:id="rId6"/>
            </p:custDataLst>
          </p:nvPr>
        </p:nvSpPr>
        <p:spPr/>
        <p:txBody>
          <a:bodyPr/>
          <a:lstStyle/>
          <a:p>
            <a:pPr>
              <a:defRPr/>
            </a:pPr>
            <a:fld id="{BB962C8B-B14F-4D97-AF65-F5344CB8AC3E}" type="datetime9">
              <a:rPr lang="zh-CN" altLang="en-US"/>
              <a:t>2026年1月24日星期六7时16分33秒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  <p:sp>
        <p:nvSpPr>
          <p:cNvPr id="7" name="页眉占位符 6"/>
          <p:cNvSpPr>
            <a:spLocks noGrp="1"/>
          </p:cNvSpPr>
          <p:nvPr>
            <p:ph type="hdr" sz="quarter" idx="2"/>
            <p:custDataLst>
              <p:tags r:id="rId8"/>
            </p:custDataLst>
          </p:nvPr>
        </p:nvSpPr>
        <p:spPr/>
        <p:txBody>
          <a:bodyPr/>
          <a:lstStyle/>
          <a:p>
            <a:pPr>
              <a:defRPr/>
            </a:pP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" name="幻灯片图像占位符 1"/>
          <p:cNvSpPr/>
          <p:nvPr>
            <p:ph type="sldImg" idx="2"/>
            <p:custDataLst>
              <p:tags r:id="rId4"/>
            </p:custDataLst>
          </p:nvPr>
        </p:nvSpPr>
        <p:spPr/>
      </p:sp>
      <p:sp>
        <p:nvSpPr>
          <p:cNvPr id="3" name="文本占位符 2"/>
          <p:cNvSpPr txBox="1"/>
          <p:nvPr>
            <p:ph type="body" idx="3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.xml" /><Relationship Id="rId10" Type="http://schemas.microsoft.com/office/2007/relationships/hdphoto" Target="../media/image4.wdp" /><Relationship Id="rId11" Type="http://schemas.openxmlformats.org/officeDocument/2006/relationships/tags" Target="../tags/tag7.xml" /><Relationship Id="rId12" Type="http://schemas.openxmlformats.org/officeDocument/2006/relationships/image" Target="../media/image5.png" /><Relationship Id="rId13" Type="http://schemas.openxmlformats.org/officeDocument/2006/relationships/tags" Target="../tags/tag8.xml" /><Relationship Id="rId14" Type="http://schemas.openxmlformats.org/officeDocument/2006/relationships/tags" Target="../tags/tag9.xml" /><Relationship Id="rId15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Relationship Id="rId6" Type="http://schemas.openxmlformats.org/officeDocument/2006/relationships/tags" Target="../tags/tag4.xml" /><Relationship Id="rId7" Type="http://schemas.openxmlformats.org/officeDocument/2006/relationships/tags" Target="../tags/tag5.xml" /><Relationship Id="rId8" Type="http://schemas.openxmlformats.org/officeDocument/2006/relationships/tags" Target="../tags/tag6.xml" /><Relationship Id="rId9" Type="http://schemas.openxmlformats.org/officeDocument/2006/relationships/image" Target="../media/image3.png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62.xml" /><Relationship Id="rId10" Type="http://schemas.openxmlformats.org/officeDocument/2006/relationships/image" Target="../media/image9.png" /><Relationship Id="rId11" Type="http://schemas.openxmlformats.org/officeDocument/2006/relationships/tags" Target="../tags/tag68.xml" /><Relationship Id="rId12" Type="http://schemas.openxmlformats.org/officeDocument/2006/relationships/tags" Target="../tags/tag69.xml" /><Relationship Id="rId13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63.xml" /><Relationship Id="rId4" Type="http://schemas.openxmlformats.org/officeDocument/2006/relationships/tags" Target="../tags/tag64.xml" /><Relationship Id="rId5" Type="http://schemas.openxmlformats.org/officeDocument/2006/relationships/image" Target="../media/image7.png" /><Relationship Id="rId6" Type="http://schemas.openxmlformats.org/officeDocument/2006/relationships/tags" Target="../tags/tag65.xml" /><Relationship Id="rId7" Type="http://schemas.openxmlformats.org/officeDocument/2006/relationships/image" Target="../media/image8.png" /><Relationship Id="rId8" Type="http://schemas.openxmlformats.org/officeDocument/2006/relationships/tags" Target="../tags/tag66.xml" /><Relationship Id="rId9" Type="http://schemas.openxmlformats.org/officeDocument/2006/relationships/tags" Target="../tags/tag67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0.xml" /><Relationship Id="rId2" Type="http://schemas.openxmlformats.org/officeDocument/2006/relationships/image" Target="../media/image1.jpeg" /><Relationship Id="rId3" Type="http://schemas.openxmlformats.org/officeDocument/2006/relationships/tags" Target="../tags/tag11.xml" /><Relationship Id="rId4" Type="http://schemas.openxmlformats.org/officeDocument/2006/relationships/tags" Target="../tags/tag12.xml" /><Relationship Id="rId5" Type="http://schemas.openxmlformats.org/officeDocument/2006/relationships/image" Target="../media/image6.png" /><Relationship Id="rId6" Type="http://schemas.openxmlformats.org/officeDocument/2006/relationships/tags" Target="../tags/tag13.xml" /><Relationship Id="rId7" Type="http://schemas.openxmlformats.org/officeDocument/2006/relationships/tags" Target="../tags/tag14.xml" /><Relationship Id="rId8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15.xml" /><Relationship Id="rId2" Type="http://schemas.openxmlformats.org/officeDocument/2006/relationships/image" Target="../media/image1.jpeg" /><Relationship Id="rId3" Type="http://schemas.openxmlformats.org/officeDocument/2006/relationships/tags" Target="../tags/tag16.xml" /><Relationship Id="rId4" Type="http://schemas.openxmlformats.org/officeDocument/2006/relationships/tags" Target="../tags/tag17.xml" /><Relationship Id="rId5" Type="http://schemas.openxmlformats.org/officeDocument/2006/relationships/image" Target="../media/image6.png" /><Relationship Id="rId6" Type="http://schemas.openxmlformats.org/officeDocument/2006/relationships/tags" Target="../tags/tag18.xml" /><Relationship Id="rId7" Type="http://schemas.openxmlformats.org/officeDocument/2006/relationships/tags" Target="../tags/tag19.xml" /><Relationship Id="rId8" Type="http://schemas.openxmlformats.org/officeDocument/2006/relationships/tags" Target="../tags/tag20.xml" /><Relationship Id="rId9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1.xml" /><Relationship Id="rId2" Type="http://schemas.openxmlformats.org/officeDocument/2006/relationships/image" Target="../media/image1.jpeg" /><Relationship Id="rId3" Type="http://schemas.openxmlformats.org/officeDocument/2006/relationships/tags" Target="../tags/tag22.xml" /><Relationship Id="rId4" Type="http://schemas.openxmlformats.org/officeDocument/2006/relationships/tags" Target="../tags/tag23.xml" /><Relationship Id="rId5" Type="http://schemas.openxmlformats.org/officeDocument/2006/relationships/tags" Target="../tags/tag24.xml" /><Relationship Id="rId6" Type="http://schemas.openxmlformats.org/officeDocument/2006/relationships/tags" Target="../tags/tag25.xml" /><Relationship Id="rId7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26.xml" /><Relationship Id="rId10" Type="http://schemas.openxmlformats.org/officeDocument/2006/relationships/image" Target="../media/image9.png" /><Relationship Id="rId11" Type="http://schemas.openxmlformats.org/officeDocument/2006/relationships/tags" Target="../tags/tag32.xml" /><Relationship Id="rId12" Type="http://schemas.openxmlformats.org/officeDocument/2006/relationships/tags" Target="../tags/tag33.xml" /><Relationship Id="rId13" Type="http://schemas.openxmlformats.org/officeDocument/2006/relationships/slideMaster" Target="../slideMasters/slideMaster1.xml" /><Relationship Id="rId2" Type="http://schemas.openxmlformats.org/officeDocument/2006/relationships/image" Target="../media/image1.jpeg" /><Relationship Id="rId3" Type="http://schemas.openxmlformats.org/officeDocument/2006/relationships/tags" Target="../tags/tag27.xml" /><Relationship Id="rId4" Type="http://schemas.openxmlformats.org/officeDocument/2006/relationships/tags" Target="../tags/tag28.xml" /><Relationship Id="rId5" Type="http://schemas.openxmlformats.org/officeDocument/2006/relationships/image" Target="../media/image7.png" /><Relationship Id="rId6" Type="http://schemas.openxmlformats.org/officeDocument/2006/relationships/tags" Target="../tags/tag29.xml" /><Relationship Id="rId7" Type="http://schemas.openxmlformats.org/officeDocument/2006/relationships/image" Target="../media/image8.png" /><Relationship Id="rId8" Type="http://schemas.openxmlformats.org/officeDocument/2006/relationships/tags" Target="../tags/tag30.xml" /><Relationship Id="rId9" Type="http://schemas.openxmlformats.org/officeDocument/2006/relationships/tags" Target="../tags/tag3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37.xml" /><Relationship Id="rId10" Type="http://schemas.microsoft.com/office/2007/relationships/hdphoto" Target="../media/image4.wdp" /><Relationship Id="rId11" Type="http://schemas.openxmlformats.org/officeDocument/2006/relationships/tags" Target="../tags/tag43.xml" /><Relationship Id="rId12" Type="http://schemas.openxmlformats.org/officeDocument/2006/relationships/image" Target="../media/image5.png" /><Relationship Id="rId13" Type="http://schemas.openxmlformats.org/officeDocument/2006/relationships/tags" Target="../tags/tag44.xml" /><Relationship Id="rId14" Type="http://schemas.openxmlformats.org/officeDocument/2006/relationships/tags" Target="../tags/tag45.xml" /><Relationship Id="rId15" Type="http://schemas.openxmlformats.org/officeDocument/2006/relationships/slideMaster" Target="../slideMasters/slideMaster2.xml" /><Relationship Id="rId2" Type="http://schemas.openxmlformats.org/officeDocument/2006/relationships/image" Target="../media/image1.jpeg" /><Relationship Id="rId3" Type="http://schemas.openxmlformats.org/officeDocument/2006/relationships/tags" Target="../tags/tag38.xml" /><Relationship Id="rId4" Type="http://schemas.openxmlformats.org/officeDocument/2006/relationships/tags" Target="../tags/tag39.xml" /><Relationship Id="rId5" Type="http://schemas.openxmlformats.org/officeDocument/2006/relationships/image" Target="../media/image2.png" /><Relationship Id="rId6" Type="http://schemas.openxmlformats.org/officeDocument/2006/relationships/tags" Target="../tags/tag40.xml" /><Relationship Id="rId7" Type="http://schemas.openxmlformats.org/officeDocument/2006/relationships/tags" Target="../tags/tag41.xml" /><Relationship Id="rId8" Type="http://schemas.openxmlformats.org/officeDocument/2006/relationships/tags" Target="../tags/tag42.xml" /><Relationship Id="rId9" Type="http://schemas.openxmlformats.org/officeDocument/2006/relationships/image" Target="../media/image3.png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46.xml" /><Relationship Id="rId2" Type="http://schemas.openxmlformats.org/officeDocument/2006/relationships/image" Target="../media/image1.jpeg" /><Relationship Id="rId3" Type="http://schemas.openxmlformats.org/officeDocument/2006/relationships/tags" Target="../tags/tag47.xml" /><Relationship Id="rId4" Type="http://schemas.openxmlformats.org/officeDocument/2006/relationships/tags" Target="../tags/tag48.xml" /><Relationship Id="rId5" Type="http://schemas.openxmlformats.org/officeDocument/2006/relationships/image" Target="../media/image6.png" /><Relationship Id="rId6" Type="http://schemas.openxmlformats.org/officeDocument/2006/relationships/tags" Target="../tags/tag49.xml" /><Relationship Id="rId7" Type="http://schemas.openxmlformats.org/officeDocument/2006/relationships/tags" Target="../tags/tag50.xml" /><Relationship Id="rId8" Type="http://schemas.openxmlformats.org/officeDocument/2006/relationships/slideMaster" Target="../slideMasters/slideMaster2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1.xml" /><Relationship Id="rId2" Type="http://schemas.openxmlformats.org/officeDocument/2006/relationships/image" Target="../media/image1.jpeg" /><Relationship Id="rId3" Type="http://schemas.openxmlformats.org/officeDocument/2006/relationships/tags" Target="../tags/tag52.xml" /><Relationship Id="rId4" Type="http://schemas.openxmlformats.org/officeDocument/2006/relationships/tags" Target="../tags/tag53.xml" /><Relationship Id="rId5" Type="http://schemas.openxmlformats.org/officeDocument/2006/relationships/image" Target="../media/image6.png" /><Relationship Id="rId6" Type="http://schemas.openxmlformats.org/officeDocument/2006/relationships/tags" Target="../tags/tag54.xml" /><Relationship Id="rId7" Type="http://schemas.openxmlformats.org/officeDocument/2006/relationships/tags" Target="../tags/tag55.xml" /><Relationship Id="rId8" Type="http://schemas.openxmlformats.org/officeDocument/2006/relationships/tags" Target="../tags/tag56.xml" /><Relationship Id="rId9" Type="http://schemas.openxmlformats.org/officeDocument/2006/relationships/slideMaster" Target="../slideMasters/slideMaster2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tags" Target="../tags/tag57.xml" /><Relationship Id="rId2" Type="http://schemas.openxmlformats.org/officeDocument/2006/relationships/image" Target="../media/image1.jpeg" /><Relationship Id="rId3" Type="http://schemas.openxmlformats.org/officeDocument/2006/relationships/tags" Target="../tags/tag58.xml" /><Relationship Id="rId4" Type="http://schemas.openxmlformats.org/officeDocument/2006/relationships/tags" Target="../tags/tag59.xml" /><Relationship Id="rId5" Type="http://schemas.openxmlformats.org/officeDocument/2006/relationships/tags" Target="../tags/tag60.xml" /><Relationship Id="rId6" Type="http://schemas.openxmlformats.org/officeDocument/2006/relationships/tags" Target="../tags/tag61.xml" /><Relationship Id="rId7" Type="http://schemas.openxmlformats.org/officeDocument/2006/relationships/slideMaster" Target="../slideMasters/slideMaster2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>2026年1月24日星期六7时16分32秒</a:t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1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bd50cfcec5b74011ae064c777db4c46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67360" y="-484505"/>
            <a:ext cx="1506220" cy="1506220"/>
          </a:xfrm>
          <a:prstGeom prst="rect">
            <a:avLst/>
          </a:prstGeom>
        </p:spPr>
      </p:pic>
      <p:pic>
        <p:nvPicPr>
          <p:cNvPr id="5" name="图片 4" descr="c576aabd75d74d21b492643eba8ecd45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315" y="0"/>
            <a:ext cx="597535" cy="509905"/>
          </a:xfrm>
          <a:prstGeom prst="rect">
            <a:avLst/>
          </a:prstGeom>
        </p:spPr>
      </p:pic>
      <p:sp>
        <p:nvSpPr>
          <p:cNvPr id="6" name="文本框 5"/>
          <p:cNvSpPr txBox="1"/>
          <p:nvPr userDrawn="1">
            <p:custDataLst>
              <p:tags r:id="rId9"/>
            </p:custDataLst>
          </p:nvPr>
        </p:nvSpPr>
        <p:spPr>
          <a:xfrm>
            <a:off x="-180975" y="72390"/>
            <a:ext cx="2814320" cy="447040"/>
          </a:xfrm>
          <a:prstGeom prst="rect">
            <a:avLst/>
          </a:prstGeom>
          <a:noFill/>
        </p:spPr>
        <p:txBody>
          <a:bodyPr wrap="square" rtlCol="0" anchor="t">
            <a:no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sz="220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latin typeface="黑体" panose="02010609060101010101" charset="-122"/>
                <a:ea typeface="黑体"/>
                <a:sym typeface="+mn-ea"/>
              </a:rPr>
              <a:t>中考考法</a:t>
            </a:r>
            <a:endParaRPr lang="zh-CN" altLang="en-US" sz="220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latin typeface="黑体" panose="02010609060101010101" charset="-122"/>
              <a:ea typeface="黑体"/>
              <a:sym typeface="+mn-ea"/>
            </a:endParaRPr>
          </a:p>
        </p:txBody>
      </p:sp>
      <p:pic>
        <p:nvPicPr>
          <p:cNvPr id="7" name="图片 6" descr="t04ff8d5ab070a50132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7740015" y="3075940"/>
            <a:ext cx="1403985" cy="2149475"/>
          </a:xfrm>
          <a:prstGeom prst="rect">
            <a:avLst/>
          </a:prstGeom>
        </p:spPr>
      </p:pic>
      <p:sp>
        <p:nvSpPr>
          <p:cNvPr id="8" name="日期占位符 3"/>
          <p:cNvSpPr>
            <a:spLocks noGrp="1"/>
          </p:cNvSpPr>
          <p:nvPr userDrawn="1">
            <p:custDataLst>
              <p:tags r:id="rId12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2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5" name="图片 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2540"/>
            <a:ext cx="9215120" cy="5191125"/>
          </a:xfrm>
          <a:prstGeom prst="rect">
            <a:avLst/>
          </a:prstGeom>
        </p:spPr>
      </p:pic>
      <p:grpSp>
        <p:nvGrpSpPr>
          <p:cNvPr id="8" name="组合 7"/>
          <p:cNvGrpSpPr/>
          <p:nvPr userDrawn="1">
            <p:custDataLst>
              <p:tags r:id="rId4"/>
            </p:custDataLst>
          </p:nvPr>
        </p:nvGrpSpPr>
        <p:grpSpPr>
          <a:xfrm>
            <a:off x="467995" y="123190"/>
            <a:ext cx="7868285" cy="5020310"/>
            <a:chOff x="-9525" y="86995"/>
            <a:chExt cx="10494645" cy="6775450"/>
          </a:xfrm>
        </p:grpSpPr>
        <p:pic>
          <p:nvPicPr>
            <p:cNvPr id="6" name="图片 5" descr="20"/>
            <p:cNvPicPr>
              <a:picLocks noChangeAspect="1"/>
            </p:cNvPicPr>
            <p:nvPr userDrawn="1">
              <p:custDataLst>
                <p:tags r:id="rId6"/>
              </p:custDataLst>
            </p:nvPr>
          </p:nvPicPr>
          <p:blipFill>
            <a:blip r:embed="rId5"/>
            <a:srcRect l="31185" t="16757" r="30857" b="36241"/>
            <a:stretch>
              <a:fillRect/>
            </a:stretch>
          </p:blipFill>
          <p:spPr>
            <a:xfrm>
              <a:off x="-9525" y="695325"/>
              <a:ext cx="8985250" cy="6167120"/>
            </a:xfrm>
            <a:prstGeom prst="rect">
              <a:avLst/>
            </a:prstGeom>
          </p:spPr>
        </p:pic>
        <p:pic>
          <p:nvPicPr>
            <p:cNvPr id="7" name="图片 6" descr="20"/>
            <p:cNvPicPr>
              <a:picLocks noChangeAspect="1"/>
            </p:cNvPicPr>
            <p:nvPr userDrawn="1">
              <p:custDataLst>
                <p:tags r:id="rId7"/>
              </p:custDataLst>
            </p:nvPr>
          </p:nvPicPr>
          <p:blipFill>
            <a:blip r:embed="rId5"/>
            <a:srcRect b="82227"/>
            <a:stretch>
              <a:fillRect/>
            </a:stretch>
          </p:blipFill>
          <p:spPr>
            <a:xfrm>
              <a:off x="1706880" y="86995"/>
              <a:ext cx="8778240" cy="877570"/>
            </a:xfrm>
            <a:prstGeom prst="rect">
              <a:avLst/>
            </a:prstGeom>
          </p:spPr>
        </p:pic>
      </p:grpSp>
      <p:sp>
        <p:nvSpPr>
          <p:cNvPr id="3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2051685" y="480377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  <a:effectLst/>
              </a:rPr>
              <a:t/>
            </a:fld>
            <a:endParaRPr lang="zh-CN" altLang="en-US" sz="1400" smtClean="0">
              <a:ln w="15875"/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  <a:effectLst/>
            </a:endParaRPr>
          </a:p>
        </p:txBody>
      </p:sp>
      <p:pic>
        <p:nvPicPr>
          <p:cNvPr id="11" name="图片 10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5546" r="100000">
                        <a14:foregroundMark x1="30098" y1="28545" x2="20392" y2="30848"/>
                        <a14:foregroundMark x1="11256" y1="62909" x2="21941" y2="6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830" y="2844800"/>
            <a:ext cx="1799590" cy="233743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94"/>
          <a:stretch>
            <a:fillRect/>
          </a:stretch>
        </p:blipFill>
        <p:spPr>
          <a:xfrm>
            <a:off x="7524115" y="3372485"/>
            <a:ext cx="1645285" cy="1809750"/>
          </a:xfrm>
          <a:prstGeom prst="rect">
            <a:avLst/>
          </a:prstGeom>
        </p:spPr>
      </p:pic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14"/>
            </p:custDataLst>
          </p:nvPr>
        </p:nvSpPr>
        <p:spPr>
          <a:xfrm>
            <a:off x="2844165" y="312737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800" smtClean="0">
                <a:gradFill>
                  <a:gsLst>
                    <a:gs pos="25000">
                      <a:srgbClr val="FFD83A"/>
                    </a:gs>
                    <a:gs pos="75000">
                      <a:srgbClr val="FFFD6D"/>
                    </a:gs>
                    <a:gs pos="0">
                      <a:srgbClr val="F8C334"/>
                    </a:gs>
                    <a:gs pos="100000">
                      <a:srgbClr val="FFFEB8"/>
                    </a:gs>
                  </a:gsLst>
                  <a:lin ang="18900000" scaled="1"/>
                </a:gradFill>
              </a:rPr>
              <a:t/>
            </a:fld>
            <a:endParaRPr lang="zh-CN" altLang="en-US" sz="1800" smtClean="0">
              <a:gradFill>
                <a:gsLst>
                  <a:gs pos="25000">
                    <a:srgbClr val="FFD83A"/>
                  </a:gs>
                  <a:gs pos="75000">
                    <a:srgbClr val="FFFD6D"/>
                  </a:gs>
                  <a:gs pos="0">
                    <a:srgbClr val="F8C334"/>
                  </a:gs>
                  <a:gs pos="100000">
                    <a:srgbClr val="FFFEB8"/>
                  </a:gs>
                </a:gsLst>
                <a:lin ang="18900000" scaled="1"/>
              </a:gradFill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日期占位符 3"/>
          <p:cNvSpPr>
            <a:spLocks noGrp="1"/>
          </p:cNvSpPr>
          <p:nvPr userDrawn="1">
            <p:custDataLst>
              <p:tags r:id="rId7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4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solidFill>
            <a:schemeClr val="bg1"/>
          </a:solidFill>
          <a:ln w="107950"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14" name="图片 13" descr="t04d794afe4c5b4fa80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>
          <a:xfrm flipH="1">
            <a:off x="8532495" y="4120515"/>
            <a:ext cx="613410" cy="1022985"/>
          </a:xfrm>
          <a:prstGeom prst="rect">
            <a:avLst/>
          </a:prstGeom>
        </p:spPr>
      </p:pic>
      <p:sp>
        <p:nvSpPr>
          <p:cNvPr id="2" name="流程图: 可选过程 1"/>
          <p:cNvSpPr/>
          <p:nvPr userDrawn="1">
            <p:custDataLst>
              <p:tags r:id="rId7"/>
            </p:custDataLst>
          </p:nvPr>
        </p:nvSpPr>
        <p:spPr>
          <a:xfrm>
            <a:off x="3491865" y="267335"/>
            <a:ext cx="1727835" cy="431800"/>
          </a:xfrm>
          <a:prstGeom prst="flowChartAlternateProcess">
            <a:avLst/>
          </a:prstGeom>
          <a:gradFill>
            <a:gsLst>
              <a:gs pos="50410">
                <a:srgbClr val="FB9B36"/>
              </a:gs>
              <a:gs pos="0">
                <a:srgbClr val="FE564D"/>
              </a:gs>
              <a:gs pos="100000">
                <a:srgbClr val="F9CA26"/>
              </a:gs>
            </a:gsLst>
            <a:lin ang="5400000" scaled="1"/>
          </a:gra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/>
              <a:t>学习目标</a:t>
            </a:r>
            <a:endParaRPr lang="zh-CN" altLang="en-US" sz="2400" b="1"/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8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 userDrawn="1">
  <p:cSld name="3_自定义版式">
    <p:spTree>
      <p:nvGrpSpPr>
        <p:cNvPr id="1" name=""/>
        <p:cNvGrpSpPr/>
        <p:nvPr>
          <p:custDataLst>
            <p:tags r:id="rId1"/>
          </p:custDataLst>
        </p:nvPr>
      </p:nvGrpSpPr>
      <p:grpSpPr>
        <a:xfrm>
          <a:off x="0" y="0"/>
          <a:ext cx="0" cy="0"/>
        </a:xfrm>
      </p:grpSpPr>
      <p:pic>
        <p:nvPicPr>
          <p:cNvPr id="4" name="图片 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" y="-1"/>
            <a:ext cx="9138726" cy="5143501"/>
          </a:xfrm>
          <a:prstGeom prst="rect">
            <a:avLst/>
          </a:prstGeom>
        </p:spPr>
      </p:pic>
      <p:sp>
        <p:nvSpPr>
          <p:cNvPr id="3" name="矩形: 圆角 2"/>
          <p:cNvSpPr/>
          <p:nvPr userDrawn="1">
            <p:custDataLst>
              <p:tags r:id="rId4"/>
            </p:custDataLst>
          </p:nvPr>
        </p:nvSpPr>
        <p:spPr>
          <a:xfrm>
            <a:off x="218152" y="194001"/>
            <a:ext cx="8712968" cy="4752528"/>
          </a:xfrm>
          <a:prstGeom prst="roundRect">
            <a:avLst>
              <a:gd name="adj" fmla="val 6301"/>
            </a:avLst>
          </a:prstGeom>
          <a:pattFill prst="pct10">
            <a:fgClr>
              <a:schemeClr val="accent1"/>
            </a:fgClr>
            <a:bgClr>
              <a:schemeClr val="bg1"/>
            </a:bgClr>
          </a:pattFill>
          <a:ln w="107950"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zh-CN" altLang="en-US" sz="18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 useBgFill="1">
        <p:nvSpPr>
          <p:cNvPr id="2" name="文本框 1"/>
          <p:cNvSpPr txBox="1"/>
          <p:nvPr userDrawn="1">
            <p:custDataLst>
              <p:tags r:id="rId5"/>
            </p:custDataLst>
          </p:nvPr>
        </p:nvSpPr>
        <p:spPr>
          <a:xfrm>
            <a:off x="3780155" y="194310"/>
            <a:ext cx="1694815" cy="4603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>
                <a:gradFill>
                  <a:gsLst>
                    <a:gs pos="42000">
                      <a:srgbClr val="EC5763"/>
                    </a:gs>
                    <a:gs pos="0">
                      <a:srgbClr val="F28F97"/>
                    </a:gs>
                    <a:gs pos="100000">
                      <a:srgbClr val="E51E2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随堂练习</a:t>
            </a:r>
            <a:endParaRPr lang="zh-CN" altLang="en-US" sz="2400" b="1">
              <a:gradFill>
                <a:gsLst>
                  <a:gs pos="42000">
                    <a:srgbClr val="EC5763"/>
                  </a:gs>
                  <a:gs pos="0">
                    <a:srgbClr val="F28F97"/>
                  </a:gs>
                  <a:gs pos="100000">
                    <a:srgbClr val="E51E2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+mn-ea"/>
            </a:endParaRPr>
          </a:p>
        </p:txBody>
      </p:sp>
      <p:sp>
        <p:nvSpPr>
          <p:cNvPr id="5" name="日期占位符 3"/>
          <p:cNvSpPr>
            <a:spLocks noGrp="1"/>
          </p:cNvSpPr>
          <p:nvPr userDrawn="1">
            <p:custDataLst>
              <p:tags r:id="rId6"/>
            </p:custDataLst>
          </p:nvPr>
        </p:nvSpPr>
        <p:spPr>
          <a:xfrm>
            <a:off x="5364480" y="4660265"/>
            <a:ext cx="3472815" cy="3168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vert="horz" lIns="91440" tIns="45720" rIns="91440" bIns="45720" rtlCol="0" anchor="ctr">
            <a:no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 marL="0" algn="l" defTabSz="914400" rtl="0" eaLnBrk="1" latinLnBrk="0" hangingPunct="1">
              <a:defRPr sz="10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760FBDFE-C587-4B4C-A407-44438C67B59E}" type="datetime9">
              <a:rPr lang="zh-CN" altLang="en-US" sz="1400" smtClean="0">
                <a:ln w="15875"/>
                <a:solidFill>
                  <a:schemeClr val="bg2"/>
                </a:solidFill>
                <a:effectLst/>
              </a:rPr>
              <a:t/>
            </a:fld>
            <a:endParaRPr lang="zh-CN" altLang="en-US" sz="1400" smtClean="0">
              <a:ln w="15875"/>
              <a:solidFill>
                <a:schemeClr val="bg2"/>
              </a:solidFill>
              <a:effectLst/>
            </a:endParaRPr>
          </a:p>
        </p:txBody>
      </p:sp>
    </p:spTree>
  </p:cSld>
  <p:clrMapOvr>
    <a:masterClrMapping/>
  </p:clrMapOvr>
  <p:transition/>
  <p:timing/>
  <p:hf hdr="0" ftr="0"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tags" Target="../tags/tag36.xml" /><Relationship Id="rId11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tags" Target="../tags/tag34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35.xml" /></Relationships>
</file>

<file path=ppt/slideMasters/_rels/slideMaster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 /><Relationship Id="rId10" Type="http://schemas.openxmlformats.org/officeDocument/2006/relationships/tags" Target="../tags/tag72.xml" /><Relationship Id="rId11" Type="http://schemas.openxmlformats.org/officeDocument/2006/relationships/theme" Target="../theme/theme2.xml" /><Relationship Id="rId2" Type="http://schemas.openxmlformats.org/officeDocument/2006/relationships/slideLayout" Target="../slideLayouts/slideLayout7.xml" /><Relationship Id="rId3" Type="http://schemas.openxmlformats.org/officeDocument/2006/relationships/slideLayout" Target="../slideLayouts/slideLayout8.xml" /><Relationship Id="rId4" Type="http://schemas.openxmlformats.org/officeDocument/2006/relationships/slideLayout" Target="../slideLayouts/slideLayout9.xml" /><Relationship Id="rId5" Type="http://schemas.openxmlformats.org/officeDocument/2006/relationships/slideLayout" Target="../slideLayouts/slideLayout10.xml" /><Relationship Id="rId6" Type="http://schemas.openxmlformats.org/officeDocument/2006/relationships/tags" Target="../tags/tag70.xml" /><Relationship Id="rId7" Type="http://schemas.openxmlformats.org/officeDocument/2006/relationships/image" Target="file:///D:\qq&#25991;&#20214;\712321467\Image\C2C\Image2\%7b75232B38-A165-1FB7-499C-2E1C792CACB5%7d.png" TargetMode="External" /><Relationship Id="rId8" Type="http://schemas.openxmlformats.org/officeDocument/2006/relationships/image" Target="../media/image10.png" /><Relationship Id="rId9" Type="http://schemas.openxmlformats.org/officeDocument/2006/relationships/tags" Target="../tags/tag7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>
          <p:custDataLst>
            <p:tags r:id="rId6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073743875" descr="学科网 zxxk.com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 r:link="rId7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ransition/>
  <p:timing/>
  <p:hf hdr="0" ftr="0"/>
  <p:txStyles>
    <p:titleStyle>
      <a:lvl1pPr algn="l" defTabSz="685800" rtl="0" eaLnBrk="1" fontAlgn="auto" latinLnBrk="0" hangingPunct="1">
        <a:lnSpc>
          <a:spcPct val="100000"/>
        </a:lnSpc>
        <a:spcBef>
          <a:spcPct val="0"/>
        </a:spcBef>
        <a:buNone/>
        <a:defRPr sz="27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●"/>
        <a:defRPr sz="13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5143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tabLst>
          <a:tab pos="1207135"/>
        </a:tabLst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8572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600"/>
        </a:spcAft>
        <a:buFont typeface="Arial" panose="020b0604020202020204" pitchFamily="34" charset="0"/>
        <a:buChar char="●"/>
        <a:defRPr sz="12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2001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Wingdings" panose="05000000000000000000" charset="0"/>
        <a:buChar char="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1543050" indent="-171450" algn="l" defTabSz="685800" rtl="0" eaLnBrk="1" fontAlgn="auto" latinLnBrk="0" hangingPunct="1">
        <a:lnSpc>
          <a:spcPct val="120000"/>
        </a:lnSpc>
        <a:spcBef>
          <a:spcPct val="0"/>
        </a:spcBef>
        <a:spcAft>
          <a:spcPts val="300"/>
        </a:spcAft>
        <a:buFont typeface="Arial" panose="020b0604020202020204" pitchFamily="34" charset="0"/>
        <a:buChar char="•"/>
        <a:defRPr sz="105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image" Target="../media/image12.png" /><Relationship Id="rId11" Type="http://schemas.openxmlformats.org/officeDocument/2006/relationships/tags" Target="../tags/tag97.xml" /><Relationship Id="rId12" Type="http://schemas.openxmlformats.org/officeDocument/2006/relationships/image" Target="../media/image13.png" /><Relationship Id="rId13" Type="http://schemas.openxmlformats.org/officeDocument/2006/relationships/tags" Target="../tags/tag98.xml" /><Relationship Id="rId14" Type="http://schemas.openxmlformats.org/officeDocument/2006/relationships/tags" Target="../tags/tag99.xml" /><Relationship Id="rId15" Type="http://schemas.openxmlformats.org/officeDocument/2006/relationships/tags" Target="../tags/tag100.xml" /><Relationship Id="rId16" Type="http://schemas.openxmlformats.org/officeDocument/2006/relationships/tags" Target="../tags/tag101.xml" /><Relationship Id="rId2" Type="http://schemas.openxmlformats.org/officeDocument/2006/relationships/notesSlide" Target="../notesSlides/notesSlide1.xml" /><Relationship Id="rId3" Type="http://schemas.openxmlformats.org/officeDocument/2006/relationships/tags" Target="../tags/tag91.xml" /><Relationship Id="rId4" Type="http://schemas.openxmlformats.org/officeDocument/2006/relationships/tags" Target="../tags/tag92.xml" /><Relationship Id="rId5" Type="http://schemas.openxmlformats.org/officeDocument/2006/relationships/tags" Target="../tags/tag93.xml" /><Relationship Id="rId6" Type="http://schemas.openxmlformats.org/officeDocument/2006/relationships/image" Target="../media/image11.png" /><Relationship Id="rId7" Type="http://schemas.openxmlformats.org/officeDocument/2006/relationships/tags" Target="../tags/tag94.xml" /><Relationship Id="rId8" Type="http://schemas.openxmlformats.org/officeDocument/2006/relationships/tags" Target="../tags/tag95.xml" /><Relationship Id="rId9" Type="http://schemas.openxmlformats.org/officeDocument/2006/relationships/tags" Target="../tags/tag96.xml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91.xml" /><Relationship Id="rId11" Type="http://schemas.openxmlformats.org/officeDocument/2006/relationships/tags" Target="../tags/tag192.xml" /><Relationship Id="rId12" Type="http://schemas.openxmlformats.org/officeDocument/2006/relationships/tags" Target="../tags/tag193.xml" /><Relationship Id="rId13" Type="http://schemas.openxmlformats.org/officeDocument/2006/relationships/tags" Target="../tags/tag194.xml" /><Relationship Id="rId14" Type="http://schemas.openxmlformats.org/officeDocument/2006/relationships/tags" Target="../tags/tag195.xml" /><Relationship Id="rId2" Type="http://schemas.openxmlformats.org/officeDocument/2006/relationships/tags" Target="../tags/tag184.xml" /><Relationship Id="rId3" Type="http://schemas.openxmlformats.org/officeDocument/2006/relationships/tags" Target="../tags/tag185.xml" /><Relationship Id="rId4" Type="http://schemas.openxmlformats.org/officeDocument/2006/relationships/image" Target="../media/image23.png" /><Relationship Id="rId5" Type="http://schemas.openxmlformats.org/officeDocument/2006/relationships/tags" Target="../tags/tag186.xml" /><Relationship Id="rId6" Type="http://schemas.openxmlformats.org/officeDocument/2006/relationships/tags" Target="../tags/tag187.xml" /><Relationship Id="rId7" Type="http://schemas.openxmlformats.org/officeDocument/2006/relationships/tags" Target="../tags/tag188.xml" /><Relationship Id="rId8" Type="http://schemas.openxmlformats.org/officeDocument/2006/relationships/tags" Target="../tags/tag189.xml" /><Relationship Id="rId9" Type="http://schemas.openxmlformats.org/officeDocument/2006/relationships/tags" Target="../tags/tag190.xml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96.xml" /><Relationship Id="rId3" Type="http://schemas.openxmlformats.org/officeDocument/2006/relationships/tags" Target="../tags/tag197.xml" /><Relationship Id="rId4" Type="http://schemas.openxmlformats.org/officeDocument/2006/relationships/tags" Target="../tags/tag198.xml" /><Relationship Id="rId5" Type="http://schemas.openxmlformats.org/officeDocument/2006/relationships/image" Target="../media/image24.png" /><Relationship Id="rId6" Type="http://schemas.openxmlformats.org/officeDocument/2006/relationships/tags" Target="../tags/tag19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08.xml" /><Relationship Id="rId11" Type="http://schemas.openxmlformats.org/officeDocument/2006/relationships/tags" Target="../tags/tag209.xml" /><Relationship Id="rId12" Type="http://schemas.openxmlformats.org/officeDocument/2006/relationships/image" Target="../media/image25.jpeg" /><Relationship Id="rId13" Type="http://schemas.openxmlformats.org/officeDocument/2006/relationships/tags" Target="../tags/tag210.xml" /><Relationship Id="rId14" Type="http://schemas.openxmlformats.org/officeDocument/2006/relationships/image" Target="../media/image26.png" /><Relationship Id="rId15" Type="http://schemas.openxmlformats.org/officeDocument/2006/relationships/tags" Target="../tags/tag211.xml" /><Relationship Id="rId16" Type="http://schemas.openxmlformats.org/officeDocument/2006/relationships/video" Target="../media/media2.mp4" /><Relationship Id="rId17" Type="http://schemas.microsoft.com/office/2007/relationships/media" Target="../media/media2.mp4" /><Relationship Id="rId18" Type="http://schemas.openxmlformats.org/officeDocument/2006/relationships/tags" Target="../tags/tag212.xml" /><Relationship Id="rId19" Type="http://schemas.openxmlformats.org/officeDocument/2006/relationships/tags" Target="../tags/tag213.xml" /><Relationship Id="rId2" Type="http://schemas.openxmlformats.org/officeDocument/2006/relationships/tags" Target="../tags/tag200.xml" /><Relationship Id="rId20" Type="http://schemas.openxmlformats.org/officeDocument/2006/relationships/tags" Target="../tags/tag214.xml" /><Relationship Id="rId21" Type="http://schemas.openxmlformats.org/officeDocument/2006/relationships/tags" Target="../tags/tag215.xml" /><Relationship Id="rId22" Type="http://schemas.openxmlformats.org/officeDocument/2006/relationships/tags" Target="../tags/tag216.xml" /><Relationship Id="rId3" Type="http://schemas.openxmlformats.org/officeDocument/2006/relationships/tags" Target="../tags/tag201.xml" /><Relationship Id="rId4" Type="http://schemas.openxmlformats.org/officeDocument/2006/relationships/tags" Target="../tags/tag202.xml" /><Relationship Id="rId5" Type="http://schemas.openxmlformats.org/officeDocument/2006/relationships/tags" Target="../tags/tag203.xml" /><Relationship Id="rId6" Type="http://schemas.openxmlformats.org/officeDocument/2006/relationships/tags" Target="../tags/tag204.xml" /><Relationship Id="rId7" Type="http://schemas.openxmlformats.org/officeDocument/2006/relationships/tags" Target="../tags/tag205.xml" /><Relationship Id="rId8" Type="http://schemas.openxmlformats.org/officeDocument/2006/relationships/tags" Target="../tags/tag206.xml" /><Relationship Id="rId9" Type="http://schemas.openxmlformats.org/officeDocument/2006/relationships/tags" Target="../tags/tag207.xml" /></Relationships>
</file>

<file path=ppt/slides/_rels/slide1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25.xml" /><Relationship Id="rId11" Type="http://schemas.openxmlformats.org/officeDocument/2006/relationships/tags" Target="../tags/tag226.xml" /><Relationship Id="rId2" Type="http://schemas.openxmlformats.org/officeDocument/2006/relationships/tags" Target="../tags/tag217.xml" /><Relationship Id="rId3" Type="http://schemas.openxmlformats.org/officeDocument/2006/relationships/tags" Target="../tags/tag218.xml" /><Relationship Id="rId4" Type="http://schemas.openxmlformats.org/officeDocument/2006/relationships/tags" Target="../tags/tag219.xml" /><Relationship Id="rId5" Type="http://schemas.openxmlformats.org/officeDocument/2006/relationships/tags" Target="../tags/tag220.xml" /><Relationship Id="rId6" Type="http://schemas.openxmlformats.org/officeDocument/2006/relationships/tags" Target="../tags/tag221.xml" /><Relationship Id="rId7" Type="http://schemas.openxmlformats.org/officeDocument/2006/relationships/tags" Target="../tags/tag222.xml" /><Relationship Id="rId8" Type="http://schemas.openxmlformats.org/officeDocument/2006/relationships/tags" Target="../tags/tag223.xml" /><Relationship Id="rId9" Type="http://schemas.openxmlformats.org/officeDocument/2006/relationships/tags" Target="../tags/tag224.xml" /></Relationships>
</file>

<file path=ppt/slides/_rels/slide1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27.xml" /><Relationship Id="rId3" Type="http://schemas.openxmlformats.org/officeDocument/2006/relationships/tags" Target="../tags/tag228.xml" /><Relationship Id="rId4" Type="http://schemas.openxmlformats.org/officeDocument/2006/relationships/image" Target="../media/image27.png" /><Relationship Id="rId5" Type="http://schemas.openxmlformats.org/officeDocument/2006/relationships/tags" Target="../tags/tag229.xml" /><Relationship Id="rId6" Type="http://schemas.openxmlformats.org/officeDocument/2006/relationships/tags" Target="../tags/tag230.xml" /></Relationships>
</file>

<file path=ppt/slides/_rels/slide1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37.xml" /><Relationship Id="rId11" Type="http://schemas.openxmlformats.org/officeDocument/2006/relationships/tags" Target="../tags/tag238.xml" /><Relationship Id="rId12" Type="http://schemas.openxmlformats.org/officeDocument/2006/relationships/tags" Target="../tags/tag239.xml" /><Relationship Id="rId13" Type="http://schemas.openxmlformats.org/officeDocument/2006/relationships/image" Target="../media/image30.png" /><Relationship Id="rId14" Type="http://schemas.openxmlformats.org/officeDocument/2006/relationships/tags" Target="../tags/tag240.xml" /><Relationship Id="rId15" Type="http://schemas.openxmlformats.org/officeDocument/2006/relationships/video" Target="../media/media3.mp4" /><Relationship Id="rId16" Type="http://schemas.microsoft.com/office/2007/relationships/media" Target="../media/media3.mp4" /><Relationship Id="rId17" Type="http://schemas.openxmlformats.org/officeDocument/2006/relationships/tags" Target="../tags/tag241.xml" /><Relationship Id="rId18" Type="http://schemas.openxmlformats.org/officeDocument/2006/relationships/tags" Target="../tags/tag242.xml" /><Relationship Id="rId19" Type="http://schemas.openxmlformats.org/officeDocument/2006/relationships/tags" Target="../tags/tag243.xml" /><Relationship Id="rId2" Type="http://schemas.openxmlformats.org/officeDocument/2006/relationships/tags" Target="../tags/tag231.xml" /><Relationship Id="rId20" Type="http://schemas.openxmlformats.org/officeDocument/2006/relationships/tags" Target="../tags/tag244.xml" /><Relationship Id="rId21" Type="http://schemas.openxmlformats.org/officeDocument/2006/relationships/tags" Target="../tags/tag245.xml" /><Relationship Id="rId3" Type="http://schemas.openxmlformats.org/officeDocument/2006/relationships/tags" Target="../tags/tag232.xml" /><Relationship Id="rId4" Type="http://schemas.openxmlformats.org/officeDocument/2006/relationships/image" Target="../media/image28.jpeg" /><Relationship Id="rId5" Type="http://schemas.openxmlformats.org/officeDocument/2006/relationships/tags" Target="../tags/tag233.xml" /><Relationship Id="rId6" Type="http://schemas.openxmlformats.org/officeDocument/2006/relationships/tags" Target="../tags/tag234.xml" /><Relationship Id="rId7" Type="http://schemas.openxmlformats.org/officeDocument/2006/relationships/tags" Target="../tags/tag235.xml" /><Relationship Id="rId8" Type="http://schemas.openxmlformats.org/officeDocument/2006/relationships/tags" Target="../tags/tag236.xml" /><Relationship Id="rId9" Type="http://schemas.openxmlformats.org/officeDocument/2006/relationships/image" Target="../media/image29.gif" /></Relationships>
</file>

<file path=ppt/slides/_rels/slide1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52.xml" /><Relationship Id="rId11" Type="http://schemas.openxmlformats.org/officeDocument/2006/relationships/tags" Target="../tags/tag253.xml" /><Relationship Id="rId12" Type="http://schemas.openxmlformats.org/officeDocument/2006/relationships/tags" Target="../tags/tag254.xml" /><Relationship Id="rId13" Type="http://schemas.openxmlformats.org/officeDocument/2006/relationships/tags" Target="../tags/tag255.xml" /><Relationship Id="rId14" Type="http://schemas.openxmlformats.org/officeDocument/2006/relationships/tags" Target="../tags/tag256.xml" /><Relationship Id="rId2" Type="http://schemas.openxmlformats.org/officeDocument/2006/relationships/tags" Target="../tags/tag246.xml" /><Relationship Id="rId3" Type="http://schemas.openxmlformats.org/officeDocument/2006/relationships/tags" Target="../tags/tag247.xml" /><Relationship Id="rId4" Type="http://schemas.openxmlformats.org/officeDocument/2006/relationships/tags" Target="../tags/tag248.xml" /><Relationship Id="rId5" Type="http://schemas.openxmlformats.org/officeDocument/2006/relationships/tags" Target="../tags/tag249.xml" /><Relationship Id="rId6" Type="http://schemas.openxmlformats.org/officeDocument/2006/relationships/image" Target="../media/image31.png" /><Relationship Id="rId7" Type="http://schemas.openxmlformats.org/officeDocument/2006/relationships/tags" Target="../tags/tag250.xml" /><Relationship Id="rId8" Type="http://schemas.openxmlformats.org/officeDocument/2006/relationships/image" Target="../media/image32.png" /><Relationship Id="rId9" Type="http://schemas.openxmlformats.org/officeDocument/2006/relationships/tags" Target="../tags/tag251.xml" /></Relationships>
</file>

<file path=ppt/slides/_rels/slide1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257.xml" /><Relationship Id="rId3" Type="http://schemas.openxmlformats.org/officeDocument/2006/relationships/tags" Target="../tags/tag258.xml" /><Relationship Id="rId4" Type="http://schemas.openxmlformats.org/officeDocument/2006/relationships/image" Target="../media/image33.png" /><Relationship Id="rId5" Type="http://schemas.openxmlformats.org/officeDocument/2006/relationships/tags" Target="../tags/tag259.xml" /><Relationship Id="rId6" Type="http://schemas.openxmlformats.org/officeDocument/2006/relationships/tags" Target="../tags/tag260.xml" /><Relationship Id="rId7" Type="http://schemas.openxmlformats.org/officeDocument/2006/relationships/tags" Target="../tags/tag261.xml" /></Relationships>
</file>

<file path=ppt/slides/_rels/slide1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71.xml" /><Relationship Id="rId11" Type="http://schemas.openxmlformats.org/officeDocument/2006/relationships/tags" Target="../tags/tag272.xml" /><Relationship Id="rId12" Type="http://schemas.openxmlformats.org/officeDocument/2006/relationships/tags" Target="../tags/tag273.xml" /><Relationship Id="rId13" Type="http://schemas.openxmlformats.org/officeDocument/2006/relationships/tags" Target="../tags/tag274.xml" /><Relationship Id="rId14" Type="http://schemas.openxmlformats.org/officeDocument/2006/relationships/tags" Target="../tags/tag275.xml" /><Relationship Id="rId15" Type="http://schemas.openxmlformats.org/officeDocument/2006/relationships/tags" Target="../tags/tag276.xml" /><Relationship Id="rId16" Type="http://schemas.openxmlformats.org/officeDocument/2006/relationships/tags" Target="../tags/tag277.xml" /><Relationship Id="rId17" Type="http://schemas.openxmlformats.org/officeDocument/2006/relationships/tags" Target="../tags/tag278.xml" /><Relationship Id="rId18" Type="http://schemas.openxmlformats.org/officeDocument/2006/relationships/tags" Target="../tags/tag279.xml" /><Relationship Id="rId19" Type="http://schemas.openxmlformats.org/officeDocument/2006/relationships/tags" Target="../tags/tag280.xml" /><Relationship Id="rId2" Type="http://schemas.openxmlformats.org/officeDocument/2006/relationships/notesSlide" Target="../notesSlides/notesSlide2.xml" /><Relationship Id="rId20" Type="http://schemas.openxmlformats.org/officeDocument/2006/relationships/tags" Target="../tags/tag281.xml" /><Relationship Id="rId21" Type="http://schemas.openxmlformats.org/officeDocument/2006/relationships/tags" Target="../tags/tag282.xml" /><Relationship Id="rId22" Type="http://schemas.openxmlformats.org/officeDocument/2006/relationships/tags" Target="../tags/tag283.xml" /><Relationship Id="rId23" Type="http://schemas.openxmlformats.org/officeDocument/2006/relationships/tags" Target="../tags/tag284.xml" /><Relationship Id="rId24" Type="http://schemas.openxmlformats.org/officeDocument/2006/relationships/tags" Target="../tags/tag285.xml" /><Relationship Id="rId25" Type="http://schemas.openxmlformats.org/officeDocument/2006/relationships/image" Target="../media/image35.png" /><Relationship Id="rId26" Type="http://schemas.openxmlformats.org/officeDocument/2006/relationships/tags" Target="../tags/tag286.xml" /><Relationship Id="rId27" Type="http://schemas.openxmlformats.org/officeDocument/2006/relationships/video" Target="../media/media4.mp4" /><Relationship Id="rId28" Type="http://schemas.microsoft.com/office/2007/relationships/media" Target="../media/media4.mp4" /><Relationship Id="rId29" Type="http://schemas.openxmlformats.org/officeDocument/2006/relationships/tags" Target="../tags/tag287.xml" /><Relationship Id="rId3" Type="http://schemas.openxmlformats.org/officeDocument/2006/relationships/tags" Target="../tags/tag265.xml" /><Relationship Id="rId30" Type="http://schemas.openxmlformats.org/officeDocument/2006/relationships/tags" Target="../tags/tag288.xml" /><Relationship Id="rId31" Type="http://schemas.openxmlformats.org/officeDocument/2006/relationships/tags" Target="../tags/tag289.xml" /><Relationship Id="rId32" Type="http://schemas.openxmlformats.org/officeDocument/2006/relationships/tags" Target="../tags/tag290.xml" /><Relationship Id="rId33" Type="http://schemas.openxmlformats.org/officeDocument/2006/relationships/tags" Target="../tags/tag291.xml" /><Relationship Id="rId4" Type="http://schemas.openxmlformats.org/officeDocument/2006/relationships/tags" Target="../tags/tag266.xml" /><Relationship Id="rId5" Type="http://schemas.openxmlformats.org/officeDocument/2006/relationships/image" Target="../media/image34.png" /><Relationship Id="rId6" Type="http://schemas.openxmlformats.org/officeDocument/2006/relationships/tags" Target="../tags/tag267.xml" /><Relationship Id="rId7" Type="http://schemas.openxmlformats.org/officeDocument/2006/relationships/tags" Target="../tags/tag268.xml" /><Relationship Id="rId8" Type="http://schemas.openxmlformats.org/officeDocument/2006/relationships/tags" Target="../tags/tag269.xml" /><Relationship Id="rId9" Type="http://schemas.openxmlformats.org/officeDocument/2006/relationships/tags" Target="../tags/tag270.xml" /></Relationships>
</file>

<file path=ppt/slides/_rels/slide1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298.xml" /><Relationship Id="rId11" Type="http://schemas.openxmlformats.org/officeDocument/2006/relationships/tags" Target="../tags/tag299.xml" /><Relationship Id="rId12" Type="http://schemas.openxmlformats.org/officeDocument/2006/relationships/tags" Target="../tags/tag300.xml" /><Relationship Id="rId13" Type="http://schemas.openxmlformats.org/officeDocument/2006/relationships/tags" Target="../tags/tag301.xml" /><Relationship Id="rId2" Type="http://schemas.openxmlformats.org/officeDocument/2006/relationships/tags" Target="../tags/tag292.xml" /><Relationship Id="rId3" Type="http://schemas.openxmlformats.org/officeDocument/2006/relationships/image" Target="../media/image36.jpeg" /><Relationship Id="rId4" Type="http://schemas.openxmlformats.org/officeDocument/2006/relationships/tags" Target="../tags/tag293.xml" /><Relationship Id="rId5" Type="http://schemas.openxmlformats.org/officeDocument/2006/relationships/image" Target="../media/image37.png" /><Relationship Id="rId6" Type="http://schemas.openxmlformats.org/officeDocument/2006/relationships/tags" Target="../tags/tag294.xml" /><Relationship Id="rId7" Type="http://schemas.openxmlformats.org/officeDocument/2006/relationships/tags" Target="../tags/tag295.xml" /><Relationship Id="rId8" Type="http://schemas.openxmlformats.org/officeDocument/2006/relationships/tags" Target="../tags/tag296.xml" /><Relationship Id="rId9" Type="http://schemas.openxmlformats.org/officeDocument/2006/relationships/tags" Target="../tags/tag297.xml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07.xml" /><Relationship Id="rId11" Type="http://schemas.openxmlformats.org/officeDocument/2006/relationships/tags" Target="../tags/tag108.xml" /><Relationship Id="rId12" Type="http://schemas.openxmlformats.org/officeDocument/2006/relationships/tags" Target="../tags/tag109.xml" /><Relationship Id="rId13" Type="http://schemas.openxmlformats.org/officeDocument/2006/relationships/tags" Target="../tags/tag110.xml" /><Relationship Id="rId2" Type="http://schemas.openxmlformats.org/officeDocument/2006/relationships/tags" Target="../tags/tag102.xml" /><Relationship Id="rId3" Type="http://schemas.openxmlformats.org/officeDocument/2006/relationships/image" Target="../media/image14.png" /><Relationship Id="rId4" Type="http://schemas.openxmlformats.org/officeDocument/2006/relationships/tags" Target="../tags/tag103.xml" /><Relationship Id="rId5" Type="http://schemas.openxmlformats.org/officeDocument/2006/relationships/video" Target="../media/media1.mp4" /><Relationship Id="rId6" Type="http://schemas.microsoft.com/office/2007/relationships/media" Target="../media/media1.mp4" /><Relationship Id="rId7" Type="http://schemas.openxmlformats.org/officeDocument/2006/relationships/tags" Target="../tags/tag104.xml" /><Relationship Id="rId8" Type="http://schemas.openxmlformats.org/officeDocument/2006/relationships/tags" Target="../tags/tag105.xml" /><Relationship Id="rId9" Type="http://schemas.openxmlformats.org/officeDocument/2006/relationships/tags" Target="../tags/tag106.xml" /></Relationships>
</file>

<file path=ppt/slides/_rels/slide2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07.xml" /><Relationship Id="rId11" Type="http://schemas.openxmlformats.org/officeDocument/2006/relationships/tags" Target="../tags/tag308.xml" /><Relationship Id="rId12" Type="http://schemas.openxmlformats.org/officeDocument/2006/relationships/tags" Target="../tags/tag309.xml" /><Relationship Id="rId13" Type="http://schemas.openxmlformats.org/officeDocument/2006/relationships/tags" Target="../tags/tag310.xml" /><Relationship Id="rId14" Type="http://schemas.openxmlformats.org/officeDocument/2006/relationships/tags" Target="../tags/tag311.xml" /><Relationship Id="rId2" Type="http://schemas.openxmlformats.org/officeDocument/2006/relationships/tags" Target="../tags/tag302.xml" /><Relationship Id="rId3" Type="http://schemas.openxmlformats.org/officeDocument/2006/relationships/image" Target="../media/image38.jpeg" /><Relationship Id="rId4" Type="http://schemas.openxmlformats.org/officeDocument/2006/relationships/tags" Target="../tags/tag303.xml" /><Relationship Id="rId5" Type="http://schemas.openxmlformats.org/officeDocument/2006/relationships/tags" Target="../tags/tag304.xml" /><Relationship Id="rId6" Type="http://schemas.openxmlformats.org/officeDocument/2006/relationships/image" Target="../media/image39.jpeg" /><Relationship Id="rId7" Type="http://schemas.openxmlformats.org/officeDocument/2006/relationships/tags" Target="../tags/tag305.xml" /><Relationship Id="rId8" Type="http://schemas.openxmlformats.org/officeDocument/2006/relationships/image" Target="../media/image40.png" /><Relationship Id="rId9" Type="http://schemas.openxmlformats.org/officeDocument/2006/relationships/tags" Target="../tags/tag306.xml" /></Relationships>
</file>

<file path=ppt/slides/_rels/slide2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18.xml" /><Relationship Id="rId11" Type="http://schemas.openxmlformats.org/officeDocument/2006/relationships/tags" Target="../tags/tag319.xml" /><Relationship Id="rId12" Type="http://schemas.openxmlformats.org/officeDocument/2006/relationships/tags" Target="../tags/tag320.xml" /><Relationship Id="rId13" Type="http://schemas.openxmlformats.org/officeDocument/2006/relationships/tags" Target="../tags/tag321.xml" /><Relationship Id="rId14" Type="http://schemas.openxmlformats.org/officeDocument/2006/relationships/tags" Target="../tags/tag322.xml" /><Relationship Id="rId15" Type="http://schemas.openxmlformats.org/officeDocument/2006/relationships/tags" Target="../tags/tag323.xml" /><Relationship Id="rId2" Type="http://schemas.openxmlformats.org/officeDocument/2006/relationships/tags" Target="../tags/tag312.xml" /><Relationship Id="rId3" Type="http://schemas.openxmlformats.org/officeDocument/2006/relationships/tags" Target="../tags/tag313.xml" /><Relationship Id="rId4" Type="http://schemas.openxmlformats.org/officeDocument/2006/relationships/image" Target="../media/image41.png" /><Relationship Id="rId5" Type="http://schemas.openxmlformats.org/officeDocument/2006/relationships/tags" Target="../tags/tag314.xml" /><Relationship Id="rId6" Type="http://schemas.openxmlformats.org/officeDocument/2006/relationships/tags" Target="../tags/tag315.xml" /><Relationship Id="rId7" Type="http://schemas.openxmlformats.org/officeDocument/2006/relationships/tags" Target="../tags/tag316.xml" /><Relationship Id="rId8" Type="http://schemas.openxmlformats.org/officeDocument/2006/relationships/image" Target="../media/image42.jpeg" /><Relationship Id="rId9" Type="http://schemas.openxmlformats.org/officeDocument/2006/relationships/tags" Target="../tags/tag317.xml" /></Relationships>
</file>

<file path=ppt/slides/_rels/slide2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324.xml" /><Relationship Id="rId3" Type="http://schemas.openxmlformats.org/officeDocument/2006/relationships/tags" Target="../tags/tag325.xml" /><Relationship Id="rId4" Type="http://schemas.openxmlformats.org/officeDocument/2006/relationships/tags" Target="../tags/tag326.xml" /><Relationship Id="rId5" Type="http://schemas.openxmlformats.org/officeDocument/2006/relationships/image" Target="../media/image43.png" /><Relationship Id="rId6" Type="http://schemas.openxmlformats.org/officeDocument/2006/relationships/tags" Target="../tags/tag327.xml" /><Relationship Id="rId7" Type="http://schemas.openxmlformats.org/officeDocument/2006/relationships/image" Target="../media/image18.png" /><Relationship Id="rId8" Type="http://schemas.openxmlformats.org/officeDocument/2006/relationships/tags" Target="../tags/tag328.xml" /><Relationship Id="rId9" Type="http://schemas.openxmlformats.org/officeDocument/2006/relationships/tags" Target="../tags/tag329.xml" /></Relationships>
</file>

<file path=ppt/slides/_rels/slide2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37.xml" /><Relationship Id="rId11" Type="http://schemas.openxmlformats.org/officeDocument/2006/relationships/tags" Target="../tags/tag338.xml" /><Relationship Id="rId12" Type="http://schemas.openxmlformats.org/officeDocument/2006/relationships/tags" Target="../tags/tag339.xml" /><Relationship Id="rId13" Type="http://schemas.openxmlformats.org/officeDocument/2006/relationships/tags" Target="../tags/tag340.xml" /><Relationship Id="rId14" Type="http://schemas.openxmlformats.org/officeDocument/2006/relationships/tags" Target="../tags/tag341.xml" /><Relationship Id="rId15" Type="http://schemas.openxmlformats.org/officeDocument/2006/relationships/tags" Target="../tags/tag342.xml" /><Relationship Id="rId16" Type="http://schemas.openxmlformats.org/officeDocument/2006/relationships/tags" Target="../tags/tag343.xml" /><Relationship Id="rId17" Type="http://schemas.openxmlformats.org/officeDocument/2006/relationships/tags" Target="../tags/tag344.xml" /><Relationship Id="rId2" Type="http://schemas.openxmlformats.org/officeDocument/2006/relationships/tags" Target="../tags/tag330.xml" /><Relationship Id="rId3" Type="http://schemas.openxmlformats.org/officeDocument/2006/relationships/tags" Target="../tags/tag331.xml" /><Relationship Id="rId4" Type="http://schemas.openxmlformats.org/officeDocument/2006/relationships/image" Target="../media/image44.jpeg" /><Relationship Id="rId5" Type="http://schemas.openxmlformats.org/officeDocument/2006/relationships/tags" Target="../tags/tag332.xml" /><Relationship Id="rId6" Type="http://schemas.openxmlformats.org/officeDocument/2006/relationships/tags" Target="../tags/tag333.xml" /><Relationship Id="rId7" Type="http://schemas.openxmlformats.org/officeDocument/2006/relationships/tags" Target="../tags/tag334.xml" /><Relationship Id="rId8" Type="http://schemas.openxmlformats.org/officeDocument/2006/relationships/tags" Target="../tags/tag335.xml" /><Relationship Id="rId9" Type="http://schemas.openxmlformats.org/officeDocument/2006/relationships/tags" Target="../tags/tag336.xml" /></Relationships>
</file>

<file path=ppt/slides/_rels/slide2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345.xml" /><Relationship Id="rId3" Type="http://schemas.openxmlformats.org/officeDocument/2006/relationships/tags" Target="../tags/tag346.xml" /><Relationship Id="rId4" Type="http://schemas.openxmlformats.org/officeDocument/2006/relationships/tags" Target="../tags/tag347.xml" /><Relationship Id="rId5" Type="http://schemas.openxmlformats.org/officeDocument/2006/relationships/image" Target="../media/image45.png" /><Relationship Id="rId6" Type="http://schemas.openxmlformats.org/officeDocument/2006/relationships/tags" Target="../tags/tag348.xml" /><Relationship Id="rId7" Type="http://schemas.openxmlformats.org/officeDocument/2006/relationships/image" Target="../media/image46.png" /><Relationship Id="rId8" Type="http://schemas.openxmlformats.org/officeDocument/2006/relationships/tags" Target="../tags/tag349.xml" /></Relationships>
</file>

<file path=ppt/slides/_rels/slide2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56.xml" /><Relationship Id="rId11" Type="http://schemas.openxmlformats.org/officeDocument/2006/relationships/tags" Target="../tags/tag357.xml" /><Relationship Id="rId12" Type="http://schemas.openxmlformats.org/officeDocument/2006/relationships/tags" Target="../tags/tag358.xml" /><Relationship Id="rId13" Type="http://schemas.openxmlformats.org/officeDocument/2006/relationships/tags" Target="../tags/tag359.xml" /><Relationship Id="rId14" Type="http://schemas.openxmlformats.org/officeDocument/2006/relationships/tags" Target="../tags/tag360.xml" /><Relationship Id="rId15" Type="http://schemas.openxmlformats.org/officeDocument/2006/relationships/tags" Target="../tags/tag361.xml" /><Relationship Id="rId16" Type="http://schemas.openxmlformats.org/officeDocument/2006/relationships/tags" Target="../tags/tag362.xml" /><Relationship Id="rId2" Type="http://schemas.openxmlformats.org/officeDocument/2006/relationships/tags" Target="../tags/tag350.xml" /><Relationship Id="rId3" Type="http://schemas.openxmlformats.org/officeDocument/2006/relationships/tags" Target="../tags/tag351.xml" /><Relationship Id="rId4" Type="http://schemas.openxmlformats.org/officeDocument/2006/relationships/tags" Target="../tags/tag352.xml" /><Relationship Id="rId5" Type="http://schemas.openxmlformats.org/officeDocument/2006/relationships/image" Target="../media/image47.jpeg" /><Relationship Id="rId6" Type="http://schemas.openxmlformats.org/officeDocument/2006/relationships/tags" Target="../tags/tag353.xml" /><Relationship Id="rId7" Type="http://schemas.openxmlformats.org/officeDocument/2006/relationships/tags" Target="../tags/tag354.xml" /><Relationship Id="rId8" Type="http://schemas.openxmlformats.org/officeDocument/2006/relationships/tags" Target="../tags/tag355.xml" /><Relationship Id="rId9" Type="http://schemas.openxmlformats.org/officeDocument/2006/relationships/image" Target="../media/image48.jpeg" /></Relationships>
</file>

<file path=ppt/slides/_rels/slide2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68.xml" /><Relationship Id="rId11" Type="http://schemas.openxmlformats.org/officeDocument/2006/relationships/tags" Target="../tags/tag369.xml" /><Relationship Id="rId12" Type="http://schemas.openxmlformats.org/officeDocument/2006/relationships/tags" Target="../tags/tag370.xml" /><Relationship Id="rId13" Type="http://schemas.openxmlformats.org/officeDocument/2006/relationships/tags" Target="../tags/tag371.xml" /><Relationship Id="rId14" Type="http://schemas.openxmlformats.org/officeDocument/2006/relationships/tags" Target="../tags/tag372.xml" /><Relationship Id="rId2" Type="http://schemas.openxmlformats.org/officeDocument/2006/relationships/tags" Target="../tags/tag363.xml" /><Relationship Id="rId3" Type="http://schemas.openxmlformats.org/officeDocument/2006/relationships/image" Target="../media/image49.jpeg" /><Relationship Id="rId4" Type="http://schemas.openxmlformats.org/officeDocument/2006/relationships/tags" Target="../tags/tag364.xml" /><Relationship Id="rId5" Type="http://schemas.openxmlformats.org/officeDocument/2006/relationships/image" Target="../media/image50.png" /><Relationship Id="rId6" Type="http://schemas.microsoft.com/office/2007/relationships/hdphoto" Target="../media/image51.wdp" /><Relationship Id="rId7" Type="http://schemas.openxmlformats.org/officeDocument/2006/relationships/tags" Target="../tags/tag365.xml" /><Relationship Id="rId8" Type="http://schemas.openxmlformats.org/officeDocument/2006/relationships/tags" Target="../tags/tag366.xml" /><Relationship Id="rId9" Type="http://schemas.openxmlformats.org/officeDocument/2006/relationships/tags" Target="../tags/tag367.xml" /></Relationships>
</file>

<file path=ppt/slides/_rels/slide2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373.xml" /><Relationship Id="rId3" Type="http://schemas.openxmlformats.org/officeDocument/2006/relationships/tags" Target="../tags/tag374.xml" /><Relationship Id="rId4" Type="http://schemas.openxmlformats.org/officeDocument/2006/relationships/image" Target="../media/image52.png" /><Relationship Id="rId5" Type="http://schemas.openxmlformats.org/officeDocument/2006/relationships/tags" Target="../tags/tag375.xml" /><Relationship Id="rId6" Type="http://schemas.openxmlformats.org/officeDocument/2006/relationships/tags" Target="../tags/tag376.xml" /><Relationship Id="rId7" Type="http://schemas.openxmlformats.org/officeDocument/2006/relationships/tags" Target="../tags/tag377.xml" /></Relationships>
</file>

<file path=ppt/slides/_rels/slide2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85.xml" /><Relationship Id="rId11" Type="http://schemas.openxmlformats.org/officeDocument/2006/relationships/image" Target="../media/image54.png" /><Relationship Id="rId12" Type="http://schemas.openxmlformats.org/officeDocument/2006/relationships/tags" Target="../tags/tag386.xml" /><Relationship Id="rId2" Type="http://schemas.openxmlformats.org/officeDocument/2006/relationships/tags" Target="../tags/tag378.xml" /><Relationship Id="rId3" Type="http://schemas.openxmlformats.org/officeDocument/2006/relationships/tags" Target="../tags/tag379.xml" /><Relationship Id="rId4" Type="http://schemas.openxmlformats.org/officeDocument/2006/relationships/tags" Target="../tags/tag380.xml" /><Relationship Id="rId5" Type="http://schemas.openxmlformats.org/officeDocument/2006/relationships/tags" Target="../tags/tag381.xml" /><Relationship Id="rId6" Type="http://schemas.openxmlformats.org/officeDocument/2006/relationships/tags" Target="../tags/tag382.xml" /><Relationship Id="rId7" Type="http://schemas.openxmlformats.org/officeDocument/2006/relationships/tags" Target="../tags/tag383.xml" /><Relationship Id="rId8" Type="http://schemas.openxmlformats.org/officeDocument/2006/relationships/tags" Target="../tags/tag384.xml" /><Relationship Id="rId9" Type="http://schemas.openxmlformats.org/officeDocument/2006/relationships/image" Target="../media/image53.png" /></Relationships>
</file>

<file path=ppt/slides/_rels/slide2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394.xml" /><Relationship Id="rId2" Type="http://schemas.openxmlformats.org/officeDocument/2006/relationships/tags" Target="../tags/tag387.xml" /><Relationship Id="rId3" Type="http://schemas.openxmlformats.org/officeDocument/2006/relationships/tags" Target="../tags/tag388.xml" /><Relationship Id="rId4" Type="http://schemas.openxmlformats.org/officeDocument/2006/relationships/tags" Target="../tags/tag389.xml" /><Relationship Id="rId5" Type="http://schemas.openxmlformats.org/officeDocument/2006/relationships/tags" Target="../tags/tag390.xml" /><Relationship Id="rId6" Type="http://schemas.openxmlformats.org/officeDocument/2006/relationships/tags" Target="../tags/tag391.xml" /><Relationship Id="rId7" Type="http://schemas.openxmlformats.org/officeDocument/2006/relationships/tags" Target="../tags/tag392.xml" /><Relationship Id="rId8" Type="http://schemas.openxmlformats.org/officeDocument/2006/relationships/tags" Target="../tags/tag393.xml" /><Relationship Id="rId9" Type="http://schemas.openxmlformats.org/officeDocument/2006/relationships/image" Target="../media/image55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17.xml" /><Relationship Id="rId11" Type="http://schemas.openxmlformats.org/officeDocument/2006/relationships/tags" Target="../tags/tag118.xml" /><Relationship Id="rId12" Type="http://schemas.openxmlformats.org/officeDocument/2006/relationships/tags" Target="../tags/tag119.xml" /><Relationship Id="rId2" Type="http://schemas.openxmlformats.org/officeDocument/2006/relationships/tags" Target="../tags/tag111.xml" /><Relationship Id="rId3" Type="http://schemas.openxmlformats.org/officeDocument/2006/relationships/image" Target="../media/image15.gif" /><Relationship Id="rId4" Type="http://schemas.openxmlformats.org/officeDocument/2006/relationships/tags" Target="../tags/tag112.xml" /><Relationship Id="rId5" Type="http://schemas.openxmlformats.org/officeDocument/2006/relationships/image" Target="../media/image16.gif" /><Relationship Id="rId6" Type="http://schemas.openxmlformats.org/officeDocument/2006/relationships/tags" Target="../tags/tag113.xml" /><Relationship Id="rId7" Type="http://schemas.openxmlformats.org/officeDocument/2006/relationships/tags" Target="../tags/tag114.xml" /><Relationship Id="rId8" Type="http://schemas.openxmlformats.org/officeDocument/2006/relationships/tags" Target="../tags/tag115.xml" /><Relationship Id="rId9" Type="http://schemas.openxmlformats.org/officeDocument/2006/relationships/tags" Target="../tags/tag116.xml" /></Relationships>
</file>

<file path=ppt/slides/_rels/slide3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395.xml" /><Relationship Id="rId3" Type="http://schemas.openxmlformats.org/officeDocument/2006/relationships/tags" Target="../tags/tag396.xml" /><Relationship Id="rId4" Type="http://schemas.openxmlformats.org/officeDocument/2006/relationships/image" Target="../media/image56.png" /><Relationship Id="rId5" Type="http://schemas.openxmlformats.org/officeDocument/2006/relationships/tags" Target="../tags/tag397.xml" /><Relationship Id="rId6" Type="http://schemas.openxmlformats.org/officeDocument/2006/relationships/tags" Target="../tags/tag398.xml" /><Relationship Id="rId7" Type="http://schemas.openxmlformats.org/officeDocument/2006/relationships/tags" Target="../tags/tag399.xml" /></Relationships>
</file>

<file path=ppt/slides/_rels/slide3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0.xml" /><Relationship Id="rId3" Type="http://schemas.openxmlformats.org/officeDocument/2006/relationships/tags" Target="../tags/tag401.xml" /><Relationship Id="rId4" Type="http://schemas.openxmlformats.org/officeDocument/2006/relationships/image" Target="../media/image57.png" /><Relationship Id="rId5" Type="http://schemas.openxmlformats.org/officeDocument/2006/relationships/tags" Target="../tags/tag402.xml" /><Relationship Id="rId6" Type="http://schemas.openxmlformats.org/officeDocument/2006/relationships/tags" Target="../tags/tag403.xml" /><Relationship Id="rId7" Type="http://schemas.openxmlformats.org/officeDocument/2006/relationships/tags" Target="../tags/tag404.xml" /><Relationship Id="rId8" Type="http://schemas.openxmlformats.org/officeDocument/2006/relationships/tags" Target="../tags/tag405.xml" /></Relationships>
</file>

<file path=ppt/slides/_rels/slide3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06.xml" /><Relationship Id="rId3" Type="http://schemas.openxmlformats.org/officeDocument/2006/relationships/tags" Target="../tags/tag407.xml" /><Relationship Id="rId4" Type="http://schemas.openxmlformats.org/officeDocument/2006/relationships/image" Target="../media/image58.png" /><Relationship Id="rId5" Type="http://schemas.openxmlformats.org/officeDocument/2006/relationships/tags" Target="../tags/tag408.xml" /><Relationship Id="rId6" Type="http://schemas.openxmlformats.org/officeDocument/2006/relationships/tags" Target="../tags/tag409.xml" /><Relationship Id="rId7" Type="http://schemas.openxmlformats.org/officeDocument/2006/relationships/tags" Target="../tags/tag410.xml" /></Relationships>
</file>

<file path=ppt/slides/_rels/slide3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11.xml" /><Relationship Id="rId3" Type="http://schemas.openxmlformats.org/officeDocument/2006/relationships/tags" Target="../tags/tag412.xml" /><Relationship Id="rId4" Type="http://schemas.openxmlformats.org/officeDocument/2006/relationships/image" Target="../media/image58.png" /><Relationship Id="rId5" Type="http://schemas.openxmlformats.org/officeDocument/2006/relationships/tags" Target="../tags/tag413.xml" /><Relationship Id="rId6" Type="http://schemas.openxmlformats.org/officeDocument/2006/relationships/tags" Target="../tags/tag414.xml" /><Relationship Id="rId7" Type="http://schemas.openxmlformats.org/officeDocument/2006/relationships/tags" Target="../tags/tag415.xml" /></Relationships>
</file>

<file path=ppt/slides/_rels/slide3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16.xml" /><Relationship Id="rId3" Type="http://schemas.openxmlformats.org/officeDocument/2006/relationships/tags" Target="../tags/tag417.xml" /><Relationship Id="rId4" Type="http://schemas.openxmlformats.org/officeDocument/2006/relationships/image" Target="../media/image59.png" /><Relationship Id="rId5" Type="http://schemas.openxmlformats.org/officeDocument/2006/relationships/tags" Target="../tags/tag418.xml" /><Relationship Id="rId6" Type="http://schemas.openxmlformats.org/officeDocument/2006/relationships/tags" Target="../tags/tag419.xml" /></Relationships>
</file>

<file path=ppt/slides/_rels/slide3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20.xml" /><Relationship Id="rId3" Type="http://schemas.openxmlformats.org/officeDocument/2006/relationships/tags" Target="../tags/tag421.xml" /><Relationship Id="rId4" Type="http://schemas.openxmlformats.org/officeDocument/2006/relationships/image" Target="../media/image60.png" /><Relationship Id="rId5" Type="http://schemas.openxmlformats.org/officeDocument/2006/relationships/tags" Target="../tags/tag422.xml" /><Relationship Id="rId6" Type="http://schemas.openxmlformats.org/officeDocument/2006/relationships/image" Target="../media/image18.png" /><Relationship Id="rId7" Type="http://schemas.openxmlformats.org/officeDocument/2006/relationships/tags" Target="../tags/tag423.xml" /><Relationship Id="rId8" Type="http://schemas.openxmlformats.org/officeDocument/2006/relationships/tags" Target="../tags/tag424.xml" /></Relationships>
</file>

<file path=ppt/slides/_rels/slide3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25.xml" /><Relationship Id="rId3" Type="http://schemas.openxmlformats.org/officeDocument/2006/relationships/tags" Target="../tags/tag426.xml" /><Relationship Id="rId4" Type="http://schemas.openxmlformats.org/officeDocument/2006/relationships/image" Target="../media/image60.png" /><Relationship Id="rId5" Type="http://schemas.openxmlformats.org/officeDocument/2006/relationships/tags" Target="../tags/tag427.xml" /><Relationship Id="rId6" Type="http://schemas.openxmlformats.org/officeDocument/2006/relationships/tags" Target="../tags/tag428.xml" /><Relationship Id="rId7" Type="http://schemas.openxmlformats.org/officeDocument/2006/relationships/tags" Target="../tags/tag429.xml" /><Relationship Id="rId8" Type="http://schemas.openxmlformats.org/officeDocument/2006/relationships/tags" Target="../tags/tag430.xml" /></Relationships>
</file>

<file path=ppt/slides/_rels/slide3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 /><Relationship Id="rId2" Type="http://schemas.openxmlformats.org/officeDocument/2006/relationships/tags" Target="../tags/tag431.xml" /><Relationship Id="rId3" Type="http://schemas.openxmlformats.org/officeDocument/2006/relationships/tags" Target="../tags/tag432.xml" /><Relationship Id="rId4" Type="http://schemas.openxmlformats.org/officeDocument/2006/relationships/image" Target="../media/image60.png" /><Relationship Id="rId5" Type="http://schemas.openxmlformats.org/officeDocument/2006/relationships/tags" Target="../tags/tag433.xml" /><Relationship Id="rId6" Type="http://schemas.openxmlformats.org/officeDocument/2006/relationships/tags" Target="../tags/tag434.xml" /></Relationships>
</file>

<file path=ppt/slides/_rels/slide3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443.xml" /><Relationship Id="rId11" Type="http://schemas.openxmlformats.org/officeDocument/2006/relationships/tags" Target="../tags/tag444.xml" /><Relationship Id="rId12" Type="http://schemas.openxmlformats.org/officeDocument/2006/relationships/tags" Target="../tags/tag445.xml" /><Relationship Id="rId13" Type="http://schemas.openxmlformats.org/officeDocument/2006/relationships/tags" Target="../tags/tag446.xml" /><Relationship Id="rId14" Type="http://schemas.openxmlformats.org/officeDocument/2006/relationships/tags" Target="../tags/tag447.xml" /><Relationship Id="rId15" Type="http://schemas.openxmlformats.org/officeDocument/2006/relationships/tags" Target="../tags/tag448.xml" /><Relationship Id="rId16" Type="http://schemas.openxmlformats.org/officeDocument/2006/relationships/tags" Target="../tags/tag449.xml" /><Relationship Id="rId17" Type="http://schemas.openxmlformats.org/officeDocument/2006/relationships/tags" Target="../tags/tag450.xml" /><Relationship Id="rId18" Type="http://schemas.openxmlformats.org/officeDocument/2006/relationships/tags" Target="../tags/tag451.xml" /><Relationship Id="rId19" Type="http://schemas.openxmlformats.org/officeDocument/2006/relationships/tags" Target="../tags/tag452.xml" /><Relationship Id="rId2" Type="http://schemas.openxmlformats.org/officeDocument/2006/relationships/tags" Target="../tags/tag435.xml" /><Relationship Id="rId20" Type="http://schemas.openxmlformats.org/officeDocument/2006/relationships/tags" Target="../tags/tag453.xml" /><Relationship Id="rId21" Type="http://schemas.openxmlformats.org/officeDocument/2006/relationships/tags" Target="../tags/tag454.xml" /><Relationship Id="rId3" Type="http://schemas.openxmlformats.org/officeDocument/2006/relationships/tags" Target="../tags/tag436.xml" /><Relationship Id="rId4" Type="http://schemas.openxmlformats.org/officeDocument/2006/relationships/tags" Target="../tags/tag437.xml" /><Relationship Id="rId5" Type="http://schemas.openxmlformats.org/officeDocument/2006/relationships/tags" Target="../tags/tag438.xml" /><Relationship Id="rId6" Type="http://schemas.openxmlformats.org/officeDocument/2006/relationships/tags" Target="../tags/tag439.xml" /><Relationship Id="rId7" Type="http://schemas.openxmlformats.org/officeDocument/2006/relationships/tags" Target="../tags/tag440.xml" /><Relationship Id="rId8" Type="http://schemas.openxmlformats.org/officeDocument/2006/relationships/tags" Target="../tags/tag441.xml" /><Relationship Id="rId9" Type="http://schemas.openxmlformats.org/officeDocument/2006/relationships/tags" Target="../tags/tag442.xml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28.xml" /><Relationship Id="rId11" Type="http://schemas.openxmlformats.org/officeDocument/2006/relationships/tags" Target="../tags/tag129.xml" /><Relationship Id="rId12" Type="http://schemas.openxmlformats.org/officeDocument/2006/relationships/tags" Target="../tags/tag130.xml" /><Relationship Id="rId13" Type="http://schemas.openxmlformats.org/officeDocument/2006/relationships/tags" Target="../tags/tag131.xml" /><Relationship Id="rId2" Type="http://schemas.openxmlformats.org/officeDocument/2006/relationships/tags" Target="../tags/tag120.xml" /><Relationship Id="rId3" Type="http://schemas.openxmlformats.org/officeDocument/2006/relationships/tags" Target="../tags/tag121.xml" /><Relationship Id="rId4" Type="http://schemas.openxmlformats.org/officeDocument/2006/relationships/tags" Target="../tags/tag122.xml" /><Relationship Id="rId5" Type="http://schemas.openxmlformats.org/officeDocument/2006/relationships/tags" Target="../tags/tag123.xml" /><Relationship Id="rId6" Type="http://schemas.openxmlformats.org/officeDocument/2006/relationships/tags" Target="../tags/tag124.xml" /><Relationship Id="rId7" Type="http://schemas.openxmlformats.org/officeDocument/2006/relationships/tags" Target="../tags/tag125.xml" /><Relationship Id="rId8" Type="http://schemas.openxmlformats.org/officeDocument/2006/relationships/tags" Target="../tags/tag126.xml" /><Relationship Id="rId9" Type="http://schemas.openxmlformats.org/officeDocument/2006/relationships/tags" Target="../tags/tag127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38.xml" /><Relationship Id="rId11" Type="http://schemas.openxmlformats.org/officeDocument/2006/relationships/tags" Target="../tags/tag139.xml" /><Relationship Id="rId2" Type="http://schemas.openxmlformats.org/officeDocument/2006/relationships/tags" Target="../tags/tag132.xml" /><Relationship Id="rId3" Type="http://schemas.openxmlformats.org/officeDocument/2006/relationships/image" Target="../media/image17.jpeg" /><Relationship Id="rId4" Type="http://schemas.openxmlformats.org/officeDocument/2006/relationships/tags" Target="../tags/tag133.xml" /><Relationship Id="rId5" Type="http://schemas.openxmlformats.org/officeDocument/2006/relationships/hyperlink" Target="&#21561;&#30828;&#24065;.flv" TargetMode="External" /><Relationship Id="rId6" Type="http://schemas.openxmlformats.org/officeDocument/2006/relationships/tags" Target="../tags/tag134.xml" /><Relationship Id="rId7" Type="http://schemas.openxmlformats.org/officeDocument/2006/relationships/tags" Target="../tags/tag135.xml" /><Relationship Id="rId8" Type="http://schemas.openxmlformats.org/officeDocument/2006/relationships/tags" Target="../tags/tag136.xml" /><Relationship Id="rId9" Type="http://schemas.openxmlformats.org/officeDocument/2006/relationships/tags" Target="../tags/tag13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10" Type="http://schemas.openxmlformats.org/officeDocument/2006/relationships/tags" Target="../tags/tag146.xml" /><Relationship Id="rId11" Type="http://schemas.openxmlformats.org/officeDocument/2006/relationships/tags" Target="../tags/tag147.xml" /><Relationship Id="rId2" Type="http://schemas.openxmlformats.org/officeDocument/2006/relationships/tags" Target="../tags/tag140.xml" /><Relationship Id="rId3" Type="http://schemas.openxmlformats.org/officeDocument/2006/relationships/tags" Target="../tags/tag141.xml" /><Relationship Id="rId4" Type="http://schemas.openxmlformats.org/officeDocument/2006/relationships/image" Target="../media/image18.png" /><Relationship Id="rId5" Type="http://schemas.openxmlformats.org/officeDocument/2006/relationships/tags" Target="../tags/tag142.xml" /><Relationship Id="rId6" Type="http://schemas.openxmlformats.org/officeDocument/2006/relationships/tags" Target="../tags/tag143.xml" /><Relationship Id="rId7" Type="http://schemas.openxmlformats.org/officeDocument/2006/relationships/image" Target="../media/image19.png" /><Relationship Id="rId8" Type="http://schemas.openxmlformats.org/officeDocument/2006/relationships/tags" Target="../tags/tag144.xml" /><Relationship Id="rId9" Type="http://schemas.openxmlformats.org/officeDocument/2006/relationships/tags" Target="../tags/tag145.xml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 /><Relationship Id="rId2" Type="http://schemas.openxmlformats.org/officeDocument/2006/relationships/tags" Target="../tags/tag148.xml" /><Relationship Id="rId3" Type="http://schemas.openxmlformats.org/officeDocument/2006/relationships/tags" Target="../tags/tag149.xml" /><Relationship Id="rId4" Type="http://schemas.openxmlformats.org/officeDocument/2006/relationships/image" Target="../media/image19.png" /><Relationship Id="rId5" Type="http://schemas.openxmlformats.org/officeDocument/2006/relationships/tags" Target="../tags/tag150.xml" /><Relationship Id="rId6" Type="http://schemas.openxmlformats.org/officeDocument/2006/relationships/tags" Target="../tags/tag151.xml" /><Relationship Id="rId7" Type="http://schemas.openxmlformats.org/officeDocument/2006/relationships/tags" Target="../tags/tag152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61.xml" /><Relationship Id="rId11" Type="http://schemas.openxmlformats.org/officeDocument/2006/relationships/image" Target="../media/image20.png" /><Relationship Id="rId12" Type="http://schemas.openxmlformats.org/officeDocument/2006/relationships/tags" Target="../tags/tag162.xml" /><Relationship Id="rId13" Type="http://schemas.openxmlformats.org/officeDocument/2006/relationships/tags" Target="../tags/tag163.xml" /><Relationship Id="rId14" Type="http://schemas.openxmlformats.org/officeDocument/2006/relationships/tags" Target="../tags/tag164.xml" /><Relationship Id="rId15" Type="http://schemas.openxmlformats.org/officeDocument/2006/relationships/tags" Target="../tags/tag165.xml" /><Relationship Id="rId16" Type="http://schemas.openxmlformats.org/officeDocument/2006/relationships/tags" Target="../tags/tag166.xml" /><Relationship Id="rId17" Type="http://schemas.openxmlformats.org/officeDocument/2006/relationships/tags" Target="../tags/tag167.xml" /><Relationship Id="rId18" Type="http://schemas.openxmlformats.org/officeDocument/2006/relationships/tags" Target="../tags/tag168.xml" /><Relationship Id="rId19" Type="http://schemas.openxmlformats.org/officeDocument/2006/relationships/tags" Target="../tags/tag169.xml" /><Relationship Id="rId2" Type="http://schemas.openxmlformats.org/officeDocument/2006/relationships/tags" Target="../tags/tag153.xml" /><Relationship Id="rId20" Type="http://schemas.openxmlformats.org/officeDocument/2006/relationships/tags" Target="../tags/tag170.xml" /><Relationship Id="rId21" Type="http://schemas.openxmlformats.org/officeDocument/2006/relationships/tags" Target="../tags/tag171.xml" /><Relationship Id="rId22" Type="http://schemas.openxmlformats.org/officeDocument/2006/relationships/tags" Target="../tags/tag172.xml" /><Relationship Id="rId3" Type="http://schemas.openxmlformats.org/officeDocument/2006/relationships/tags" Target="../tags/tag154.xml" /><Relationship Id="rId4" Type="http://schemas.openxmlformats.org/officeDocument/2006/relationships/tags" Target="../tags/tag155.xml" /><Relationship Id="rId5" Type="http://schemas.openxmlformats.org/officeDocument/2006/relationships/tags" Target="../tags/tag156.xml" /><Relationship Id="rId6" Type="http://schemas.openxmlformats.org/officeDocument/2006/relationships/tags" Target="../tags/tag157.xml" /><Relationship Id="rId7" Type="http://schemas.openxmlformats.org/officeDocument/2006/relationships/tags" Target="../tags/tag158.xml" /><Relationship Id="rId8" Type="http://schemas.openxmlformats.org/officeDocument/2006/relationships/tags" Target="../tags/tag159.xml" /><Relationship Id="rId9" Type="http://schemas.openxmlformats.org/officeDocument/2006/relationships/tags" Target="../tags/tag160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10" Type="http://schemas.openxmlformats.org/officeDocument/2006/relationships/tags" Target="../tags/tag179.xml" /><Relationship Id="rId11" Type="http://schemas.openxmlformats.org/officeDocument/2006/relationships/tags" Target="../tags/tag180.xml" /><Relationship Id="rId12" Type="http://schemas.openxmlformats.org/officeDocument/2006/relationships/tags" Target="../tags/tag181.xml" /><Relationship Id="rId13" Type="http://schemas.openxmlformats.org/officeDocument/2006/relationships/tags" Target="../tags/tag182.xml" /><Relationship Id="rId14" Type="http://schemas.openxmlformats.org/officeDocument/2006/relationships/tags" Target="../tags/tag183.xml" /><Relationship Id="rId2" Type="http://schemas.openxmlformats.org/officeDocument/2006/relationships/tags" Target="../tags/tag173.xml" /><Relationship Id="rId3" Type="http://schemas.openxmlformats.org/officeDocument/2006/relationships/tags" Target="../tags/tag174.xml" /><Relationship Id="rId4" Type="http://schemas.openxmlformats.org/officeDocument/2006/relationships/tags" Target="../tags/tag175.xml" /><Relationship Id="rId5" Type="http://schemas.openxmlformats.org/officeDocument/2006/relationships/tags" Target="../tags/tag176.xml" /><Relationship Id="rId6" Type="http://schemas.openxmlformats.org/officeDocument/2006/relationships/image" Target="../media/image21.jpeg" /><Relationship Id="rId7" Type="http://schemas.openxmlformats.org/officeDocument/2006/relationships/tags" Target="../tags/tag177.xml" /><Relationship Id="rId8" Type="http://schemas.openxmlformats.org/officeDocument/2006/relationships/image" Target="../media/image22.jpeg" /><Relationship Id="rId9" Type="http://schemas.openxmlformats.org/officeDocument/2006/relationships/tags" Target="../tags/tag178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32" name="Freeform 20" title=""/>
          <p:cNvSpPr>
            <a:spLocks noEditPoints="1"/>
          </p:cNvSpPr>
          <p:nvPr>
            <p:custDataLst>
              <p:tags r:id="rId4"/>
            </p:custDataLst>
          </p:nvPr>
        </p:nvSpPr>
        <p:spPr bwMode="auto">
          <a:xfrm>
            <a:off x="6788966" y="1500758"/>
            <a:ext cx="123141" cy="121830"/>
          </a:xfrm>
          <a:custGeom>
            <a:gdLst>
              <a:gd name="T0" fmla="*/ 232 w 340"/>
              <a:gd name="T1" fmla="*/ 183 h 333"/>
              <a:gd name="T2" fmla="*/ 274 w 340"/>
              <a:gd name="T3" fmla="*/ 224 h 333"/>
              <a:gd name="T4" fmla="*/ 232 w 340"/>
              <a:gd name="T5" fmla="*/ 266 h 333"/>
              <a:gd name="T6" fmla="*/ 191 w 340"/>
              <a:gd name="T7" fmla="*/ 224 h 333"/>
              <a:gd name="T8" fmla="*/ 232 w 340"/>
              <a:gd name="T9" fmla="*/ 183 h 333"/>
              <a:gd name="T10" fmla="*/ 75 w 340"/>
              <a:gd name="T11" fmla="*/ 3 h 333"/>
              <a:gd name="T12" fmla="*/ 85 w 340"/>
              <a:gd name="T13" fmla="*/ 24 h 333"/>
              <a:gd name="T14" fmla="*/ 63 w 340"/>
              <a:gd name="T15" fmla="*/ 46 h 333"/>
              <a:gd name="T16" fmla="*/ 42 w 340"/>
              <a:gd name="T17" fmla="*/ 67 h 333"/>
              <a:gd name="T18" fmla="*/ 0 w 340"/>
              <a:gd name="T19" fmla="*/ 94 h 333"/>
              <a:gd name="T20" fmla="*/ 140 w 340"/>
              <a:gd name="T21" fmla="*/ 235 h 333"/>
              <a:gd name="T22" fmla="*/ 207 w 340"/>
              <a:gd name="T23" fmla="*/ 324 h 333"/>
              <a:gd name="T24" fmla="*/ 242 w 340"/>
              <a:gd name="T25" fmla="*/ 333 h 333"/>
              <a:gd name="T26" fmla="*/ 340 w 340"/>
              <a:gd name="T27" fmla="*/ 235 h 333"/>
              <a:gd name="T28" fmla="*/ 330 w 340"/>
              <a:gd name="T29" fmla="*/ 199 h 333"/>
              <a:gd name="T30" fmla="*/ 242 w 340"/>
              <a:gd name="T31" fmla="*/ 133 h 333"/>
              <a:gd name="T32" fmla="*/ 109 w 340"/>
              <a:gd name="T33" fmla="*/ 0 h 333"/>
              <a:gd name="T34" fmla="*/ 96 w 340"/>
              <a:gd name="T35" fmla="*/ 13 h 333"/>
              <a:gd name="T36" fmla="*/ 75 w 340"/>
              <a:gd name="T37" fmla="*/ 3 h 333"/>
            </a:gdLst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340" h="333">
                <a:moveTo>
                  <a:pt x="232" y="183"/>
                </a:moveTo>
                <a:cubicBezTo>
                  <a:pt x="255" y="183"/>
                  <a:pt x="274" y="201"/>
                  <a:pt x="274" y="224"/>
                </a:cubicBezTo>
                <a:cubicBezTo>
                  <a:pt x="274" y="247"/>
                  <a:pt x="255" y="266"/>
                  <a:pt x="232" y="266"/>
                </a:cubicBezTo>
                <a:cubicBezTo>
                  <a:pt x="210" y="266"/>
                  <a:pt x="191" y="247"/>
                  <a:pt x="191" y="224"/>
                </a:cubicBezTo>
                <a:cubicBezTo>
                  <a:pt x="191" y="201"/>
                  <a:pt x="210" y="183"/>
                  <a:pt x="232" y="183"/>
                </a:cubicBezTo>
                <a:close/>
                <a:moveTo>
                  <a:pt x="75" y="3"/>
                </a:moveTo>
                <a:lnTo>
                  <a:pt x="85" y="24"/>
                </a:lnTo>
                <a:lnTo>
                  <a:pt x="63" y="46"/>
                </a:lnTo>
                <a:lnTo>
                  <a:pt x="42" y="67"/>
                </a:lnTo>
                <a:cubicBezTo>
                  <a:pt x="30" y="79"/>
                  <a:pt x="15" y="88"/>
                  <a:pt x="0" y="94"/>
                </a:cubicBezTo>
                <a:lnTo>
                  <a:pt x="140" y="235"/>
                </a:lnTo>
                <a:lnTo>
                  <a:pt x="207" y="324"/>
                </a:lnTo>
                <a:lnTo>
                  <a:pt x="242" y="333"/>
                </a:lnTo>
                <a:lnTo>
                  <a:pt x="340" y="235"/>
                </a:lnTo>
                <a:lnTo>
                  <a:pt x="330" y="199"/>
                </a:lnTo>
                <a:lnTo>
                  <a:pt x="242" y="133"/>
                </a:lnTo>
                <a:lnTo>
                  <a:pt x="109" y="0"/>
                </a:lnTo>
                <a:lnTo>
                  <a:pt x="96" y="13"/>
                </a:lnTo>
                <a:lnTo>
                  <a:pt x="75" y="3"/>
                </a:lnTo>
                <a:close/>
              </a:path>
            </a:pathLst>
          </a:custGeom>
          <a:solidFill>
            <a:srgbClr val="F8F8F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350" b="0" i="0" u="none" strike="noStrike" kern="1200" cap="none" spc="0" normalizeH="0" baseline="0" noProof="0">
              <a:ln>
                <a:noFill/>
              </a:ln>
              <a:solidFill>
                <a:srgbClr val="21A3D0"/>
              </a:solidFill>
              <a:effectLst/>
              <a:uLnTx/>
              <a:uFillTx/>
              <a:latin typeface="Arial"/>
              <a:ea typeface="微软雅黑" panose="020b0503020204020204" charset="-122"/>
              <a:cs typeface="+mn-cs"/>
            </a:endParaRPr>
          </a:p>
        </p:txBody>
      </p:sp>
      <p:sp>
        <p:nvSpPr>
          <p:cNvPr id="11" name="Text Box 33" title=""/>
          <p:cNvSpPr txBox="1"/>
          <p:nvPr>
            <p:custDataLst>
              <p:tags r:id="rId5"/>
            </p:custDataLst>
          </p:nvPr>
        </p:nvSpPr>
        <p:spPr>
          <a:xfrm>
            <a:off x="971550" y="1017905"/>
            <a:ext cx="5544185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沪粤版物理</a:t>
            </a:r>
            <a:r>
              <a:rPr kumimoji="0" lang="en-US" altLang="zh-CN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kumimoji="0" lang="zh-CN" altLang="en-US" sz="1600" b="1" i="0" u="none" strike="noStrike" kern="1200" cap="none" spc="0" normalizeH="0" baseline="0" noProof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年级全下培优备课课件（精做课件）</a:t>
            </a:r>
            <a:endParaRPr kumimoji="0" lang="zh-CN" altLang="en-US" sz="1600" b="1" i="0" u="none" strike="noStrike" kern="1200" cap="none" spc="0" normalizeH="0" baseline="0" noProof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5" name="图片 1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>
          <a:xfrm rot="714975">
            <a:off x="595772" y="671738"/>
            <a:ext cx="489858" cy="597027"/>
          </a:xfrm>
          <a:prstGeom prst="rect">
            <a:avLst/>
          </a:prstGeom>
        </p:spPr>
      </p:pic>
      <p:sp>
        <p:nvSpPr>
          <p:cNvPr id="5" name="Rectangle 5" title=""/>
          <p:cNvSpPr/>
          <p:nvPr>
            <p:custDataLst>
              <p:tags r:id="rId8"/>
            </p:custDataLst>
          </p:nvPr>
        </p:nvSpPr>
        <p:spPr>
          <a:xfrm>
            <a:off x="861060" y="1954848"/>
            <a:ext cx="5765800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algn="ctr">
              <a:buClrTx/>
              <a:buSzTx/>
              <a:buFontTx/>
              <a:defRPr/>
            </a:pPr>
            <a:r>
              <a:rPr lang="en-US" altLang="zh-CN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8.4 </a:t>
            </a:r>
            <a:r>
              <a:rPr lang="zh-CN" altLang="en-US" sz="2400" ker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  <a:sym typeface="+mn-ea"/>
              </a:rPr>
              <a:t>流体的压强与流速的关系</a:t>
            </a:r>
            <a:endParaRPr lang="zh-CN" altLang="en-US" sz="2400" ker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971550" y="1424940"/>
            <a:ext cx="581533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defRPr/>
            </a:pP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第八章</a:t>
            </a:r>
            <a:r>
              <a:rPr lang="en-US" altLang="zh-CN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 </a:t>
            </a:r>
            <a:r>
              <a:rPr lang="zh-CN" altLang="en-US" sz="2400" b="1" kern="0">
                <a:gradFill>
                  <a:gsLst>
                    <a:gs pos="0">
                      <a:srgbClr val="FABF9F"/>
                    </a:gs>
                    <a:gs pos="100000">
                      <a:srgbClr val="F4F099"/>
                    </a:gs>
                  </a:gsLst>
                  <a:lin ang="162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Arial"/>
              </a:rPr>
              <a:t>压强</a:t>
            </a:r>
            <a:endParaRPr lang="zh-CN" altLang="en-US" sz="2400" b="1" kern="0">
              <a:gradFill>
                <a:gsLst>
                  <a:gs pos="0">
                    <a:srgbClr val="FABF9F"/>
                  </a:gs>
                  <a:gs pos="100000">
                    <a:srgbClr val="F4F099"/>
                  </a:gs>
                </a:gsLst>
                <a:lin ang="16200000" scaled="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Arial"/>
            </a:endParaRPr>
          </a:p>
        </p:txBody>
      </p:sp>
      <p:pic>
        <p:nvPicPr>
          <p:cNvPr id="4" name="图片 3" title="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0">
            <a:alphaModFix amt="80000"/>
          </a:blip>
          <a:stretch>
            <a:fillRect/>
          </a:stretch>
        </p:blipFill>
        <p:spPr>
          <a:xfrm flipH="1">
            <a:off x="5436235" y="555625"/>
            <a:ext cx="2493645" cy="4648200"/>
          </a:xfrm>
          <a:prstGeom prst="rect">
            <a:avLst/>
          </a:prstGeom>
        </p:spPr>
      </p:pic>
      <p:pic>
        <p:nvPicPr>
          <p:cNvPr id="17" name="图片 16" title=""/>
          <p:cNvPicPr>
            <a:picLocks noChangeAspect="1"/>
          </p:cNvPicPr>
          <p:nvPr userDrawn="1">
            <p:custDataLst>
              <p:tags r:id="rId1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63"/>
          <a:stretch>
            <a:fillRect/>
          </a:stretch>
        </p:blipFill>
        <p:spPr>
          <a:xfrm>
            <a:off x="5810250" y="-92710"/>
            <a:ext cx="3333750" cy="2518410"/>
          </a:xfrm>
          <a:prstGeom prst="rect">
            <a:avLst/>
          </a:prstGeom>
        </p:spPr>
      </p:pic>
      <p:sp>
        <p:nvSpPr>
          <p:cNvPr id="14" name="TextBox 8" title=""/>
          <p:cNvSpPr txBox="1"/>
          <p:nvPr userDrawn="1">
            <p:custDataLst>
              <p:tags r:id="rId14"/>
            </p:custDataLst>
          </p:nvPr>
        </p:nvSpPr>
        <p:spPr>
          <a:xfrm>
            <a:off x="2123288" y="2715878"/>
            <a:ext cx="4215523" cy="828675"/>
          </a:xfrm>
          <a:prstGeom prst="rect">
            <a:avLst/>
          </a:prstGeom>
          <a:noFill/>
        </p:spPr>
        <p:txBody>
          <a:bodyPr wrap="square" lIns="91416" tIns="45708" rIns="91416" bIns="45708" rtlCol="0">
            <a:spAutoFit/>
            <a:scene3d>
              <a:camera prst="orthographicFront"/>
              <a:lightRig rig="threePt" dir="t"/>
            </a:scene3d>
          </a:bodyPr>
          <a:lstStyle>
            <a:defPPr>
              <a:defRPr lang="zh-CN"/>
            </a:defPPr>
            <a:lvl1pPr>
              <a:defRPr sz="2000">
                <a:solidFill>
                  <a:schemeClr val="accent2"/>
                </a:solidFill>
                <a:latin typeface="+mn-ea"/>
                <a:ea typeface="+mn-ea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授课教师：</a:t>
            </a:r>
            <a:r>
              <a:rPr kumimoji="0" lang="en-US" altLang="zh-CN" sz="1600" b="0" i="0" u="sng" strike="noStrike" kern="1200" cap="none" spc="0" normalizeH="0" baseline="0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Home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班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级：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lang="zh-CN" altLang="en-US" sz="160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/>
              <a:ea typeface="微软雅黑" panose="020b0503020204020204" charset="-122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时</a:t>
            </a:r>
            <a:r>
              <a:rPr lang="en-US" altLang="zh-CN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      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间：</a:t>
            </a:r>
            <a:r>
              <a:rPr lang="en-US" altLang="zh-CN" sz="1600" u="sng" noProof="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/>
                <a:ea typeface="微软雅黑" panose="020b0503020204020204" charset="-122"/>
                <a:cs typeface="Arial"/>
                <a:sym typeface="Arial"/>
              </a:rPr>
              <a:t>                               .</a:t>
            </a:r>
            <a:r>
              <a:rPr lang="zh-CN" altLang="en-US" sz="1600">
                <a:ln w="15875"/>
                <a:gradFill>
                  <a:gsLst>
                    <a:gs pos="56000">
                      <a:srgbClr val="FFE0CF"/>
                    </a:gs>
                    <a:gs pos="0">
                      <a:srgbClr val="FFC1E3"/>
                    </a:gs>
                    <a:gs pos="100000">
                      <a:srgbClr val="C6E7FB"/>
                    </a:gs>
                  </a:gsLst>
                  <a:lin ang="2700000" scaled="1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/>
                <a:ea typeface="微软雅黑" panose="020b0503020204020204" charset="-122"/>
                <a:cs typeface="Arial"/>
                <a:sym typeface="Arial"/>
              </a:rPr>
              <a:t> </a:t>
            </a:r>
            <a:endParaRPr kumimoji="0" lang="zh-CN" altLang="en-US" sz="1600" b="0" i="0" u="none" strike="noStrike" kern="1200" cap="none" spc="0" normalizeH="0" baseline="0" noProof="0">
              <a:ln w="15875"/>
              <a:gradFill>
                <a:gsLst>
                  <a:gs pos="56000">
                    <a:srgbClr val="FFE0CF"/>
                  </a:gs>
                  <a:gs pos="0">
                    <a:srgbClr val="FFC1E3"/>
                  </a:gs>
                  <a:gs pos="100000">
                    <a:srgbClr val="C6E7FB"/>
                  </a:gs>
                </a:gsLst>
                <a:lin ang="2700000" scaled="1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/>
              <a:ea typeface="微软雅黑" panose="020b0503020204020204" charset="-122"/>
              <a:cs typeface="Arial"/>
              <a:sym typeface="Arial"/>
            </a:endParaRPr>
          </a:p>
        </p:txBody>
      </p:sp>
      <p:sp>
        <p:nvSpPr>
          <p:cNvPr id="3" name="日期占位符 2" title=""/>
          <p:cNvSpPr>
            <a:spLocks noGrp="1"/>
          </p:cNvSpPr>
          <p:nvPr>
            <p:ph type="dt" sz="half" idx="10"/>
            <p:custDataLst>
              <p:tags r:id="rId15"/>
            </p:custDataLst>
          </p:nvPr>
        </p:nvSpPr>
        <p:spPr>
          <a:xfrm>
            <a:off x="3059430" y="3220085"/>
            <a:ext cx="1821180" cy="245110"/>
          </a:xfrm>
        </p:spPr>
        <p:txBody>
          <a:bodyPr>
            <a:noAutofit/>
          </a:bodyPr>
          <a:lstStyle/>
          <a:p>
            <a:pPr algn="ctr"/>
            <a:fld id="{760FBDFE-C587-4B4C-A407-44438C67B59E}" type="datetime2">
              <a:rPr lang="zh-CN" altLang="en-US" sz="1600" smtClean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/>
              </a:rPr>
              <a:t>2026年1月24日</a:t>
            </a:fld>
            <a:endParaRPr lang="zh-CN" altLang="en-US" sz="1600" smtClean="0">
              <a:ln w="15875"/>
              <a:gradFill>
                <a:gsLst>
                  <a:gs pos="0">
                    <a:schemeClr val="accent1"/>
                  </a:gs>
                  <a:gs pos="100000">
                    <a:schemeClr val="accent6"/>
                  </a:gs>
                </a:gsLst>
                <a:lin ang="2700000" scaled="0"/>
              </a:gradFill>
              <a:effectLst/>
            </a:endParaRPr>
          </a:p>
        </p:txBody>
      </p:sp>
    </p:spTree>
    <p:custDataLst>
      <p:tags r:id="rId16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5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7" name="文本框 6" title=""/>
          <p:cNvSpPr txBox="1"/>
          <p:nvPr>
            <p:custDataLst>
              <p:tags r:id="rId3"/>
            </p:custDataLst>
          </p:nvPr>
        </p:nvSpPr>
        <p:spPr>
          <a:xfrm>
            <a:off x="669137" y="546668"/>
            <a:ext cx="5431119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B.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不听话的乒乓球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如图，用手托住乒乓球，用力向玻璃漏斗中吹气，松开手，乒乓球会下落吗？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3" name="图片 2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6000" contrast="6000"/>
          </a:blip>
          <a:stretch>
            <a:fillRect/>
          </a:stretch>
        </p:blipFill>
        <p:spPr>
          <a:xfrm>
            <a:off x="6296130" y="511747"/>
            <a:ext cx="1750584" cy="1871769"/>
          </a:xfrm>
          <a:prstGeom prst="rect">
            <a:avLst/>
          </a:prstGeom>
        </p:spPr>
      </p:pic>
      <p:grpSp>
        <p:nvGrpSpPr>
          <p:cNvPr id="22" name="组合 9" title=""/>
          <p:cNvGrpSpPr/>
          <p:nvPr>
            <p:custDataLst>
              <p:tags r:id="rId6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7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8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9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一、探究流体的压强与流速的关系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sp>
        <p:nvSpPr>
          <p:cNvPr id="5" name="文本框 4" title=""/>
          <p:cNvSpPr txBox="1"/>
          <p:nvPr>
            <p:custDataLst>
              <p:tags r:id="rId11"/>
            </p:custDataLst>
          </p:nvPr>
        </p:nvSpPr>
        <p:spPr>
          <a:xfrm>
            <a:off x="629137" y="2539635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6" name="文本框 5" title=""/>
          <p:cNvSpPr txBox="1"/>
          <p:nvPr>
            <p:custDataLst>
              <p:tags r:id="rId12"/>
            </p:custDataLst>
          </p:nvPr>
        </p:nvSpPr>
        <p:spPr>
          <a:xfrm>
            <a:off x="695804" y="3271116"/>
            <a:ext cx="5405723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sym typeface="+mn-ea"/>
              </a:rPr>
              <a:t>在气体中，流速越大的位置压强越小。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" name="云形标注 7" title=""/>
          <p:cNvSpPr/>
          <p:nvPr>
            <p:custDataLst>
              <p:tags r:id="rId13"/>
            </p:custDataLst>
          </p:nvPr>
        </p:nvSpPr>
        <p:spPr>
          <a:xfrm>
            <a:off x="5987240" y="3184767"/>
            <a:ext cx="2483813" cy="1416510"/>
          </a:xfrm>
          <a:prstGeom prst="cloudCallout">
            <a:avLst>
              <a:gd name="adj1" fmla="val 43098"/>
              <a:gd name="adj2" fmla="val 528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latinLnBrk="0">
              <a:lnSpc>
                <a:spcPct val="100000"/>
              </a:lnSpc>
              <a:buClrTx/>
              <a:buSzTx/>
              <a:buFontTx/>
            </a:pPr>
            <a:r>
              <a:rPr lang="zh-CN" altLang="en-US" sz="2200" b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在液体中是不是也存在这种现象呢？</a:t>
            </a:r>
            <a:endParaRPr lang="zh-CN" altLang="en-US" sz="2200" b="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0" name="文本框 9" title=""/>
          <p:cNvSpPr txBox="1"/>
          <p:nvPr>
            <p:custDataLst>
              <p:tags r:id="rId14"/>
            </p:custDataLst>
          </p:nvPr>
        </p:nvSpPr>
        <p:spPr>
          <a:xfrm>
            <a:off x="695804" y="3961276"/>
            <a:ext cx="5405723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sym typeface="+mn-ea"/>
              </a:rPr>
              <a:t>在气体中，流速越小的位置压强越大。</a:t>
            </a:r>
            <a:endParaRPr lang="zh-CN" altLang="en-US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" name="矩形 5" title=""/>
          <p:cNvSpPr/>
          <p:nvPr>
            <p:custDataLst>
              <p:tags r:id="rId3"/>
            </p:custDataLst>
          </p:nvPr>
        </p:nvSpPr>
        <p:spPr>
          <a:xfrm>
            <a:off x="394016" y="411510"/>
            <a:ext cx="785039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流体压强与流速关系的应用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．如图所示，能够说明流体压强与流速关系的是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8" name="文本框 1" title=""/>
          <p:cNvSpPr txBox="1"/>
          <p:nvPr>
            <p:custDataLst>
              <p:tags r:id="rId4"/>
            </p:custDataLst>
          </p:nvPr>
        </p:nvSpPr>
        <p:spPr>
          <a:xfrm>
            <a:off x="7308304" y="996824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D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050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9264" y="1547099"/>
            <a:ext cx="4644422" cy="289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文本框 11" title=""/>
          <p:cNvSpPr txBox="1"/>
          <p:nvPr>
            <p:custDataLst>
              <p:tags r:id="rId3"/>
            </p:custDataLst>
          </p:nvPr>
        </p:nvSpPr>
        <p:spPr>
          <a:xfrm>
            <a:off x="669137" y="655823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4"/>
            </p:custDataLst>
          </p:nvPr>
        </p:nvSpPr>
        <p:spPr>
          <a:xfrm>
            <a:off x="669137" y="1339685"/>
            <a:ext cx="7845726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ClrTx/>
              <a:buSzTx/>
            </a:pPr>
            <a:r>
              <a:rPr lang="zh-CN" sz="24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将两个小纸船（或瓶盖、乒乓球）放置在水槽中（适当距离，不能太远），往中间喷水，观察现象</a:t>
            </a:r>
            <a:r>
              <a:rPr lang="zh-CN" altLang="en-US" sz="2400"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黑体" panose="02010609060101010101" charset="-122"/>
            </a:endParaRPr>
          </a:p>
        </p:txBody>
      </p:sp>
      <p:grpSp>
        <p:nvGrpSpPr>
          <p:cNvPr id="2" name="组合 1" title=""/>
          <p:cNvGrpSpPr/>
          <p:nvPr>
            <p:custDataLst>
              <p:tags r:id="rId5"/>
            </p:custDataLst>
          </p:nvPr>
        </p:nvGrpSpPr>
        <p:grpSpPr>
          <a:xfrm>
            <a:off x="975169" y="2826036"/>
            <a:ext cx="2951116" cy="1894606"/>
            <a:chOff x="1418" y="3109"/>
            <a:chExt cx="4648" cy="2984"/>
          </a:xfrm>
        </p:grpSpPr>
        <p:grpSp>
          <p:nvGrpSpPr>
            <p:cNvPr id="11" name="组合 10"/>
            <p:cNvGrpSpPr/>
            <p:nvPr>
              <p:custDataLst>
                <p:tags r:id="rId6"/>
              </p:custDataLst>
            </p:nvPr>
          </p:nvGrpSpPr>
          <p:grpSpPr>
            <a:xfrm>
              <a:off x="1418" y="3711"/>
              <a:ext cx="4649" cy="2382"/>
              <a:chOff x="1757" y="4050"/>
              <a:chExt cx="4649" cy="2382"/>
            </a:xfrm>
          </p:grpSpPr>
          <p:grpSp>
            <p:nvGrpSpPr>
              <p:cNvPr id="8" name="组合 7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1757" y="4050"/>
                <a:ext cx="4649" cy="2382"/>
                <a:chOff x="1757" y="4050"/>
                <a:chExt cx="4649" cy="2382"/>
              </a:xfrm>
            </p:grpSpPr>
            <p:sp>
              <p:nvSpPr>
                <p:cNvPr id="3" name="圆柱形 2"/>
                <p:cNvSpPr/>
                <p:nvPr>
                  <p:custDataLst>
                    <p:tags r:id="rId8"/>
                  </p:custDataLst>
                </p:nvPr>
              </p:nvSpPr>
              <p:spPr>
                <a:xfrm>
                  <a:off x="1757" y="4050"/>
                  <a:ext cx="4649" cy="2382"/>
                </a:xfrm>
                <a:prstGeom prst="can">
                  <a:avLst/>
                </a:prstGeom>
                <a:noFill/>
                <a:ln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4" name="圆柱形 3"/>
                <p:cNvSpPr/>
                <p:nvPr>
                  <p:custDataLst>
                    <p:tags r:id="rId9"/>
                  </p:custDataLst>
                </p:nvPr>
              </p:nvSpPr>
              <p:spPr>
                <a:xfrm>
                  <a:off x="1769" y="4742"/>
                  <a:ext cx="4620" cy="1672"/>
                </a:xfrm>
                <a:prstGeom prst="can">
                  <a:avLst>
                    <a:gd name="adj" fmla="val 35885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00"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9" name="圆柱形 8"/>
              <p:cNvSpPr/>
              <p:nvPr>
                <p:custDataLst>
                  <p:tags r:id="rId10"/>
                </p:custDataLst>
              </p:nvPr>
            </p:nvSpPr>
            <p:spPr>
              <a:xfrm>
                <a:off x="2742" y="4909"/>
                <a:ext cx="1020" cy="340"/>
              </a:xfrm>
              <a:prstGeom prst="can">
                <a:avLst>
                  <a:gd name="adj" fmla="val 43529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0" name="圆柱形 9"/>
              <p:cNvSpPr/>
              <p:nvPr>
                <p:custDataLst>
                  <p:tags r:id="rId11"/>
                </p:custDataLst>
              </p:nvPr>
            </p:nvSpPr>
            <p:spPr>
              <a:xfrm>
                <a:off x="4133" y="4784"/>
                <a:ext cx="1020" cy="340"/>
              </a:xfrm>
              <a:prstGeom prst="can">
                <a:avLst>
                  <a:gd name="adj" fmla="val 43529"/>
                </a:avLst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pic>
          <p:nvPicPr>
            <p:cNvPr id="102" name="图片 10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2">
              <a:clrChange>
                <a:clrFrom>
                  <a:srgbClr val="F6F6F6">
                    <a:alpha val="100000"/>
                  </a:srgbClr>
                </a:clrFrom>
                <a:clrTo>
                  <a:srgbClr val="F6F6F6">
                    <a:alpha val="100000"/>
                    <a:alpha val="0"/>
                  </a:srgbClr>
                </a:clrTo>
              </a:clrChange>
              <a:lum bright="-18000" contrast="72000"/>
            </a:blip>
            <a:srcRect l="34111" t="518" r="35099" b="13710"/>
            <a:stretch>
              <a:fillRect/>
            </a:stretch>
          </p:blipFill>
          <p:spPr>
            <a:xfrm rot="2760000">
              <a:off x="4079" y="2456"/>
              <a:ext cx="731" cy="2037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5" name="探究液体压强与流速的关系" title="">
            <a:hlinkClick action="ppaction://media"/>
          </p:cNvPr>
          <p:cNvPicPr>
            <a:picLocks noChangeAspect="1"/>
          </p:cNvPicPr>
          <p:nvPr>
            <a:videoFile r:link="rId16"/>
            <p:custDataLst>
              <p:tags r:id="rId15"/>
            </p:custDataLst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88826" y="2873450"/>
            <a:ext cx="3198943" cy="1799778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22" name="组合 9" title=""/>
          <p:cNvGrpSpPr/>
          <p:nvPr>
            <p:custDataLst>
              <p:tags r:id="rId18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一、探究流体的压强与流速的关系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video>
              <p:cMediaNode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681835" y="663442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4"/>
            </p:custDataLst>
          </p:nvPr>
        </p:nvSpPr>
        <p:spPr>
          <a:xfrm>
            <a:off x="681835" y="1394923"/>
            <a:ext cx="5405723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在液体中，流速越大的位置压强越小。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Rectangle 10" title=""/>
          <p:cNvSpPr/>
          <p:nvPr>
            <p:custDataLst>
              <p:tags r:id="rId5"/>
            </p:custDataLst>
          </p:nvPr>
        </p:nvSpPr>
        <p:spPr bwMode="auto">
          <a:xfrm>
            <a:off x="2836759" y="3081275"/>
            <a:ext cx="3726990" cy="137397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9050" algn="ctr">
            <a:noFill/>
            <a:miter lim="800000"/>
          </a:ln>
          <a:effectLst/>
        </p:spPr>
        <p:txBody>
          <a:bodyPr wrap="none" lIns="91428" tIns="45714" rIns="91428" bIns="45714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流体的压强跟流速的关系：</a:t>
            </a:r>
            <a:endParaRPr lang="zh-CN" altLang="en-US" sz="2400" noProof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流速大的地方，压强小；</a:t>
            </a:r>
            <a:endParaRPr lang="zh-CN" altLang="en-US" sz="2400" b="1" noProof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lvl="0" algn="l">
              <a:buClrTx/>
              <a:buSzTx/>
              <a:buFontTx/>
            </a:pPr>
            <a:r>
              <a:rPr lang="zh-CN" altLang="en-US" sz="2400" b="1" noProof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流速小的地方，压强大。</a:t>
            </a:r>
            <a:endParaRPr lang="zh-CN" altLang="en-US" sz="2400" b="1" noProof="0" smtClean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6"/>
            </p:custDataLst>
          </p:nvPr>
        </p:nvSpPr>
        <p:spPr>
          <a:xfrm>
            <a:off x="681835" y="1924447"/>
            <a:ext cx="5405723" cy="5708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>
              <a:lnSpc>
                <a:spcPct val="130000"/>
              </a:lnSpc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在液体中，流速越小的位置压强越大。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一、探究流体的压强与流速的关系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67544" y="585789"/>
            <a:ext cx="8057772" cy="2799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Bef>
                <a:spcPts val="600"/>
              </a:spcBef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3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[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安徽中考改编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]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如图甲所示为航行中的水翼船，其下部装有上表面凸起、下表面平直的水翼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如图乙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，类似飞机机翼。当船在水中高速航行时，水翼会获得升力，这是由于相对于水翼下方，水翼上方水流的流速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，压强小。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(2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307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85305" y="2931790"/>
            <a:ext cx="4622249" cy="156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5868144" y="2283718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18" name="组合 17" title=""/>
          <p:cNvGrpSpPr/>
          <p:nvPr>
            <p:custDataLst>
              <p:tags r:id="rId3"/>
            </p:custDataLst>
          </p:nvPr>
        </p:nvGrpSpPr>
        <p:grpSpPr>
          <a:xfrm>
            <a:off x="4328825" y="1741590"/>
            <a:ext cx="4259689" cy="2015876"/>
            <a:chOff x="570" y="2841"/>
            <a:chExt cx="6709" cy="3175"/>
          </a:xfrm>
        </p:grpSpPr>
        <p:pic>
          <p:nvPicPr>
            <p:cNvPr id="103" name="图片 10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rcRect r="3745" b="10602"/>
            <a:stretch>
              <a:fillRect/>
            </a:stretch>
          </p:blipFill>
          <p:spPr bwMode="auto">
            <a:xfrm>
              <a:off x="570" y="2841"/>
              <a:ext cx="6709" cy="3175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17" name="文本框 16"/>
            <p:cNvSpPr txBox="1"/>
            <p:nvPr>
              <p:custDataLst>
                <p:tags r:id="rId6"/>
              </p:custDataLst>
            </p:nvPr>
          </p:nvSpPr>
          <p:spPr>
            <a:xfrm>
              <a:off x="2309" y="5388"/>
              <a:ext cx="3665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buClrTx/>
                <a:buSzTx/>
              </a:pPr>
              <a:r>
                <a:rPr lang="zh-CN" altLang="en-US" sz="20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国产C919大飞机</a:t>
              </a:r>
              <a:endParaRPr lang="zh-CN" alt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19" name="文本框 18" title=""/>
          <p:cNvSpPr txBox="1"/>
          <p:nvPr>
            <p:custDataLst>
              <p:tags r:id="rId7"/>
            </p:custDataLst>
          </p:nvPr>
        </p:nvSpPr>
        <p:spPr>
          <a:xfrm>
            <a:off x="570089" y="674287"/>
            <a:ext cx="8002552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>
                <a:effectLst/>
                <a:latin typeface="Times New Roman"/>
                <a:ea typeface="微软雅黑" panose="020b0503020204020204" charset="-122"/>
                <a:sym typeface="+mn-ea"/>
              </a:rPr>
              <a:t>飞机升空光靠空气的浮力是远远不够的，那么它是如何升空的呢？</a:t>
            </a:r>
            <a:endParaRPr lang="zh-CN" sz="2400"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grpSp>
        <p:nvGrpSpPr>
          <p:cNvPr id="20" name="组合 19" title=""/>
          <p:cNvGrpSpPr/>
          <p:nvPr>
            <p:custDataLst>
              <p:tags r:id="rId8"/>
            </p:custDataLst>
          </p:nvPr>
        </p:nvGrpSpPr>
        <p:grpSpPr>
          <a:xfrm>
            <a:off x="607549" y="1741590"/>
            <a:ext cx="3523815" cy="2019051"/>
            <a:chOff x="8375" y="3435"/>
            <a:chExt cx="5550" cy="3180"/>
          </a:xfrm>
        </p:grpSpPr>
        <p:pic>
          <p:nvPicPr>
            <p:cNvPr id="104" name="图片 103"/>
            <p:cNvPicPr/>
            <p:nvPr>
              <p:custDataLst>
                <p:tags r:id="rId10"/>
              </p:custDataLst>
            </p:nvPr>
          </p:nvPicPr>
          <p:blipFill>
            <a:blip r:embed="rId9">
              <a:clrChange>
                <a:clrFrom>
                  <a:srgbClr val="FFFFCB"/>
                </a:clrFrom>
                <a:clrTo>
                  <a:srgbClr val="FFFFCB">
                    <a:alpha val="0"/>
                  </a:srgbClr>
                </a:clrTo>
              </a:clrChange>
            </a:blip>
            <a:stretch>
              <a:fillRect/>
            </a:stretch>
          </p:blipFill>
          <p:spPr bwMode="auto">
            <a:xfrm>
              <a:off x="8375" y="3435"/>
              <a:ext cx="5550" cy="3180"/>
            </a:xfrm>
            <a:prstGeom prst="rect">
              <a:avLst/>
            </a:prstGeom>
            <a:noFill/>
            <a:ln w="12700">
              <a:noFill/>
            </a:ln>
            <a:effectLst/>
          </p:spPr>
          <p:style>
            <a:lnRef idx="0">
              <a:scrgbClr r="0" g="0" b="0"/>
            </a:lnRef>
            <a:fillRef idx="4294967295">
              <a:schemeClr val="lt1"/>
            </a:fillRef>
            <a:effectRef idx="0">
              <a:scrgbClr r="0" g="0" b="0"/>
            </a:effectRef>
            <a:fontRef idx="major"/>
          </p:style>
        </p:pic>
        <p:sp>
          <p:nvSpPr>
            <p:cNvPr id="26" name="矩形标注 25"/>
            <p:cNvSpPr/>
            <p:nvPr>
              <p:custDataLst>
                <p:tags r:id="rId11"/>
              </p:custDataLst>
            </p:nvPr>
          </p:nvSpPr>
          <p:spPr>
            <a:xfrm>
              <a:off x="8489" y="3548"/>
              <a:ext cx="2676" cy="680"/>
            </a:xfrm>
            <a:prstGeom prst="wedgeRectCallout">
              <a:avLst>
                <a:gd name="adj1" fmla="val 37107"/>
                <a:gd name="adj2" fmla="val 88676"/>
              </a:avLst>
            </a:prstGeom>
            <a:solidFill>
              <a:schemeClr val="bg1"/>
            </a:solidFill>
            <a:ln>
              <a:solidFill>
                <a:srgbClr val="00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latinLnBrk="0">
                <a:lnSpc>
                  <a:spcPct val="100000"/>
                </a:lnSpc>
                <a:buClrTx/>
                <a:buSzTx/>
                <a:buFontTx/>
              </a:pPr>
              <a:r>
                <a:rPr lang="zh-CN" altLang="en-US" sz="2200" b="0">
                  <a:solidFill>
                    <a:schemeClr val="tx1"/>
                  </a:solidFill>
                  <a:latin typeface="Times New Roman"/>
                  <a:ea typeface="微软雅黑" panose="020b0503020204020204" charset="-122"/>
                  <a:cs typeface="Times New Roman" panose="02020603050405020304" charset="0"/>
                </a:rPr>
                <a:t>是这样的吗？</a:t>
              </a:r>
              <a:endParaRPr lang="zh-CN" altLang="en-US" sz="2200" b="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</p:grpSp>
      <p:sp>
        <p:nvSpPr>
          <p:cNvPr id="21" name="文本框 20" title=""/>
          <p:cNvSpPr txBox="1"/>
          <p:nvPr>
            <p:custDataLst>
              <p:tags r:id="rId12"/>
            </p:custDataLst>
          </p:nvPr>
        </p:nvSpPr>
        <p:spPr>
          <a:xfrm>
            <a:off x="763740" y="3878101"/>
            <a:ext cx="7808901" cy="9772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457200" algn="l" fontAlgn="auto">
              <a:lnSpc>
                <a:spcPct val="120000"/>
              </a:lnSpc>
              <a:buClrTx/>
              <a:buSzTx/>
              <a:buFontTx/>
            </a:pPr>
            <a:r>
              <a:rPr lang="zh-CN" sz="2400">
                <a:effectLst/>
                <a:latin typeface="Times New Roman"/>
                <a:ea typeface="微软雅黑" panose="020b0503020204020204" charset="-122"/>
                <a:sym typeface="+mn-ea"/>
              </a:rPr>
              <a:t>飞机飞行时，竖直方向上有一个托起它的力叫做升力，它是如何产生的呢？</a:t>
            </a:r>
            <a:endParaRPr lang="zh-CN" altLang="en-US" sz="2400"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pic>
        <p:nvPicPr>
          <p:cNvPr id="22" name="飞机起飞" title="">
            <a:hlinkClick action="ppaction://media"/>
          </p:cNvPr>
          <p:cNvPicPr>
            <a:picLocks noChangeAspect="1"/>
          </p:cNvPicPr>
          <p:nvPr>
            <a:videoFile r:link="rId15"/>
            <p:custDataLst>
              <p:tags r:id="rId14"/>
            </p:custDataLst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525013" y="1741590"/>
            <a:ext cx="3390770" cy="1907764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3" name="组合 9" title=""/>
          <p:cNvGrpSpPr/>
          <p:nvPr>
            <p:custDataLst>
              <p:tags r:id="rId17"/>
            </p:custDataLst>
          </p:nvPr>
        </p:nvGrpSpPr>
        <p:grpSpPr>
          <a:xfrm>
            <a:off x="564" y="55555"/>
            <a:ext cx="3272385" cy="491490"/>
            <a:chOff x="0" y="623478"/>
            <a:chExt cx="3846528" cy="575158"/>
          </a:xfrm>
        </p:grpSpPr>
        <p:grpSp>
          <p:nvGrpSpPr>
            <p:cNvPr id="23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8243" y="623478"/>
              <a:ext cx="333828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二、升力的产生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24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9" name="文本框 18" title=""/>
          <p:cNvSpPr txBox="1"/>
          <p:nvPr>
            <p:custDataLst>
              <p:tags r:id="rId3"/>
            </p:custDataLst>
          </p:nvPr>
        </p:nvSpPr>
        <p:spPr>
          <a:xfrm>
            <a:off x="3257712" y="711112"/>
            <a:ext cx="2628575" cy="46037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 eaLnBrk="0" fontAlgn="base" hangingPunct="0">
              <a:buClrTx/>
              <a:buSzTx/>
              <a:buFontTx/>
            </a:pPr>
            <a:r>
              <a:rPr lang="zh-CN" altLang="en-US" sz="2400" b="1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【实验】</a:t>
            </a:r>
            <a:r>
              <a:rPr lang="zh-CN" altLang="en-US" sz="2400" b="1">
                <a:effectLst/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认识升力</a:t>
            </a:r>
            <a:endParaRPr lang="zh-CN" altLang="en-US" sz="2400" b="1">
              <a:effectLst/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0" name="文本框 19" title=""/>
          <p:cNvSpPr txBox="1"/>
          <p:nvPr>
            <p:custDataLst>
              <p:tags r:id="rId4"/>
            </p:custDataLst>
          </p:nvPr>
        </p:nvSpPr>
        <p:spPr>
          <a:xfrm>
            <a:off x="669137" y="1111062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 title=""/>
          <p:cNvSpPr txBox="1"/>
          <p:nvPr>
            <p:custDataLst>
              <p:tags r:id="rId5"/>
            </p:custDataLst>
          </p:nvPr>
        </p:nvSpPr>
        <p:spPr>
          <a:xfrm>
            <a:off x="669137" y="1794923"/>
            <a:ext cx="5756199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20000"/>
              </a:lnSpc>
              <a:buClrTx/>
              <a:buSzTx/>
            </a:pPr>
            <a:r>
              <a:rPr 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1.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观察飞机的机翼，制作一个机翼模型。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2" name="图片 21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lum bright="-36000" contrast="54000"/>
          </a:blip>
          <a:srcRect l="10491" t="17401" r="10892" b="15516"/>
          <a:stretch>
            <a:fillRect/>
          </a:stretch>
        </p:blipFill>
        <p:spPr>
          <a:xfrm>
            <a:off x="902788" y="2680004"/>
            <a:ext cx="3231751" cy="1939051"/>
          </a:xfrm>
          <a:prstGeom prst="rect">
            <a:avLst/>
          </a:prstGeom>
        </p:spPr>
      </p:pic>
      <p:pic>
        <p:nvPicPr>
          <p:cNvPr id="23" name="图片 22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48000" contrast="66000"/>
          </a:blip>
          <a:srcRect t="19871" b="14757"/>
          <a:stretch>
            <a:fillRect/>
          </a:stretch>
        </p:blipFill>
        <p:spPr bwMode="auto">
          <a:xfrm>
            <a:off x="4458349" y="3008259"/>
            <a:ext cx="3892704" cy="1282542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grpSp>
        <p:nvGrpSpPr>
          <p:cNvPr id="3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555"/>
            <a:ext cx="3272385" cy="491490"/>
            <a:chOff x="0" y="623478"/>
            <a:chExt cx="3846528" cy="575158"/>
          </a:xfrm>
        </p:grpSpPr>
        <p:grpSp>
          <p:nvGrpSpPr>
            <p:cNvPr id="2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333828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二、升力的产生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/>
</p:sld>
</file>

<file path=ppt/slides/slide1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38438" y="699542"/>
            <a:ext cx="7966790" cy="2876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4.(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立德树人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·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五育并举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珍爱生命，切勿私自下河游泳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，原因之一是河中常有漩涡，如图所示的是河水中的漩涡，漩涡中心的水流速度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，压强较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，从而与周围形成压力差，导致周边游泳的人易被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吸入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漩涡，引发溺水事故。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409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61759" y="3219822"/>
            <a:ext cx="2076480" cy="1381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767713" y="1907084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5874329" y="1851670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3"/>
          </p:custDataLst>
        </p:nvPr>
      </p:nvGrpSpPr>
      <p:grpSpPr>
        <a:xfrm>
          <a:off x="0" y="0"/>
          <a:ext cx="0" cy="0"/>
        </a:xfrm>
      </p:grpSpPr>
      <p:sp>
        <p:nvSpPr>
          <p:cNvPr id="21" name="文本框 20" title=""/>
          <p:cNvSpPr txBox="1"/>
          <p:nvPr>
            <p:custDataLst>
              <p:tags r:id="rId4"/>
            </p:custDataLst>
          </p:nvPr>
        </p:nvSpPr>
        <p:spPr>
          <a:xfrm>
            <a:off x="650089" y="592382"/>
            <a:ext cx="78952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ClrTx/>
              <a:buSzTx/>
            </a:pPr>
            <a:r>
              <a:rPr 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2.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取一个飞机机翼模型装在支架上，把电风扇置于机翼模型的正前方。当有风吹向机翼模型时，观察现象。</a:t>
            </a:r>
            <a:endParaRPr lang="en-US" altLang="zh-CN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lum bright="-48000" contrast="42000"/>
          </a:blip>
          <a:stretch>
            <a:fillRect/>
          </a:stretch>
        </p:blipFill>
        <p:spPr>
          <a:xfrm>
            <a:off x="994217" y="2353654"/>
            <a:ext cx="4370557" cy="1763782"/>
          </a:xfrm>
          <a:prstGeom prst="rect">
            <a:avLst/>
          </a:prstGeom>
        </p:spPr>
      </p:pic>
      <p:grpSp>
        <p:nvGrpSpPr>
          <p:cNvPr id="7185" name="组合 7184" title=""/>
          <p:cNvGrpSpPr/>
          <p:nvPr>
            <p:custDataLst>
              <p:tags r:id="rId7"/>
            </p:custDataLst>
          </p:nvPr>
        </p:nvGrpSpPr>
        <p:grpSpPr>
          <a:xfrm>
            <a:off x="382787" y="3176021"/>
            <a:ext cx="1079867" cy="352239"/>
            <a:chOff x="3216" y="1214"/>
            <a:chExt cx="336" cy="137"/>
          </a:xfrm>
        </p:grpSpPr>
        <p:sp>
          <p:nvSpPr>
            <p:cNvPr id="7176" name="直接连接符 7175"/>
            <p:cNvSpPr/>
            <p:nvPr>
              <p:custDataLst>
                <p:tags r:id="rId8"/>
              </p:custDataLst>
            </p:nvPr>
          </p:nvSpPr>
          <p:spPr>
            <a:xfrm>
              <a:off x="3216" y="1214"/>
              <a:ext cx="336" cy="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77" name="直接连接符 7176"/>
            <p:cNvSpPr/>
            <p:nvPr>
              <p:custDataLst>
                <p:tags r:id="rId9"/>
              </p:custDataLst>
            </p:nvPr>
          </p:nvSpPr>
          <p:spPr>
            <a:xfrm>
              <a:off x="3216" y="1282"/>
              <a:ext cx="336" cy="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78" name="直接连接符 7177"/>
            <p:cNvSpPr/>
            <p:nvPr>
              <p:custDataLst>
                <p:tags r:id="rId10"/>
              </p:custDataLst>
            </p:nvPr>
          </p:nvSpPr>
          <p:spPr>
            <a:xfrm>
              <a:off x="3216" y="1351"/>
              <a:ext cx="336" cy="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7183" name="组合 7182" title=""/>
          <p:cNvGrpSpPr/>
          <p:nvPr>
            <p:custDataLst>
              <p:tags r:id="rId11"/>
            </p:custDataLst>
          </p:nvPr>
        </p:nvGrpSpPr>
        <p:grpSpPr>
          <a:xfrm>
            <a:off x="2152949" y="2697147"/>
            <a:ext cx="3041909" cy="662223"/>
            <a:chOff x="3556" y="905"/>
            <a:chExt cx="1872" cy="439"/>
          </a:xfrm>
        </p:grpSpPr>
        <p:sp>
          <p:nvSpPr>
            <p:cNvPr id="7181" name="任意多边形 7180"/>
            <p:cNvSpPr/>
            <p:nvPr>
              <p:custDataLst>
                <p:tags r:id="rId12"/>
              </p:custDataLst>
            </p:nvPr>
          </p:nvSpPr>
          <p:spPr>
            <a:xfrm>
              <a:off x="3556" y="905"/>
              <a:ext cx="1688" cy="437"/>
            </a:xfrm>
            <a:custGeom>
              <a:gdLst>
                <a:gd name="connsiteX0" fmla="*/ 0 w 5728"/>
                <a:gd name="connsiteY0" fmla="*/ 678 h 1260"/>
                <a:gd name="connsiteX1" fmla="*/ 1444 w 5728"/>
                <a:gd name="connsiteY1" fmla="*/ 5 h 1260"/>
                <a:gd name="connsiteX2" fmla="*/ 4221 w 5728"/>
                <a:gd name="connsiteY2" fmla="*/ 820 h 1260"/>
                <a:gd name="connsiteX3" fmla="*/ 5728 w 5728"/>
                <a:gd name="connsiteY3" fmla="*/ 1260 h 1260"/>
              </a:gdLst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0" t="0" r="0" b="0"/>
              <a:pathLst>
                <a:path w="5728" h="1260">
                  <a:moveTo>
                    <a:pt x="0" y="678"/>
                  </a:moveTo>
                  <a:cubicBezTo>
                    <a:pt x="110" y="326"/>
                    <a:pt x="674" y="-49"/>
                    <a:pt x="1444" y="5"/>
                  </a:cubicBezTo>
                  <a:cubicBezTo>
                    <a:pt x="2213" y="59"/>
                    <a:pt x="3475" y="581"/>
                    <a:pt x="4221" y="820"/>
                  </a:cubicBezTo>
                  <a:cubicBezTo>
                    <a:pt x="5195" y="1250"/>
                    <a:pt x="5590" y="1242"/>
                    <a:pt x="5728" y="1260"/>
                  </a:cubicBezTo>
                </a:path>
              </a:pathLst>
            </a:custGeom>
            <a:ln w="57150" cap="flat" cmpd="sng">
              <a:solidFill>
                <a:srgbClr val="0000FF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zh-CN" altLang="en-US" sz="1350">
                <a:latin typeface="Times New Roman"/>
                <a:ea typeface="微软雅黑" panose="020b0503020204020204" charset="-122"/>
                <a:cs typeface="Times New Roman" panose="02020603050405020304" charset="0"/>
              </a:endParaRPr>
            </a:p>
          </p:txBody>
        </p:sp>
        <p:sp>
          <p:nvSpPr>
            <p:cNvPr id="7182" name="直接连接符 7181"/>
            <p:cNvSpPr/>
            <p:nvPr>
              <p:custDataLst>
                <p:tags r:id="rId13"/>
              </p:custDataLst>
            </p:nvPr>
          </p:nvSpPr>
          <p:spPr>
            <a:xfrm>
              <a:off x="5236" y="1344"/>
              <a:ext cx="192" cy="0"/>
            </a:xfrm>
            <a:prstGeom prst="line">
              <a:avLst/>
            </a:prstGeom>
            <a:ln w="57150" cap="flat" cmpd="sng">
              <a:solidFill>
                <a:srgbClr val="0000FF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7202" name="组合 7201" title=""/>
          <p:cNvGrpSpPr/>
          <p:nvPr>
            <p:custDataLst>
              <p:tags r:id="rId14"/>
            </p:custDataLst>
          </p:nvPr>
        </p:nvGrpSpPr>
        <p:grpSpPr>
          <a:xfrm>
            <a:off x="2632155" y="3543472"/>
            <a:ext cx="1026668" cy="1187853"/>
            <a:chOff x="3888" y="1344"/>
            <a:chExt cx="862" cy="602"/>
          </a:xfrm>
        </p:grpSpPr>
        <p:sp>
          <p:nvSpPr>
            <p:cNvPr id="7186" name="直接连接符 7185"/>
            <p:cNvSpPr/>
            <p:nvPr>
              <p:custDataLst>
                <p:tags r:id="rId15"/>
              </p:custDataLst>
            </p:nvPr>
          </p:nvSpPr>
          <p:spPr>
            <a:xfrm flipH="1" flipV="1">
              <a:off x="3888" y="1344"/>
              <a:ext cx="0" cy="602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87" name="直接连接符 7186"/>
            <p:cNvSpPr/>
            <p:nvPr>
              <p:custDataLst>
                <p:tags r:id="rId16"/>
              </p:custDataLst>
            </p:nvPr>
          </p:nvSpPr>
          <p:spPr>
            <a:xfrm flipH="1" flipV="1">
              <a:off x="4173" y="1344"/>
              <a:ext cx="0" cy="602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88" name="直接连接符 7187"/>
            <p:cNvSpPr/>
            <p:nvPr>
              <p:custDataLst>
                <p:tags r:id="rId17"/>
              </p:custDataLst>
            </p:nvPr>
          </p:nvSpPr>
          <p:spPr>
            <a:xfrm flipH="1" flipV="1">
              <a:off x="4457" y="1344"/>
              <a:ext cx="3" cy="602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89" name="直接连接符 7188"/>
            <p:cNvSpPr/>
            <p:nvPr>
              <p:custDataLst>
                <p:tags r:id="rId18"/>
              </p:custDataLst>
            </p:nvPr>
          </p:nvSpPr>
          <p:spPr>
            <a:xfrm flipV="1">
              <a:off x="4745" y="1344"/>
              <a:ext cx="5" cy="602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grpSp>
        <p:nvGrpSpPr>
          <p:cNvPr id="7195" name="组合 7194" title=""/>
          <p:cNvGrpSpPr/>
          <p:nvPr>
            <p:custDataLst>
              <p:tags r:id="rId19"/>
            </p:custDataLst>
          </p:nvPr>
        </p:nvGrpSpPr>
        <p:grpSpPr>
          <a:xfrm>
            <a:off x="2622474" y="2115837"/>
            <a:ext cx="1030002" cy="795011"/>
            <a:chOff x="3837" y="785"/>
            <a:chExt cx="865" cy="358"/>
          </a:xfrm>
        </p:grpSpPr>
        <p:sp>
          <p:nvSpPr>
            <p:cNvPr id="7190" name="直接连接符 7189"/>
            <p:cNvSpPr/>
            <p:nvPr>
              <p:custDataLst>
                <p:tags r:id="rId20"/>
              </p:custDataLst>
            </p:nvPr>
          </p:nvSpPr>
          <p:spPr>
            <a:xfrm flipH="1">
              <a:off x="3837" y="788"/>
              <a:ext cx="0" cy="28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91" name="直接连接符 7190"/>
            <p:cNvSpPr/>
            <p:nvPr>
              <p:custDataLst>
                <p:tags r:id="rId21"/>
              </p:custDataLst>
            </p:nvPr>
          </p:nvSpPr>
          <p:spPr>
            <a:xfrm flipH="1">
              <a:off x="4125" y="785"/>
              <a:ext cx="0" cy="28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92" name="直接连接符 7191"/>
            <p:cNvSpPr/>
            <p:nvPr>
              <p:custDataLst>
                <p:tags r:id="rId22"/>
              </p:custDataLst>
            </p:nvPr>
          </p:nvSpPr>
          <p:spPr>
            <a:xfrm flipH="1">
              <a:off x="4414" y="813"/>
              <a:ext cx="0" cy="28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  <p:sp>
          <p:nvSpPr>
            <p:cNvPr id="7193" name="直接连接符 7192"/>
            <p:cNvSpPr/>
            <p:nvPr>
              <p:custDataLst>
                <p:tags r:id="rId23"/>
              </p:custDataLst>
            </p:nvPr>
          </p:nvSpPr>
          <p:spPr>
            <a:xfrm flipH="1">
              <a:off x="4702" y="855"/>
              <a:ext cx="0" cy="288"/>
            </a:xfrm>
            <a:prstGeom prst="line">
              <a:avLst/>
            </a:prstGeom>
            <a:ln w="57150" cap="flat" cmpd="sng">
              <a:solidFill>
                <a:srgbClr val="FF0000"/>
              </a:solidFill>
              <a:prstDash val="solid"/>
              <a:headEnd type="none" w="med" len="med"/>
              <a:tailEnd type="triangle" w="med" len="med"/>
            </a:ln>
          </p:spPr>
          <p:txBody>
            <a:bodyPr/>
            <a:lstStyle/>
            <a:p/>
          </p:txBody>
        </p:sp>
      </p:grpSp>
      <p:sp>
        <p:nvSpPr>
          <p:cNvPr id="7184" name="直接连接符 7183" title=""/>
          <p:cNvSpPr/>
          <p:nvPr>
            <p:custDataLst>
              <p:tags r:id="rId24"/>
            </p:custDataLst>
          </p:nvPr>
        </p:nvSpPr>
        <p:spPr>
          <a:xfrm flipV="1">
            <a:off x="2097584" y="3508283"/>
            <a:ext cx="2915640" cy="0"/>
          </a:xfrm>
          <a:prstGeom prst="line">
            <a:avLst/>
          </a:prstGeom>
          <a:ln w="57150" cap="flat" cmpd="sng">
            <a:solidFill>
              <a:srgbClr val="0000FF"/>
            </a:solidFill>
            <a:prstDash val="solid"/>
            <a:headEnd type="none" w="med" len="med"/>
            <a:tailEnd type="triangle" w="med" len="med"/>
          </a:ln>
        </p:spPr>
        <p:txBody>
          <a:bodyPr/>
          <a:lstStyle/>
          <a:p/>
        </p:txBody>
      </p:sp>
      <p:pic>
        <p:nvPicPr>
          <p:cNvPr id="3" name="认识飞机升力" title="">
            <a:hlinkClick action="ppaction://media"/>
          </p:cNvPr>
          <p:cNvPicPr>
            <a:picLocks noChangeAspect="1"/>
          </p:cNvPicPr>
          <p:nvPr>
            <a:videoFile r:link="rId27"/>
            <p:custDataLst>
              <p:tags r:id="rId26"/>
            </p:custDataLst>
            <p:extLst>
              <p:ext uri="{DAA4B4D4-6D71-4841-9C94-3DE7FCFB9230}">
                <p14:media xmlns:p14="http://schemas.microsoft.com/office/powerpoint/2010/main" r:embed="rId28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563113" y="2353654"/>
            <a:ext cx="2879151" cy="1799778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grpSp>
        <p:nvGrpSpPr>
          <p:cNvPr id="4" name="组合 9" title=""/>
          <p:cNvGrpSpPr/>
          <p:nvPr>
            <p:custDataLst>
              <p:tags r:id="rId29"/>
            </p:custDataLst>
          </p:nvPr>
        </p:nvGrpSpPr>
        <p:grpSpPr>
          <a:xfrm>
            <a:off x="564" y="55555"/>
            <a:ext cx="3272385" cy="491490"/>
            <a:chOff x="0" y="623478"/>
            <a:chExt cx="3846528" cy="575158"/>
          </a:xfrm>
        </p:grpSpPr>
        <p:grpSp>
          <p:nvGrpSpPr>
            <p:cNvPr id="23" name="组合 10"/>
            <p:cNvGrpSpPr/>
            <p:nvPr>
              <p:custDataLst>
                <p:tags r:id="rId3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3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3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5" name="文本框 11"/>
            <p:cNvSpPr txBox="1"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508243" y="623478"/>
              <a:ext cx="333828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二、升力的产生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7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3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2" name="图片 1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/>
          <a:stretch>
            <a:fillRect/>
          </a:stretch>
        </p:blipFill>
        <p:spPr bwMode="auto">
          <a:xfrm>
            <a:off x="858978" y="2693972"/>
            <a:ext cx="3219815" cy="1943760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pic>
        <p:nvPicPr>
          <p:cNvPr id="3" name="图片 2" title="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tretch>
            <a:fillRect/>
          </a:stretch>
        </p:blipFill>
        <p:spPr bwMode="auto">
          <a:xfrm>
            <a:off x="4389143" y="2693972"/>
            <a:ext cx="3843344" cy="1943760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sp>
        <p:nvSpPr>
          <p:cNvPr id="4" name="文本框 3" title=""/>
          <p:cNvSpPr txBox="1"/>
          <p:nvPr>
            <p:custDataLst>
              <p:tags r:id="rId7"/>
            </p:custDataLst>
          </p:nvPr>
        </p:nvSpPr>
        <p:spPr>
          <a:xfrm>
            <a:off x="681835" y="1216510"/>
            <a:ext cx="7723187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algn="l">
              <a:lnSpc>
                <a:spcPct val="130000"/>
              </a:lnSpc>
              <a:buClrTx/>
              <a:buSzTx/>
              <a:buFontTx/>
            </a:pPr>
            <a:r>
              <a:rPr lang="zh-CN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气流在机翼上、下表面由于流速不同产生压力差，这就是向上的升力</a:t>
            </a:r>
            <a:endParaRPr lang="zh-CN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文本框 4" title=""/>
          <p:cNvSpPr txBox="1"/>
          <p:nvPr>
            <p:custDataLst>
              <p:tags r:id="rId8"/>
            </p:custDataLst>
          </p:nvPr>
        </p:nvSpPr>
        <p:spPr>
          <a:xfrm>
            <a:off x="681835" y="558680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rPr>
              <a:t>实验结论：</a:t>
            </a:r>
            <a:endParaRPr lang="zh-CN" altLang="en-US" sz="2400">
              <a:solidFill>
                <a:schemeClr val="tx1"/>
              </a:solidFill>
              <a:effectLst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6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555"/>
            <a:ext cx="3272385" cy="491490"/>
            <a:chOff x="0" y="623478"/>
            <a:chExt cx="3846528" cy="575158"/>
          </a:xfrm>
        </p:grpSpPr>
        <p:grpSp>
          <p:nvGrpSpPr>
            <p:cNvPr id="23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7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3338285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二、升力的产生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4" name="大国重器“运20”面世" title="">
            <a:hlinkClick action="ppaction://media"/>
          </p:cNvPr>
          <p:cNvPicPr>
            <a:picLocks noChangeAspect="1"/>
          </p:cNvPicPr>
          <p:nvPr>
            <a:videoFile r:link="rId5"/>
            <p:custDataLst>
              <p:tags r:id="rId4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991044" y="1119367"/>
            <a:ext cx="5162548" cy="2904131"/>
          </a:xfrm>
          <a:prstGeom prst="rect">
            <a:avLst/>
          </a:prstGeom>
          <a:ln w="57150">
            <a:gradFill>
              <a:lin ang="5400000" scaled="1"/>
            </a:gradFill>
          </a:ln>
        </p:spPr>
      </p:pic>
      <p:sp>
        <p:nvSpPr>
          <p:cNvPr id="5" name="文本框 4" title=""/>
          <p:cNvSpPr txBox="1"/>
          <p:nvPr>
            <p:custDataLst>
              <p:tags r:id="rId7"/>
            </p:custDataLst>
          </p:nvPr>
        </p:nvSpPr>
        <p:spPr>
          <a:xfrm>
            <a:off x="3278030" y="533334"/>
            <a:ext cx="2912385" cy="534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  <a:buClrTx/>
              <a:buSzTx/>
            </a:pP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大国重器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“</a:t>
            </a:r>
            <a:r>
              <a:rPr lang="zh-CN" altLang="en-US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运</a:t>
            </a:r>
            <a:r>
              <a:rPr lang="en-US" altLang="zh-CN" sz="2400" b="1">
                <a:solidFill>
                  <a:srgbClr val="008080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-20”</a:t>
            </a:r>
            <a:endParaRPr lang="en-US" altLang="zh-CN" sz="2400" b="1">
              <a:solidFill>
                <a:srgbClr val="008080"/>
              </a:solidFill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8"/>
            </p:custDataLst>
          </p:nvPr>
        </p:nvSpPr>
        <p:spPr>
          <a:xfrm>
            <a:off x="2685648" y="4222229"/>
            <a:ext cx="3772704" cy="977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微软雅黑" panose="020b0503020204020204" charset="-122"/>
                <a:sym typeface="+mn-ea"/>
              </a:rPr>
              <a:t>飞机升空的原理是什么呢？</a:t>
            </a:r>
            <a:endParaRPr lang="zh-CN" altLang="en-US" sz="2400">
              <a:latin typeface="Times New Roman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687"/>
            <a:ext cx="2408892" cy="491490"/>
            <a:chOff x="0" y="623478"/>
            <a:chExt cx="2831534" cy="575158"/>
          </a:xfrm>
        </p:grpSpPr>
        <p:grpSp>
          <p:nvGrpSpPr>
            <p:cNvPr id="6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7" name="矩形 6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8" name="矩形 7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11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观察与思考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3" name="图片 2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874" y="1707939"/>
            <a:ext cx="3337148" cy="3157465"/>
          </a:xfrm>
          <a:prstGeom prst="rect">
            <a:avLst/>
          </a:prstGeom>
        </p:spPr>
      </p:pic>
      <p:sp>
        <p:nvSpPr>
          <p:cNvPr id="4" name="文本框 3" title=""/>
          <p:cNvSpPr txBox="1"/>
          <p:nvPr>
            <p:custDataLst>
              <p:tags r:id="rId5"/>
            </p:custDataLst>
          </p:nvPr>
        </p:nvSpPr>
        <p:spPr>
          <a:xfrm>
            <a:off x="502787" y="610160"/>
            <a:ext cx="8133981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01345" algn="l" fontAlgn="auto">
              <a:lnSpc>
                <a:spcPct val="150000"/>
              </a:lnSpc>
              <a:buClrTx/>
              <a:buSzTx/>
              <a:defRPr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在火车站或地铁站，离站台边缘一定距离的地方标有一条安全线，为什么人不能站在安全线以内？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/>
          <a:stretch>
            <a:fillRect/>
          </a:stretch>
        </p:blipFill>
        <p:spPr bwMode="auto">
          <a:xfrm>
            <a:off x="502787" y="2067940"/>
            <a:ext cx="2852703" cy="1903495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pic>
        <p:nvPicPr>
          <p:cNvPr id="8" name="图片 7" title="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8"/>
          <a:stretch>
            <a:fillRect/>
          </a:stretch>
        </p:blipFill>
        <p:spPr bwMode="auto">
          <a:xfrm>
            <a:off x="2484378" y="2931433"/>
            <a:ext cx="2723814" cy="1876193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grpSp>
        <p:nvGrpSpPr>
          <p:cNvPr id="2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555"/>
            <a:ext cx="7262233" cy="491490"/>
            <a:chOff x="0" y="623478"/>
            <a:chExt cx="8536399" cy="575158"/>
          </a:xfrm>
        </p:grpSpPr>
        <p:grpSp>
          <p:nvGrpSpPr>
            <p:cNvPr id="2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802815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三、生活中有关流体压强与流速关系的现象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grpSp>
        <p:nvGrpSpPr>
          <p:cNvPr id="5" name="组合 4" title=""/>
          <p:cNvGrpSpPr/>
          <p:nvPr>
            <p:custDataLst>
              <p:tags r:id="rId3"/>
            </p:custDataLst>
          </p:nvPr>
        </p:nvGrpSpPr>
        <p:grpSpPr>
          <a:xfrm>
            <a:off x="4752318" y="1405082"/>
            <a:ext cx="3885720" cy="3047624"/>
            <a:chOff x="7484" y="2213"/>
            <a:chExt cx="6120" cy="4800"/>
          </a:xfrm>
        </p:grpSpPr>
        <p:pic>
          <p:nvPicPr>
            <p:cNvPr id="20487" name="图片 40963" descr="C:\Users\Administrator\Desktop\图片2.png图片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l="1596" t="676" r="702" b="983"/>
            <a:stretch>
              <a:fillRect/>
            </a:stretch>
          </p:blipFill>
          <p:spPr bwMode="auto">
            <a:xfrm>
              <a:off x="7484" y="2213"/>
              <a:ext cx="6120" cy="4800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  <a:effectLst/>
          </p:spPr>
        </p:pic>
        <p:sp>
          <p:nvSpPr>
            <p:cNvPr id="40965" name="矩形 40964"/>
            <p:cNvSpPr/>
            <p:nvPr>
              <p:custDataLst>
                <p:tags r:id="rId6"/>
              </p:custDataLst>
            </p:nvPr>
          </p:nvSpPr>
          <p:spPr>
            <a:xfrm>
              <a:off x="7484" y="6446"/>
              <a:ext cx="3912" cy="56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eaLnBrk="0" fontAlgn="base" hangingPunct="0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地铁站台安装屏蔽门</a:t>
              </a:r>
              <a:endParaRPr lang="zh-CN" altLang="en-US" sz="20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4" name="组合 3" title=""/>
          <p:cNvGrpSpPr/>
          <p:nvPr>
            <p:custDataLst>
              <p:tags r:id="rId7"/>
            </p:custDataLst>
          </p:nvPr>
        </p:nvGrpSpPr>
        <p:grpSpPr>
          <a:xfrm>
            <a:off x="521835" y="1005716"/>
            <a:ext cx="3888260" cy="3186037"/>
            <a:chOff x="821" y="1584"/>
            <a:chExt cx="6124" cy="5018"/>
          </a:xfrm>
        </p:grpSpPr>
        <p:pic>
          <p:nvPicPr>
            <p:cNvPr id="20485" name="图片 40968" descr="铁路防护网2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8"/>
            <a:stretch>
              <a:fillRect/>
            </a:stretch>
          </p:blipFill>
          <p:spPr bwMode="auto">
            <a:xfrm>
              <a:off x="821" y="1584"/>
              <a:ext cx="6124" cy="5018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  <a:effectLst/>
          </p:spPr>
        </p:pic>
        <p:sp>
          <p:nvSpPr>
            <p:cNvPr id="40967" name="矩形 40966"/>
            <p:cNvSpPr/>
            <p:nvPr>
              <p:custDataLst>
                <p:tags r:id="rId10"/>
              </p:custDataLst>
            </p:nvPr>
          </p:nvSpPr>
          <p:spPr>
            <a:xfrm>
              <a:off x="821" y="6035"/>
              <a:ext cx="3318" cy="56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eaLnBrk="0" fontAlgn="base" hangingPunct="0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effectLst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铁路旁有防护网</a:t>
              </a:r>
              <a:endParaRPr lang="zh-CN" altLang="en-US" sz="2000" b="1">
                <a:solidFill>
                  <a:srgbClr val="008080"/>
                </a:solidFill>
                <a:effectLst/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6" name="组合 9" title=""/>
          <p:cNvGrpSpPr/>
          <p:nvPr>
            <p:custDataLst>
              <p:tags r:id="rId11"/>
            </p:custDataLst>
          </p:nvPr>
        </p:nvGrpSpPr>
        <p:grpSpPr>
          <a:xfrm>
            <a:off x="564" y="55555"/>
            <a:ext cx="7262233" cy="491490"/>
            <a:chOff x="0" y="623478"/>
            <a:chExt cx="8536399" cy="575158"/>
          </a:xfrm>
        </p:grpSpPr>
        <p:grpSp>
          <p:nvGrpSpPr>
            <p:cNvPr id="7" name="组合 10"/>
            <p:cNvGrpSpPr/>
            <p:nvPr>
              <p:custDataLst>
                <p:tags r:id="rId12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8" name="矩形 7"/>
              <p:cNvSpPr/>
              <p:nvPr>
                <p:custDataLst>
                  <p:tags r:id="rId13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9" name="矩形 8"/>
              <p:cNvSpPr/>
              <p:nvPr>
                <p:custDataLst>
                  <p:tags r:id="rId14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0" name="文本框 11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508243" y="623478"/>
              <a:ext cx="802815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三、生活中有关流体压强与流速关系的现象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2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395536" y="483518"/>
            <a:ext cx="78855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5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．一辆赛车在赛道上疾驰，其尾翼风板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又叫气流偏导器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如图所示，下列说法正确的是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．尾翼上方的空气流速小，赛车被向下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压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．尾翼上方的空气流速大，赛车被向下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压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．尾翼上方的空气流速大，赛车被向上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抬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D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．尾翼上方的空气流速小</a:t>
            </a:r>
            <a:r>
              <a:rPr lang="zh-CN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endParaRPr lang="en-US" altLang="zh-CN" sz="2400" b="1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  <a:p>
            <a:pPr fontAlgn="auto">
              <a:lnSpc>
                <a:spcPct val="150000"/>
              </a:lnSpc>
            </a:pPr>
            <a:r>
              <a:rPr lang="zh-CN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赛车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被向上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抬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endParaRPr lang="en-US" altLang="zh-CN" sz="2400" b="1" kern="100">
              <a:solidFill>
                <a:srgbClr val="000000"/>
              </a:solidFill>
              <a:effectLst/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9" name="文本框 1" title=""/>
          <p:cNvSpPr txBox="1"/>
          <p:nvPr>
            <p:custDataLst>
              <p:tags r:id="rId4"/>
            </p:custDataLst>
          </p:nvPr>
        </p:nvSpPr>
        <p:spPr>
          <a:xfrm>
            <a:off x="4788024" y="1064463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122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3341621"/>
            <a:ext cx="3284395" cy="111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2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情境应用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4" name="文本框 3" title=""/>
          <p:cNvSpPr txBox="1"/>
          <p:nvPr>
            <p:custDataLst>
              <p:tags r:id="rId3"/>
            </p:custDataLst>
          </p:nvPr>
        </p:nvSpPr>
        <p:spPr>
          <a:xfrm>
            <a:off x="595486" y="2817782"/>
            <a:ext cx="7956838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buClrTx/>
              <a:buSzTx/>
              <a:buFontTx/>
              <a:defRPr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轿车在高速行驶时由于上方空气流速____，压强____，下方空气流速____，压强____，从而产生一个______(选填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向上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向下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)的升力，因此，地面受到的压力_______(选填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大于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等于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或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小于</a:t>
            </a:r>
            <a:r>
              <a:rPr lang="en-US" altLang="zh-CN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”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)车的重力。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00" name="图片 99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rcRect b="4017"/>
          <a:stretch>
            <a:fillRect/>
          </a:stretch>
        </p:blipFill>
        <p:spPr bwMode="auto">
          <a:xfrm>
            <a:off x="2685013" y="847620"/>
            <a:ext cx="3773339" cy="2035559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  <a:effectLst/>
        </p:spPr>
      </p:pic>
      <p:sp>
        <p:nvSpPr>
          <p:cNvPr id="134152" name="Text Box 3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590414" y="2950481"/>
            <a:ext cx="462858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</a:t>
            </a:r>
            <a:r>
              <a:rPr lang="zh-CN" altLang="en-US" sz="21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1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5" name="Text Box 3" title="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68512" y="2950481"/>
            <a:ext cx="462858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</a:t>
            </a:r>
            <a:r>
              <a:rPr lang="zh-CN" altLang="en-US" sz="21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1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Text Box 3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268504" y="3515561"/>
            <a:ext cx="462858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快</a:t>
            </a:r>
            <a:r>
              <a:rPr lang="zh-CN" altLang="en-US" sz="21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1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8" name="Text Box 3" title="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721205" y="3515561"/>
            <a:ext cx="462858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</a:t>
            </a:r>
            <a:r>
              <a:rPr lang="zh-CN" altLang="en-US" sz="21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1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" name="Text Box 3" title="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371368" y="3515561"/>
            <a:ext cx="833017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向上</a:t>
            </a:r>
            <a:r>
              <a:rPr lang="zh-CN" altLang="en-US" sz="21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1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Text Box 3" title="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82153" y="4585404"/>
            <a:ext cx="833017" cy="4603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小于</a:t>
            </a:r>
            <a:r>
              <a:rPr lang="zh-CN" altLang="en-US" sz="2100" b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endParaRPr lang="zh-CN" altLang="en-US" sz="2100" b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1" name="云形标注 10" title=""/>
          <p:cNvSpPr/>
          <p:nvPr>
            <p:custDataLst>
              <p:tags r:id="rId12"/>
            </p:custDataLst>
          </p:nvPr>
        </p:nvSpPr>
        <p:spPr>
          <a:xfrm>
            <a:off x="5926923" y="727620"/>
            <a:ext cx="2879644" cy="1115862"/>
          </a:xfrm>
          <a:prstGeom prst="cloudCallout">
            <a:avLst>
              <a:gd name="adj1" fmla="val -66778"/>
              <a:gd name="adj2" fmla="val 30683"/>
            </a:avLst>
          </a:prstGeom>
          <a:solidFill>
            <a:schemeClr val="bg1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 latinLnBrk="0">
              <a:lnSpc>
                <a:spcPct val="100000"/>
              </a:lnSpc>
              <a:buClrTx/>
              <a:buSzTx/>
              <a:buFontTx/>
            </a:pPr>
            <a:r>
              <a:rPr lang="zh-CN" altLang="en-US" sz="2200" b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</a:rPr>
              <a:t>汽车如果开得过快会怎样？</a:t>
            </a:r>
            <a:endParaRPr lang="zh-CN" altLang="en-US" sz="2200" b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</a:endParaRPr>
          </a:p>
        </p:txBody>
      </p:sp>
      <p:grpSp>
        <p:nvGrpSpPr>
          <p:cNvPr id="6" name="组合 9" title=""/>
          <p:cNvGrpSpPr/>
          <p:nvPr>
            <p:custDataLst>
              <p:tags r:id="rId13"/>
            </p:custDataLst>
          </p:nvPr>
        </p:nvGrpSpPr>
        <p:grpSpPr>
          <a:xfrm>
            <a:off x="564" y="55555"/>
            <a:ext cx="7262233" cy="491490"/>
            <a:chOff x="0" y="623478"/>
            <a:chExt cx="8536399" cy="575158"/>
          </a:xfrm>
        </p:grpSpPr>
        <p:grpSp>
          <p:nvGrpSpPr>
            <p:cNvPr id="12" name="组合 10"/>
            <p:cNvGrpSpPr/>
            <p:nvPr>
              <p:custDataLst>
                <p:tags r:id="rId14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3" name="矩形 12"/>
              <p:cNvSpPr/>
              <p:nvPr>
                <p:custDataLst>
                  <p:tags r:id="rId15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4" name="矩形 13"/>
              <p:cNvSpPr/>
              <p:nvPr>
                <p:custDataLst>
                  <p:tags r:id="rId16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5" name="文本框 11"/>
            <p:cNvSpPr txBox="1"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508243" y="623478"/>
              <a:ext cx="802815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三、生活中有关流体压强与流速关系的现象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152" grpId="0"/>
      <p:bldP spid="5" grpId="0"/>
      <p:bldP spid="7" grpId="0"/>
      <p:bldP spid="8" grpId="0"/>
      <p:bldP spid="9" grpId="0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5" name="矩形 4" title=""/>
          <p:cNvSpPr/>
          <p:nvPr>
            <p:custDataLst>
              <p:tags r:id="rId3"/>
            </p:custDataLst>
          </p:nvPr>
        </p:nvSpPr>
        <p:spPr>
          <a:xfrm>
            <a:off x="377923" y="273010"/>
            <a:ext cx="7726685" cy="2799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6.(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新情境题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飞盘在年轻人中备受欢迎，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2025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年成都世运会飞盘项目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8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月正式开赛，运动员水平抛出飞盘，飞盘出手后短时间内能够上升一段高度，从而飞得更远，从侧面看运动轨迹如图所示，飞行过程中飞盘的形状应为选项中的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　　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14" name="文本框 1" title=""/>
          <p:cNvSpPr txBox="1"/>
          <p:nvPr>
            <p:custDataLst>
              <p:tags r:id="rId4"/>
            </p:custDataLst>
          </p:nvPr>
        </p:nvSpPr>
        <p:spPr>
          <a:xfrm>
            <a:off x="1547664" y="2499968"/>
            <a:ext cx="400748" cy="572847"/>
          </a:xfrm>
          <a:prstGeom prst="rect">
            <a:avLst/>
          </a:prstGeom>
          <a:noFill/>
        </p:spPr>
        <p:txBody>
          <a:bodyPr vert="horz" wrap="none" rtlCol="0">
            <a:noAutofit/>
          </a:bodyPr>
          <a:lstStyle/>
          <a:p>
            <a:pPr fontAlgn="auto">
              <a:lnSpc>
                <a:spcPct val="150000"/>
              </a:lnSpc>
            </a:pPr>
            <a:r>
              <a:rPr kumimoji="0" lang="en-US" altLang="zh-CN" sz="2400" b="1" i="0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/>
                <a:ea typeface="宋体" panose="02010600030101010101" pitchFamily="2" charset="-122"/>
                <a:cs typeface="+mn-cs"/>
              </a:rPr>
              <a:t>A</a:t>
            </a:r>
            <a:endParaRPr kumimoji="0" lang="en-US" altLang="zh-CN" sz="2400" b="1" i="0" strike="noStrike" kern="1200" cap="none" spc="0" normalizeH="0" baseline="0" noProof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6146" name="Picture 2" title="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3039693"/>
            <a:ext cx="2816634" cy="1275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575930"/>
            <a:ext cx="5556250" cy="66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809455" y="601271"/>
            <a:ext cx="7629853" cy="10147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601345">
              <a:lnSpc>
                <a:spcPct val="125000"/>
              </a:lnSpc>
              <a:buClrTx/>
              <a:buSzTx/>
              <a:buFontTx/>
              <a:defRPr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根据实际需要，车需要开比较快，你有什么好办法增加汽车的稳定性吗？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4" name="组合 3" title=""/>
          <p:cNvGrpSpPr/>
          <p:nvPr>
            <p:custDataLst>
              <p:tags r:id="rId4"/>
            </p:custDataLst>
          </p:nvPr>
        </p:nvGrpSpPr>
        <p:grpSpPr>
          <a:xfrm>
            <a:off x="940883" y="2000638"/>
            <a:ext cx="3598101" cy="2530163"/>
            <a:chOff x="6227" y="2641"/>
            <a:chExt cx="5667" cy="3985"/>
          </a:xfrm>
        </p:grpSpPr>
        <p:pic>
          <p:nvPicPr>
            <p:cNvPr id="6" name="图片 5" descr="11019160_aston_martin-vantage_gte_racecar-2018-1024-04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"/>
            <a:stretch>
              <a:fillRect/>
            </a:stretch>
          </p:blipFill>
          <p:spPr bwMode="auto">
            <a:xfrm>
              <a:off x="6227" y="2641"/>
              <a:ext cx="5667" cy="3970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  <a:effectLst/>
          </p:spPr>
        </p:pic>
        <p:sp>
          <p:nvSpPr>
            <p:cNvPr id="2" name="矩形 1"/>
            <p:cNvSpPr/>
            <p:nvPr>
              <p:custDataLst>
                <p:tags r:id="rId7"/>
              </p:custDataLst>
            </p:nvPr>
          </p:nvSpPr>
          <p:spPr>
            <a:xfrm>
              <a:off x="6227" y="6059"/>
              <a:ext cx="2721" cy="56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eaLnBrk="0" fontAlgn="base" hangingPunct="0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+mn-ea"/>
                </a:rPr>
                <a:t>汽车“尾翼”</a:t>
              </a:r>
              <a:endParaRPr lang="zh-CN" altLang="en-US" sz="2000" b="1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7" name="组合 6" title=""/>
          <p:cNvGrpSpPr/>
          <p:nvPr>
            <p:custDataLst>
              <p:tags r:id="rId8"/>
            </p:custDataLst>
          </p:nvPr>
        </p:nvGrpSpPr>
        <p:grpSpPr>
          <a:xfrm>
            <a:off x="4744699" y="2000638"/>
            <a:ext cx="3852704" cy="2519369"/>
            <a:chOff x="7472" y="3151"/>
            <a:chExt cx="6068" cy="3968"/>
          </a:xfrm>
        </p:grpSpPr>
        <p:pic>
          <p:nvPicPr>
            <p:cNvPr id="101" name="图片 100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9"/>
            <a:srcRect l="21631" t="46864" r="17183" b="11049"/>
            <a:stretch>
              <a:fillRect/>
            </a:stretch>
          </p:blipFill>
          <p:spPr bwMode="auto">
            <a:xfrm>
              <a:off x="7472" y="3151"/>
              <a:ext cx="6069" cy="3969"/>
            </a:xfrm>
            <a:prstGeom prst="rect">
              <a:avLst/>
            </a:prstGeom>
            <a:noFill/>
            <a:ln w="19050" cap="flat" cmpd="sng">
              <a:noFill/>
              <a:prstDash val="solid"/>
              <a:miter/>
              <a:headEnd type="none" w="med" len="med"/>
              <a:tailEnd type="none" w="med" len="med"/>
            </a:ln>
            <a:effectLst/>
          </p:spPr>
        </p:pic>
        <p:sp>
          <p:nvSpPr>
            <p:cNvPr id="5" name="矩形 4"/>
            <p:cNvSpPr/>
            <p:nvPr>
              <p:custDataLst>
                <p:tags r:id="rId11"/>
              </p:custDataLst>
            </p:nvPr>
          </p:nvSpPr>
          <p:spPr>
            <a:xfrm>
              <a:off x="7472" y="6553"/>
              <a:ext cx="1928" cy="567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 eaLnBrk="0" fontAlgn="base" hangingPunct="0">
                <a:buClrTx/>
                <a:buSzTx/>
                <a:buFontTx/>
              </a:pPr>
              <a:r>
                <a:rPr lang="zh-CN" altLang="en-US" sz="2000" b="1">
                  <a:solidFill>
                    <a:srgbClr val="00808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作用原理</a:t>
              </a:r>
              <a:endParaRPr lang="zh-CN" altLang="en-US" sz="2000" b="1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grpSp>
        <p:nvGrpSpPr>
          <p:cNvPr id="8" name="组合 9" title=""/>
          <p:cNvGrpSpPr/>
          <p:nvPr>
            <p:custDataLst>
              <p:tags r:id="rId12"/>
            </p:custDataLst>
          </p:nvPr>
        </p:nvGrpSpPr>
        <p:grpSpPr>
          <a:xfrm>
            <a:off x="564" y="55555"/>
            <a:ext cx="7262233" cy="491490"/>
            <a:chOff x="0" y="623478"/>
            <a:chExt cx="8536399" cy="575158"/>
          </a:xfrm>
        </p:grpSpPr>
        <p:grpSp>
          <p:nvGrpSpPr>
            <p:cNvPr id="23" name="组合 10"/>
            <p:cNvGrpSpPr/>
            <p:nvPr>
              <p:custDataLst>
                <p:tags r:id="rId13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4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5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9" name="文本框 1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508243" y="623478"/>
              <a:ext cx="802815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三、生活中有关流体压强与流速关系的现象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9458" name="Picture 37" title="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1044297" y="1602718"/>
            <a:ext cx="2279369" cy="2462342"/>
          </a:xfrm>
          <a:prstGeom prst="rect">
            <a:avLst/>
          </a:prstGeom>
          <a:noFill/>
          <a:ln w="9525">
            <a:noFill/>
            <a:miter lim="800000"/>
          </a:ln>
        </p:spPr>
      </p:pic>
      <p:pic>
        <p:nvPicPr>
          <p:cNvPr id="19459" name="Picture 29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 bwMode="auto">
          <a:xfrm>
            <a:off x="3762010" y="1576149"/>
            <a:ext cx="4780375" cy="2515479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id="6" name="文本框 5" title=""/>
          <p:cNvSpPr txBox="1"/>
          <p:nvPr>
            <p:custDataLst>
              <p:tags r:id="rId8"/>
            </p:custDataLst>
          </p:nvPr>
        </p:nvSpPr>
        <p:spPr>
          <a:xfrm>
            <a:off x="2402473" y="825398"/>
            <a:ext cx="42488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  <a:buSz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草原犬鼠的“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空调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”洞穴原理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文本框 1" title=""/>
          <p:cNvSpPr txBox="1"/>
          <p:nvPr>
            <p:custDataLst>
              <p:tags r:id="rId9"/>
            </p:custDataLst>
          </p:nvPr>
        </p:nvSpPr>
        <p:spPr>
          <a:xfrm>
            <a:off x="1441202" y="4381594"/>
            <a:ext cx="6171438" cy="82994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你能叙述一下这个结构是如何发挥作用的吗？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3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555"/>
            <a:ext cx="7262233" cy="491490"/>
            <a:chOff x="0" y="623478"/>
            <a:chExt cx="8536399" cy="575158"/>
          </a:xfrm>
        </p:grpSpPr>
        <p:grpSp>
          <p:nvGrpSpPr>
            <p:cNvPr id="2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4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802815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三、生活中有关流体压强与流速关系的现象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2737" y="547975"/>
            <a:ext cx="801471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7.(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新考法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草原犬鼠的洞穴是一个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天然空调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。小点同学对草原犬鼠的洞穴非常感兴趣，他为草原犬鼠设计了如图所示的洞穴，洞穴中空气流动的方向是从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甲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乙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洞口流入。小点将卧室安排在如图位置，你认为草原犬鼠的厕所应该修建在</a:t>
            </a: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</a:t>
            </a:r>
            <a:endParaRPr lang="en-US" altLang="zh-CN" sz="2400" b="1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</a:endParaRPr>
          </a:p>
          <a:p>
            <a:pPr algn="just" fontAlgn="base" latinLnBrk="1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“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”“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B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“</a:t>
            </a:r>
            <a:r>
              <a:rPr lang="en-US" altLang="zh-CN" sz="2400" b="1" i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”)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位置。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(4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717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7220" y="2787774"/>
            <a:ext cx="2360754" cy="1635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6156176" y="1779662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乙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330095" y="2787774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endParaRPr lang="en-US" altLang="zh-CN" sz="2400" b="1" i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" name="文本框 1" title=""/>
          <p:cNvSpPr txBox="1"/>
          <p:nvPr>
            <p:custDataLst>
              <p:tags r:id="rId3"/>
            </p:custDataLst>
          </p:nvPr>
        </p:nvSpPr>
        <p:spPr>
          <a:xfrm>
            <a:off x="546597" y="610795"/>
            <a:ext cx="8144140" cy="3646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algn="l" fontAlgn="auto">
              <a:lnSpc>
                <a:spcPct val="150000"/>
              </a:lnSpc>
              <a:spcBef>
                <a:spcPct val="0"/>
              </a:spcBef>
              <a:buClrTx/>
              <a:buSzTx/>
              <a:defRPr/>
            </a:pP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191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2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年秋天，当时世界上最大的远洋巨轮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奥林匹克号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正在大海中航行，在距它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100m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以外有一艘比它小得多的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豪克号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铁架巡洋舰，正与它平行高速航行着。突然见，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豪克号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像着了魔似的失去控制，</a:t>
            </a:r>
            <a:endParaRPr lang="zh-CN" altLang="en-US" sz="22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Tx/>
              <a:buSzTx/>
              <a:defRPr/>
            </a:pP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向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奥林匹克号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冲去，</a:t>
            </a:r>
            <a:endParaRPr lang="zh-CN" altLang="en-US" sz="22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Tx/>
              <a:buSzTx/>
              <a:defRPr/>
            </a:pP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把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“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奥林匹克号</a:t>
            </a:r>
            <a:r>
              <a:rPr lang="en-US" altLang="zh-CN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”</a:t>
            </a: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的船舷</a:t>
            </a:r>
            <a:endParaRPr lang="zh-CN" altLang="en-US" sz="22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  <a:p>
            <a:pPr indent="0" algn="l" fontAlgn="auto">
              <a:lnSpc>
                <a:spcPct val="150000"/>
              </a:lnSpc>
              <a:spcBef>
                <a:spcPct val="0"/>
              </a:spcBef>
              <a:buClrTx/>
              <a:buSzTx/>
              <a:defRPr/>
            </a:pPr>
            <a:r>
              <a:rPr lang="zh-CN" altLang="en-US" sz="22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撞了一个大洞。</a:t>
            </a:r>
            <a:endParaRPr lang="zh-CN" altLang="en-US" sz="22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555"/>
            <a:ext cx="7262233" cy="491490"/>
            <a:chOff x="0" y="623478"/>
            <a:chExt cx="8536399" cy="575158"/>
          </a:xfrm>
        </p:grpSpPr>
        <p:grpSp>
          <p:nvGrpSpPr>
            <p:cNvPr id="23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802815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三、生活中有关流体压强与流速关系的现象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  <p:pic>
        <p:nvPicPr>
          <p:cNvPr id="5" name="图片 4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594222" y="2394924"/>
            <a:ext cx="4096514" cy="22914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 flipH="1">
            <a:off x="10820400" y="11061700"/>
            <a:ext cx="0" cy="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/>
  <p:timing/>
</p:sld>
</file>

<file path=ppt/slides/slide2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745327" y="614604"/>
            <a:ext cx="3988578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0" indent="0" algn="l" fontAlgn="auto">
              <a:lnSpc>
                <a:spcPct val="150000"/>
              </a:lnSpc>
              <a:spcBef>
                <a:spcPct val="0"/>
              </a:spcBef>
              <a:buClrTx/>
              <a:buSzTx/>
              <a:buFontTx/>
              <a:defRPr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cs typeface="Times New Roman" panose="02020603050405020304" charset="0"/>
                <a:sym typeface="+mn-ea"/>
              </a:rPr>
              <a:t>水翼船下部有类似飞机机翼的水翼，船在水中高速航行时，浸在水中的水翼船会获得升力，将船体托出水面，这样就减少了船体受到的阻力，提高航速。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grpSp>
        <p:nvGrpSpPr>
          <p:cNvPr id="4" name="组合 9" title=""/>
          <p:cNvGrpSpPr/>
          <p:nvPr>
            <p:custDataLst>
              <p:tags r:id="rId4"/>
            </p:custDataLst>
          </p:nvPr>
        </p:nvGrpSpPr>
        <p:grpSpPr>
          <a:xfrm>
            <a:off x="564" y="55555"/>
            <a:ext cx="7262233" cy="491490"/>
            <a:chOff x="0" y="623478"/>
            <a:chExt cx="8536399" cy="575158"/>
          </a:xfrm>
        </p:grpSpPr>
        <p:grpSp>
          <p:nvGrpSpPr>
            <p:cNvPr id="23" name="组合 10"/>
            <p:cNvGrpSpPr/>
            <p:nvPr>
              <p:custDataLst>
                <p:tags r:id="rId5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6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7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6" name="文本框 11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508243" y="623478"/>
              <a:ext cx="8028156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三、生活中有关流体压强与流速关系的现象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  <p:pic>
        <p:nvPicPr>
          <p:cNvPr id="5" name="图片 4" title="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733905" y="776509"/>
            <a:ext cx="4047625" cy="4066673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4" name="图片 103" title="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896439" y="1250161"/>
            <a:ext cx="3527564" cy="2346285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pic>
        <p:nvPicPr>
          <p:cNvPr id="105" name="图片 104" title=""/>
          <p:cNvPicPr/>
          <p:nvPr>
            <p:custDataLst>
              <p:tags r:id="rId6"/>
            </p:custDataLst>
          </p:nvPr>
        </p:nvPicPr>
        <p:blipFill>
          <a:blip r:embed="rId5">
            <a:clrChange>
              <a:clrFrom>
                <a:srgbClr val="FFFFCB"/>
              </a:clrFrom>
              <a:clrTo>
                <a:srgbClr val="FFFFCB"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781524" y="1256510"/>
            <a:ext cx="3707542" cy="2339711"/>
          </a:xfrm>
          <a:prstGeom prst="rect">
            <a:avLst/>
          </a:prstGeom>
          <a:noFill/>
          <a:ln w="12700">
            <a:noFill/>
          </a:ln>
          <a:effectLst/>
        </p:spPr>
        <p:style>
          <a:lnRef idx="0">
            <a:scrgbClr r="0" g="0" b="0"/>
          </a:lnRef>
          <a:fillRef idx="4294967295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8" name="文本框 7" title=""/>
          <p:cNvSpPr txBox="1"/>
          <p:nvPr>
            <p:custDataLst>
              <p:tags r:id="rId7"/>
            </p:custDataLst>
          </p:nvPr>
        </p:nvSpPr>
        <p:spPr>
          <a:xfrm>
            <a:off x="3048188" y="4030482"/>
            <a:ext cx="304762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它们有什么共同特点？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8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一、探究流体的压强与流速的关系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9" name="矩形 8" title=""/>
          <p:cNvSpPr/>
          <p:nvPr>
            <p:custDataLst>
              <p:tags r:id="rId3"/>
            </p:custDataLst>
          </p:nvPr>
        </p:nvSpPr>
        <p:spPr>
          <a:xfrm>
            <a:off x="323402" y="195486"/>
            <a:ext cx="8014717" cy="39002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8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．如图所示的是某种喷雾器的工作原理示意图，当喷雾器未工作时，细管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内、外液面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。当喷雾器工作时，空气从细管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的右端快速喷出，导致细管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上方空气的流速突然增大，细管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内液面上方气压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大于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细管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外液面上方的气压，液体就沿细管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的管口流出，同时受到气流的冲击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形成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雾状喷出。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(4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819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3872" y="3128288"/>
            <a:ext cx="2203212" cy="1131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4572000" y="843558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相平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5580112" y="191477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小于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4" name="矩形 13" title=""/>
          <p:cNvSpPr/>
          <p:nvPr>
            <p:custDataLst>
              <p:tags r:id="rId3"/>
            </p:custDataLst>
          </p:nvPr>
        </p:nvSpPr>
        <p:spPr>
          <a:xfrm>
            <a:off x="438033" y="556681"/>
            <a:ext cx="8166415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9.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如图所示的容器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是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不是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连通器。当塞子拔出后，管中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处液体流速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处，将观察到甲管液面的高度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乙管液面的高度。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后两空均填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大于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等于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(6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9218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2794922"/>
            <a:ext cx="1859419" cy="120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129511" y="627534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是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5394423" y="1173981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小于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8"/>
            </p:custDataLst>
          </p:nvPr>
        </p:nvSpPr>
        <p:spPr>
          <a:xfrm>
            <a:off x="2846804" y="170765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大于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10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．如何让倒置漏斗下的乒乓球不下落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？小点和小训用不同方法解决了问题。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小点将乒乓球放在漏斗的下面紧贴漏斗，从漏斗口向下迅速吹气，乒乓球不会掉下来。这是因为乒乓球上方的空气流速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，压强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，产生上下表面的压力差。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均填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大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</a:t>
            </a:r>
            <a:r>
              <a:rPr lang="en-US" altLang="zh-CN" sz="2400" b="1" kern="100" smtClean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endParaRPr lang="en-US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3472370"/>
            <a:ext cx="1017793" cy="106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2674585" y="2715766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4932040" y="2729028"/>
            <a:ext cx="4940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49649"/>
            <a:ext cx="779869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2)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小训从漏斗口向上吸气，乒乓球也不会掉下来。这是因为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的作用。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(3)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下列生活现象中的物理原理与小点相同的是</a:t>
            </a:r>
            <a:r>
              <a:rPr lang="en-US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．龙卷风将物体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吸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到空中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．将吸盘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吸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在玻璃上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C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．吸尘器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吸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走地上的头发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(8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10242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76256" y="3472370"/>
            <a:ext cx="1017793" cy="1064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1475656" y="1059582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大气压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6895000" y="1673909"/>
            <a:ext cx="6303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AC</a:t>
            </a:r>
            <a:endParaRPr lang="en-US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7922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常州模拟节选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风力发电机组叶片横截面的示意图如图所示，一面较平，另一面弯曲。叶片在风的作用下旋转，当风正面垂直吹向图中所示的静止叶片时，从正面看叶片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会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顺时针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逆时针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转动。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(2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仿宋_GB2312"/>
                <a:cs typeface="Courier New" panose="02070309020205020404"/>
              </a:rPr>
              <a:t>)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 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Courier New" panose="02070309020205020404"/>
            </a:endParaRPr>
          </a:p>
        </p:txBody>
      </p:sp>
      <p:pic>
        <p:nvPicPr>
          <p:cNvPr id="1126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4147" y="3086224"/>
            <a:ext cx="2136716" cy="1470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2141537" y="2427734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顺时针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699542"/>
            <a:ext cx="7798694" cy="2775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12.(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新器材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盐城模拟改编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小乐在探究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气体的压强与流速的关系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时，设计了如图甲所示的实验，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A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B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、</a:t>
            </a:r>
            <a:r>
              <a:rPr lang="en-US" altLang="zh-CN" sz="2400" b="1" i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C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为三节直径不同的管子，三节管子连接在一起，分别插入气体压强传感器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测量气体压强的装置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探头，右端与抽气机相连。</a:t>
            </a:r>
            <a:endParaRPr lang="zh-CN" altLang="zh-CN" sz="2400" b="1" kern="10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12290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39752" y="2931790"/>
            <a:ext cx="4306785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 title="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6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7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4695" y="10527"/>
            <a:ext cx="2315057" cy="43088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3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思维提升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</p:spTree>
  </p:cSld>
  <p:clrMapOvr>
    <a:masterClrMapping/>
  </p:clrMapOvr>
  <p:transition/>
  <p:timing/>
</p:sld>
</file>

<file path=ppt/slides/slide3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83518"/>
            <a:ext cx="7798694" cy="2238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用抽气机抽气时，收集到的信息如图乙所示，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管中的气流速度最大。图线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①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反映的是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管内气体压强随时间变化的情况。由图像可知：平稳流动的气体，流速大处压强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；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1668" y="2962206"/>
            <a:ext cx="4306785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755576" y="1117595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endParaRPr lang="en-US" altLang="zh-CN" sz="2400" b="1" i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755576" y="1678037"/>
            <a:ext cx="3898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en-US" altLang="zh-CN" sz="2400" b="1" i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A</a:t>
            </a:r>
            <a:endParaRPr lang="en-US" altLang="zh-CN" sz="2400" b="1" i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6" name="矩形 5" title=""/>
          <p:cNvSpPr/>
          <p:nvPr>
            <p:custDataLst>
              <p:tags r:id="rId8"/>
            </p:custDataLst>
          </p:nvPr>
        </p:nvSpPr>
        <p:spPr>
          <a:xfrm>
            <a:off x="5436096" y="2260094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　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0" name="矩形 9" title=""/>
          <p:cNvSpPr/>
          <p:nvPr>
            <p:custDataLst>
              <p:tags r:id="rId3"/>
            </p:custDataLst>
          </p:nvPr>
        </p:nvSpPr>
        <p:spPr>
          <a:xfrm>
            <a:off x="445714" y="483518"/>
            <a:ext cx="7798694" cy="1684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第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10 s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时，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①②③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三条图线均出现了下移，由此判断管中气体的流速均在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增大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减小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(8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Courier New" panose="02070309020205020404"/>
            </a:endParaRPr>
          </a:p>
        </p:txBody>
      </p:sp>
      <p:pic>
        <p:nvPicPr>
          <p:cNvPr id="4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720" y="2427734"/>
            <a:ext cx="4306785" cy="170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203848" y="1094807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增大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3554" name="文本框 1" title=""/>
          <p:cNvSpPr txBox="1"/>
          <p:nvPr>
            <p:custDataLst>
              <p:tags r:id="rId3"/>
            </p:custDataLst>
          </p:nvPr>
        </p:nvSpPr>
        <p:spPr>
          <a:xfrm>
            <a:off x="433581" y="1358097"/>
            <a:ext cx="831747" cy="230695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流体的压强与流速的关系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5" name="文本框 2" title=""/>
          <p:cNvSpPr txBox="1"/>
          <p:nvPr>
            <p:custDataLst>
              <p:tags r:id="rId4"/>
            </p:custDataLst>
          </p:nvPr>
        </p:nvSpPr>
        <p:spPr>
          <a:xfrm>
            <a:off x="1709485" y="835700"/>
            <a:ext cx="2015751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流体的压强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与流速的关系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6" name="文本框 3" title=""/>
          <p:cNvSpPr txBox="1"/>
          <p:nvPr>
            <p:custDataLst>
              <p:tags r:id="rId5"/>
            </p:custDataLst>
          </p:nvPr>
        </p:nvSpPr>
        <p:spPr>
          <a:xfrm>
            <a:off x="1709773" y="2304765"/>
            <a:ext cx="140382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升力是怎样产生的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7" name="文本框 5" title=""/>
          <p:cNvSpPr txBox="1"/>
          <p:nvPr>
            <p:custDataLst>
              <p:tags r:id="rId6"/>
            </p:custDataLst>
          </p:nvPr>
        </p:nvSpPr>
        <p:spPr>
          <a:xfrm>
            <a:off x="4487777" y="835700"/>
            <a:ext cx="3287624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在气体和液体中，流速越大的位置压强越小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58" name="文本框 8" title=""/>
          <p:cNvSpPr txBox="1"/>
          <p:nvPr>
            <p:custDataLst>
              <p:tags r:id="rId7"/>
            </p:custDataLst>
          </p:nvPr>
        </p:nvSpPr>
        <p:spPr>
          <a:xfrm>
            <a:off x="3811379" y="2305052"/>
            <a:ext cx="2015241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机翼上下表面存在压强差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左箭头 1" title=""/>
          <p:cNvSpPr/>
          <p:nvPr>
            <p:custDataLst>
              <p:tags r:id="rId8"/>
            </p:custDataLst>
          </p:nvPr>
        </p:nvSpPr>
        <p:spPr>
          <a:xfrm flipH="1">
            <a:off x="3866602" y="1076192"/>
            <a:ext cx="433017" cy="281905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左箭头 6" title=""/>
          <p:cNvSpPr/>
          <p:nvPr>
            <p:custDataLst>
              <p:tags r:id="rId9"/>
            </p:custDataLst>
          </p:nvPr>
        </p:nvSpPr>
        <p:spPr>
          <a:xfrm flipH="1">
            <a:off x="3327554" y="2551750"/>
            <a:ext cx="397461" cy="275556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61" name="AutoShape 14" title=""/>
          <p:cNvSpPr/>
          <p:nvPr>
            <p:custDataLst>
              <p:tags r:id="rId10"/>
            </p:custDataLst>
          </p:nvPr>
        </p:nvSpPr>
        <p:spPr>
          <a:xfrm>
            <a:off x="1371360" y="1248891"/>
            <a:ext cx="185397" cy="2729528"/>
          </a:xfrm>
          <a:prstGeom prst="leftBrace">
            <a:avLst>
              <a:gd name="adj1" fmla="val 69880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62" name="文本框 5" title=""/>
          <p:cNvSpPr txBox="1"/>
          <p:nvPr>
            <p:custDataLst>
              <p:tags r:id="rId11"/>
            </p:custDataLst>
          </p:nvPr>
        </p:nvSpPr>
        <p:spPr>
          <a:xfrm>
            <a:off x="6224066" y="1777146"/>
            <a:ext cx="232254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indent="0" algn="l" fontAlgn="auto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机翼上表面空气流速大，压强小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563" name="文本框 6" title=""/>
          <p:cNvSpPr txBox="1"/>
          <p:nvPr>
            <p:custDataLst>
              <p:tags r:id="rId12"/>
            </p:custDataLst>
          </p:nvPr>
        </p:nvSpPr>
        <p:spPr>
          <a:xfrm>
            <a:off x="6224066" y="2786036"/>
            <a:ext cx="2335877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机翼下表面空气流速小，压强大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565" name="AutoShape 14" title=""/>
          <p:cNvSpPr/>
          <p:nvPr>
            <p:custDataLst>
              <p:tags r:id="rId13"/>
            </p:custDataLst>
          </p:nvPr>
        </p:nvSpPr>
        <p:spPr>
          <a:xfrm>
            <a:off x="5977716" y="2172702"/>
            <a:ext cx="95238" cy="1109843"/>
          </a:xfrm>
          <a:prstGeom prst="leftBrace">
            <a:avLst>
              <a:gd name="adj1" fmla="val 70046"/>
              <a:gd name="adj2" fmla="val 50000"/>
            </a:avLst>
          </a:prstGeom>
          <a:noFill/>
          <a:ln w="19050" cap="flat" cmpd="sng">
            <a:solidFill>
              <a:srgbClr val="00808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文本框 3" title=""/>
          <p:cNvSpPr txBox="1"/>
          <p:nvPr>
            <p:custDataLst>
              <p:tags r:id="rId14"/>
            </p:custDataLst>
          </p:nvPr>
        </p:nvSpPr>
        <p:spPr>
          <a:xfrm>
            <a:off x="1716757" y="3832070"/>
            <a:ext cx="848255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应用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左箭头 22" title=""/>
          <p:cNvSpPr/>
          <p:nvPr>
            <p:custDataLst>
              <p:tags r:id="rId15"/>
            </p:custDataLst>
          </p:nvPr>
        </p:nvSpPr>
        <p:spPr>
          <a:xfrm flipH="1">
            <a:off x="2655807" y="3954292"/>
            <a:ext cx="298413" cy="271746"/>
          </a:xfrm>
          <a:prstGeom prst="leftArrow">
            <a:avLst/>
          </a:prstGeom>
          <a:solidFill>
            <a:srgbClr val="008080"/>
          </a:solidFill>
          <a:ln w="19050"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endParaRPr lang="zh-CN" altLang="en-US" sz="2400" strike="noStrike" noProof="1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3" title=""/>
          <p:cNvSpPr txBox="1"/>
          <p:nvPr>
            <p:custDataLst>
              <p:tags r:id="rId16"/>
            </p:custDataLst>
          </p:nvPr>
        </p:nvSpPr>
        <p:spPr>
          <a:xfrm>
            <a:off x="3016442" y="3832070"/>
            <a:ext cx="4462864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l"/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站台安全线、犬鼠洞穴</a:t>
            </a:r>
            <a:endParaRPr lang="zh-CN" altLang="en-US" sz="2400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" name="组合 9" title=""/>
          <p:cNvGrpSpPr/>
          <p:nvPr>
            <p:custDataLst>
              <p:tags r:id="rId17"/>
            </p:custDataLst>
          </p:nvPr>
        </p:nvGrpSpPr>
        <p:grpSpPr>
          <a:xfrm>
            <a:off x="564" y="55555"/>
            <a:ext cx="2408892" cy="491490"/>
            <a:chOff x="0" y="623478"/>
            <a:chExt cx="2831534" cy="575158"/>
          </a:xfrm>
        </p:grpSpPr>
        <p:grpSp>
          <p:nvGrpSpPr>
            <p:cNvPr id="9" name="组合 10"/>
            <p:cNvGrpSpPr/>
            <p:nvPr>
              <p:custDataLst>
                <p:tags r:id="rId1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10" name="矩形 9"/>
              <p:cNvSpPr/>
              <p:nvPr>
                <p:custDataLst>
                  <p:tags r:id="rId1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12" name="矩形 11"/>
              <p:cNvSpPr/>
              <p:nvPr>
                <p:custDataLst>
                  <p:tags r:id="rId2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13" name="文本框 11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8242" y="623478"/>
              <a:ext cx="2323292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课堂小结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4" dur="8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5" dur="8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80"/>
                                        <p:tgtEl>
                                          <p:spTgt spid="235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1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2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80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7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8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80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/>
      <p:bldP spid="23561" grpId="0" animBg="1"/>
      <p:bldP spid="23555" grpId="0"/>
      <p:bldP spid="2" grpId="0" animBg="1"/>
      <p:bldP spid="23557" grpId="0"/>
      <p:bldP spid="23556" grpId="0"/>
      <p:bldP spid="7" grpId="0" animBg="1"/>
      <p:bldP spid="23558" grpId="0"/>
      <p:bldP spid="23565" grpId="0" animBg="1"/>
      <p:bldP spid="23562" grpId="0"/>
      <p:bldP spid="23563" grpId="0"/>
      <p:bldP spid="22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28" name="Rectangle 4" title=""/>
          <p:cNvSpPr txBox="1"/>
          <p:nvPr>
            <p:custDataLst>
              <p:tags r:id="rId3"/>
            </p:custDataLst>
          </p:nvPr>
        </p:nvSpPr>
        <p:spPr>
          <a:xfrm>
            <a:off x="1794853" y="886985"/>
            <a:ext cx="5554294" cy="8299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 b="1">
                <a:latin typeface="微软雅黑" panose="020b0503020204020204" charset="-122"/>
                <a:ea typeface="微软雅黑" panose="020b0503020204020204" charset="-122"/>
                <a:sym typeface="+mn-ea"/>
              </a:rPr>
              <a:t>气体和液体都具有流动性，统称为</a:t>
            </a:r>
            <a:r>
              <a:rPr lang="zh-CN" altLang="en-US" sz="2400" b="1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流体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。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4" name="AutoShape 17" title=""/>
          <p:cNvSpPr/>
          <p:nvPr>
            <p:custDataLst>
              <p:tags r:id="rId4"/>
            </p:custDataLst>
          </p:nvPr>
        </p:nvSpPr>
        <p:spPr>
          <a:xfrm flipH="1">
            <a:off x="2697950" y="2290242"/>
            <a:ext cx="236905" cy="910716"/>
          </a:xfrm>
          <a:prstGeom prst="leftBrace">
            <a:avLst>
              <a:gd name="adj1" fmla="val 31892"/>
              <a:gd name="adj2" fmla="val 50000"/>
            </a:avLst>
          </a:prstGeom>
          <a:noFill/>
          <a:ln w="25400" cap="flat" cmpd="sng">
            <a:solidFill>
              <a:srgbClr val="00808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 anchorCtr="0"/>
          <a:lstStyle/>
          <a:p>
            <a:endParaRPr lang="zh-CN" altLang="en-US" sz="195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 Box 34" title=""/>
          <p:cNvSpPr/>
          <p:nvPr>
            <p:custDataLst>
              <p:tags r:id="rId5"/>
            </p:custDataLst>
          </p:nvPr>
        </p:nvSpPr>
        <p:spPr>
          <a:xfrm>
            <a:off x="3029775" y="2324397"/>
            <a:ext cx="3996832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  <a:sym typeface="+mn-ea"/>
              </a:rPr>
              <a:t>向各个方向都有压强（静止）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9" name="Rectangle 4" title=""/>
          <p:cNvSpPr/>
          <p:nvPr>
            <p:custDataLst>
              <p:tags r:id="rId6"/>
            </p:custDataLst>
          </p:nvPr>
        </p:nvSpPr>
        <p:spPr>
          <a:xfrm>
            <a:off x="887550" y="1952990"/>
            <a:ext cx="1733336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液体有压强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Rectangle 4" title=""/>
          <p:cNvSpPr/>
          <p:nvPr>
            <p:custDataLst>
              <p:tags r:id="rId7"/>
            </p:custDataLst>
          </p:nvPr>
        </p:nvSpPr>
        <p:spPr>
          <a:xfrm>
            <a:off x="887550" y="3046960"/>
            <a:ext cx="1715558" cy="4603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 anchorCtr="0">
            <a:spAutoFit/>
          </a:bodyPr>
          <a:lstStyle/>
          <a:p>
            <a:pPr indent="0" fontAlgn="auto">
              <a:lnSpc>
                <a:spcPct val="100000"/>
              </a:lnSpc>
            </a:pP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气体有压强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85" name="Text Box 42" title=""/>
          <p:cNvSpPr txBox="1"/>
          <p:nvPr>
            <p:custDataLst>
              <p:tags r:id="rId8"/>
            </p:custDataLst>
          </p:nvPr>
        </p:nvSpPr>
        <p:spPr>
          <a:xfrm>
            <a:off x="1344059" y="3980959"/>
            <a:ext cx="6510486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当液体和气体处于</a:t>
            </a:r>
            <a:r>
              <a:rPr lang="zh-CN" altLang="en-US" sz="2400" b="1">
                <a:solidFill>
                  <a:schemeClr val="accent1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流动状态</a:t>
            </a:r>
            <a:r>
              <a:rPr lang="zh-CN" altLang="en-US"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时其压强又会怎样？</a:t>
            </a:r>
            <a:endParaRPr lang="zh-CN" altLang="en-US" sz="2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9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0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" name="矩形 1"/>
              <p:cNvSpPr/>
              <p:nvPr>
                <p:custDataLst>
                  <p:tags r:id="rId11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" name="矩形 2"/>
              <p:cNvSpPr/>
              <p:nvPr>
                <p:custDataLst>
                  <p:tags r:id="rId12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一、探究流体的压强与流速的关系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/>
      <p:bldP spid="30" grpId="0"/>
      <p:bldP spid="718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pic>
        <p:nvPicPr>
          <p:cNvPr id="1031" name="Picture 7" title="">
            <a:hlinkClick r:id="rId5" action="ppaction://hlinkfile"/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">
            <a:clrChange>
              <a:clrFrom>
                <a:srgbClr val="E1E7F5">
                  <a:alpha val="100000"/>
                </a:srgbClr>
              </a:clrFrom>
              <a:clrTo>
                <a:srgbClr val="E1E7F5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66283" y="1732066"/>
            <a:ext cx="4273022" cy="2937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" name="Text Box 42" title=""/>
          <p:cNvSpPr txBox="1"/>
          <p:nvPr>
            <p:custDataLst>
              <p:tags r:id="rId6"/>
            </p:custDataLst>
          </p:nvPr>
        </p:nvSpPr>
        <p:spPr>
          <a:xfrm>
            <a:off x="829137" y="754922"/>
            <a:ext cx="7636202" cy="97726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b="1" smtClean="0">
                <a:solidFill>
                  <a:srgbClr val="008080"/>
                </a:solidFill>
                <a:latin typeface="微软雅黑" panose="020b0503020204020204" charset="-122"/>
                <a:ea typeface="微软雅黑" panose="020b0503020204020204" charset="-122"/>
              </a:rPr>
              <a:t>活动：</a:t>
            </a:r>
            <a:r>
              <a:rPr lang="zh-CN" altLang="en-US" sz="2400" smtClean="0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硬币上方沿着与桌面平行的方向用力吹一口气，会发生什么现象？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7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8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9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0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微软雅黑" panose="020b0503020204020204" charset="-122"/>
                </a:rPr>
                <a:t>一、探究流体的压强与流速的关系</a:t>
              </a:r>
              <a:endParaRPr lang="zh-CN" altLang="en-US" sz="2600" b="1">
                <a:solidFill>
                  <a:srgbClr val="008080"/>
                </a:solidFill>
                <a:latin typeface="微软雅黑" panose="020b0503020204020204" charset="-122"/>
              </a:endParaRPr>
            </a:p>
          </p:txBody>
        </p:sp>
      </p:grp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339502"/>
            <a:ext cx="7941959" cy="4523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知识点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 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探究流体压强与流速的关系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1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．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[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扬州中考改编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]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小点同学做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探究</a:t>
            </a:r>
            <a:endParaRPr lang="en-US" altLang="zh-CN" sz="2400" b="1" kern="100" smtClean="0">
              <a:solidFill>
                <a:srgbClr val="000000"/>
              </a:solidFill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流体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的压强与流速的关系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的实验。</a:t>
            </a:r>
            <a:endParaRPr lang="zh-CN" altLang="zh-CN" sz="1050" b="1" kern="10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Courier New" panose="02070309020205020404"/>
            </a:endParaRPr>
          </a:p>
          <a:p>
            <a:pPr algn="just" fontAlgn="auto">
              <a:lnSpc>
                <a:spcPct val="150000"/>
              </a:lnSpc>
              <a:spcAft>
                <a:spcPct val="0"/>
              </a:spcAft>
            </a:pP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(1)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如图甲所示，先在水平桌面上固定两根平行的吸管，接着在吸管上放了间隔一定距离的两个乒乓球，用吸管向两个乒乓球中间吹气，两个乒乓球将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________(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靠近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远离</a:t>
            </a:r>
            <a:r>
              <a:rPr lang="en-US" altLang="zh-CN" sz="2400" b="1" kern="1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)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；这是因为两个乒乓球中间的气体流速变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，压强变</a:t>
            </a:r>
            <a:r>
              <a:rPr lang="en-US" altLang="zh-CN" sz="2400" b="1" kern="10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Courier New" panose="02070309020205020404"/>
              </a:rPr>
              <a:t>________</a:t>
            </a:r>
            <a:r>
              <a:rPr lang="zh-CN" altLang="zh-CN" sz="2400" b="1" kern="100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endParaRPr lang="zh-CN" altLang="zh-CN" sz="2400" b="1" kern="100" smtClean="0">
              <a:solidFill>
                <a:srgbClr val="000000"/>
              </a:solidFill>
              <a:effectLst/>
              <a:latin typeface="Times New Roman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pic>
        <p:nvPicPr>
          <p:cNvPr id="6" name="图片 4" title="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36512" y="-164554"/>
            <a:ext cx="2736304" cy="78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 title="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318" y="10527"/>
            <a:ext cx="2289810" cy="42989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fontAlgn="auto" hangingPunct="1">
              <a:buFont typeface="Arial" panose="020b0604020202020204" pitchFamily="34" charset="0"/>
              <a:buNone/>
              <a:defRPr/>
            </a:pPr>
            <a:r>
              <a:rPr lang="en-US" altLang="zh-CN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1</a:t>
            </a:r>
            <a:r>
              <a:rPr lang="zh-CN" altLang="en-US" sz="2200" b="1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星题  </a:t>
            </a:r>
            <a:r>
              <a:rPr lang="zh-CN" altLang="en-US" sz="2200" b="1" smtClean="0">
                <a:solidFill>
                  <a:schemeClr val="bg1"/>
                </a:solidFill>
                <a:latin typeface="黑体" panose="02010609060101010101" charset="-122"/>
                <a:ea typeface="黑体"/>
              </a:rPr>
              <a:t>基础过关</a:t>
            </a:r>
            <a:endParaRPr lang="zh-CN" altLang="en-US" sz="2200" b="1" smtClean="0">
              <a:solidFill>
                <a:schemeClr val="bg1"/>
              </a:solidFill>
              <a:latin typeface="黑体" panose="02010609060101010101" charset="-122"/>
              <a:ea typeface="黑体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23272" y="921673"/>
            <a:ext cx="2781176" cy="100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 title=""/>
          <p:cNvSpPr/>
          <p:nvPr>
            <p:custDataLst>
              <p:tags r:id="rId9"/>
            </p:custDataLst>
          </p:nvPr>
        </p:nvSpPr>
        <p:spPr>
          <a:xfrm>
            <a:off x="5220072" y="3190205"/>
            <a:ext cx="79502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靠近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4" name="矩形 3" title=""/>
          <p:cNvSpPr/>
          <p:nvPr>
            <p:custDataLst>
              <p:tags r:id="rId10"/>
            </p:custDataLst>
          </p:nvPr>
        </p:nvSpPr>
        <p:spPr>
          <a:xfrm>
            <a:off x="868874" y="4227934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大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5" name="矩形 4" title=""/>
          <p:cNvSpPr/>
          <p:nvPr>
            <p:custDataLst>
              <p:tags r:id="rId11"/>
            </p:custDataLst>
          </p:nvPr>
        </p:nvSpPr>
        <p:spPr>
          <a:xfrm>
            <a:off x="3203848" y="4229956"/>
            <a:ext cx="488950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YT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12" name="矩形 11" title=""/>
          <p:cNvSpPr/>
          <p:nvPr>
            <p:custDataLst>
              <p:tags r:id="rId3"/>
            </p:custDataLst>
          </p:nvPr>
        </p:nvSpPr>
        <p:spPr>
          <a:xfrm>
            <a:off x="413045" y="339502"/>
            <a:ext cx="7941959" cy="2245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400" b="1" smtClean="0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(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2)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如图乙所示，他用注射器向漂浮在水盆中的两个瓶盖中间冲水，发现两瓶盖相互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______(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填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靠近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或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“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远离</a:t>
            </a:r>
            <a:r>
              <a:rPr lang="en-US" altLang="zh-CN" sz="2400" b="1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</a:rPr>
              <a:t>”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)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，这是由于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</a:rPr>
              <a:t>________________________________________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宋体" panose="02010600030101010101" pitchFamily="2" charset="-122"/>
                <a:cs typeface="Times New Roman" panose="02020603050405020304" charset="0"/>
              </a:rPr>
              <a:t>。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(10</a:t>
            </a:r>
            <a:r>
              <a:rPr lang="zh-CN" altLang="zh-CN" sz="2400" b="1">
                <a:solidFill>
                  <a:srgbClr val="000000"/>
                </a:solidFill>
                <a:latin typeface="Times New Roman"/>
                <a:ea typeface="仿宋_GB2312"/>
                <a:cs typeface="Times New Roman" panose="02020603050405020304" charset="0"/>
              </a:rPr>
              <a:t>分</a:t>
            </a:r>
            <a:r>
              <a:rPr lang="en-US" altLang="zh-CN" sz="2400" b="1">
                <a:solidFill>
                  <a:srgbClr val="000000"/>
                </a:solidFill>
                <a:latin typeface="Times New Roman"/>
                <a:ea typeface="仿宋_GB2312"/>
              </a:rPr>
              <a:t>)</a:t>
            </a:r>
            <a:endParaRPr lang="en-US" altLang="zh-CN" sz="2400" b="1" kern="100">
              <a:solidFill>
                <a:srgbClr val="000000"/>
              </a:solidFill>
              <a:effectLst/>
              <a:latin typeface="Times New Roman"/>
              <a:ea typeface="仿宋_GB2312"/>
              <a:cs typeface="Times New Roman" panose="02020603050405020304" charset="0"/>
            </a:endParaRPr>
          </a:p>
        </p:txBody>
      </p:sp>
      <p:pic>
        <p:nvPicPr>
          <p:cNvPr id="1026" name="Picture 2" title="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9792" y="2787774"/>
            <a:ext cx="2781176" cy="1002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algn="ctr" dir="2700000" dist="35921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 title=""/>
          <p:cNvSpPr/>
          <p:nvPr>
            <p:custDataLst>
              <p:tags r:id="rId6"/>
            </p:custDataLst>
          </p:nvPr>
        </p:nvSpPr>
        <p:spPr>
          <a:xfrm>
            <a:off x="3982311" y="957957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靠近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  <p:sp>
        <p:nvSpPr>
          <p:cNvPr id="3" name="矩形 2" title=""/>
          <p:cNvSpPr/>
          <p:nvPr>
            <p:custDataLst>
              <p:tags r:id="rId7"/>
            </p:custDataLst>
          </p:nvPr>
        </p:nvSpPr>
        <p:spPr>
          <a:xfrm>
            <a:off x="2098024" y="1515437"/>
            <a:ext cx="607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/>
            <a:r>
              <a:rPr lang="zh-CN" altLang="zh-CN" sz="2400" b="1">
                <a:solidFill>
                  <a:srgbClr val="C00000"/>
                </a:solidFill>
                <a:latin typeface="Times New Roman"/>
                <a:ea typeface="宋体" panose="02010600030101010101" pitchFamily="2" charset="-122"/>
              </a:rPr>
              <a:t>两瓶盖中间的水流速度变大，压强变小</a:t>
            </a:r>
            <a:endParaRPr lang="zh-CN" altLang="zh-CN" sz="2400" b="1">
              <a:solidFill>
                <a:srgbClr val="C00000"/>
              </a:solidFill>
              <a:latin typeface="Times New Roman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6147" name="Text Box 42" title=""/>
          <p:cNvSpPr txBox="1"/>
          <p:nvPr>
            <p:custDataLst>
              <p:tags r:id="rId3"/>
            </p:custDataLst>
          </p:nvPr>
        </p:nvSpPr>
        <p:spPr>
          <a:xfrm>
            <a:off x="560565" y="892700"/>
            <a:ext cx="1799778" cy="899889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indent="0" algn="l" fontAlgn="auto">
              <a:lnSpc>
                <a:spcPct val="100000"/>
              </a:lnSpc>
              <a:buClrTx/>
              <a:buSzTx/>
              <a:buFontTx/>
            </a:pPr>
            <a:r>
              <a:rPr lang="en-US" altLang="zh-CN" sz="2400">
                <a:solidFill>
                  <a:schemeClr val="tx1"/>
                </a:solidFill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吹气时硬币向上“跳”</a:t>
            </a:r>
            <a:endParaRPr lang="en-US" altLang="zh-CN" sz="2400">
              <a:solidFill>
                <a:schemeClr val="tx1"/>
              </a:solidFill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5" name="Text Box 42" title=""/>
          <p:cNvSpPr txBox="1"/>
          <p:nvPr>
            <p:custDataLst>
              <p:tags r:id="rId4"/>
            </p:custDataLst>
          </p:nvPr>
        </p:nvSpPr>
        <p:spPr>
          <a:xfrm>
            <a:off x="3430186" y="904128"/>
            <a:ext cx="2867306" cy="8996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向上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＞</a:t>
            </a:r>
            <a:r>
              <a:rPr lang="en-US" altLang="zh-CN" sz="24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zh-CN" altLang="en-US" sz="24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向下</a:t>
            </a: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，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硬币受力不平衡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6" name="右箭头 5" title=""/>
          <p:cNvSpPr/>
          <p:nvPr>
            <p:custDataLst>
              <p:tags r:id="rId5"/>
            </p:custDataLst>
          </p:nvPr>
        </p:nvSpPr>
        <p:spPr>
          <a:xfrm>
            <a:off x="2676124" y="1101589"/>
            <a:ext cx="363175" cy="504128"/>
          </a:xfrm>
          <a:prstGeom prst="right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fontAlgn="auto">
              <a:buClrTx/>
              <a:buSzTx/>
              <a:buFontTx/>
            </a:pPr>
            <a:endParaRPr lang="zh-CN" altLang="en-US" sz="15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7" name="Text Box 42" title=""/>
          <p:cNvSpPr txBox="1"/>
          <p:nvPr>
            <p:custDataLst>
              <p:tags r:id="rId6"/>
            </p:custDataLst>
          </p:nvPr>
        </p:nvSpPr>
        <p:spPr>
          <a:xfrm>
            <a:off x="3907872" y="2708576"/>
            <a:ext cx="2123738" cy="8996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下面空气向上的压强比较大</a:t>
            </a:r>
            <a:endParaRPr lang="en-US" altLang="zh-CN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下箭头 7" title=""/>
          <p:cNvSpPr/>
          <p:nvPr>
            <p:custDataLst>
              <p:tags r:id="rId7"/>
            </p:custDataLst>
          </p:nvPr>
        </p:nvSpPr>
        <p:spPr>
          <a:xfrm>
            <a:off x="4611956" y="2123922"/>
            <a:ext cx="503938" cy="287964"/>
          </a:xfrm>
          <a:prstGeom prst="downArrow">
            <a:avLst/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fontAlgn="auto">
              <a:buClrTx/>
              <a:buSzTx/>
              <a:buFontTx/>
            </a:pPr>
            <a:endParaRPr lang="zh-CN" altLang="en-US" sz="15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9" name="文本框 8" title="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116128" y="1887622"/>
            <a:ext cx="2281908" cy="737235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>
                    <a:lumMod val="5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 indent="0" algn="ctr" eaLnBrk="0" fontAlgn="auto" hangingPunct="0">
              <a:lnSpc>
                <a:spcPct val="100000"/>
              </a:lnSpc>
            </a:pPr>
            <a:r>
              <a:rPr lang="zh-CN" altLang="en-US" sz="2100" b="1">
                <a:solidFill>
                  <a:schemeClr val="tx1"/>
                </a:solidFill>
                <a:latin typeface="Times New Roman"/>
                <a:ea typeface="微软雅黑" panose="020b0503020204020204" charset="-122"/>
              </a:rPr>
              <a:t>硬币上、下两面面积相同</a:t>
            </a:r>
            <a:endParaRPr lang="zh-CN" altLang="en-US" sz="2100" b="1">
              <a:solidFill>
                <a:schemeClr val="tx1"/>
              </a:solidFill>
              <a:latin typeface="Times New Roman"/>
              <a:ea typeface="微软雅黑" panose="020b0503020204020204" charset="-122"/>
            </a:endParaRPr>
          </a:p>
        </p:txBody>
      </p:sp>
      <p:sp>
        <p:nvSpPr>
          <p:cNvPr id="10" name="Text Box 42" title=""/>
          <p:cNvSpPr txBox="1"/>
          <p:nvPr>
            <p:custDataLst>
              <p:tags r:id="rId9"/>
            </p:custDataLst>
          </p:nvPr>
        </p:nvSpPr>
        <p:spPr>
          <a:xfrm>
            <a:off x="560565" y="2708576"/>
            <a:ext cx="2411702" cy="89968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t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由于吹气，硬币上面空气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黑体" panose="02010609060101010101" charset="-122"/>
                <a:sym typeface="+mn-ea"/>
              </a:rPr>
              <a:t>流得快</a:t>
            </a:r>
            <a:endParaRPr lang="zh-CN" altLang="en-US" sz="2400">
              <a:latin typeface="Times New Roman"/>
              <a:ea typeface="微软雅黑" panose="020b0503020204020204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3" name="丁字箭头 12" title=""/>
          <p:cNvSpPr/>
          <p:nvPr>
            <p:custDataLst>
              <p:tags r:id="rId10"/>
            </p:custDataLst>
          </p:nvPr>
        </p:nvSpPr>
        <p:spPr>
          <a:xfrm rot="10800000">
            <a:off x="3046283" y="3123179"/>
            <a:ext cx="787303" cy="659684"/>
          </a:xfrm>
          <a:prstGeom prst="leftRightUpArrow">
            <a:avLst>
              <a:gd name="adj1" fmla="val 25000"/>
              <a:gd name="adj2" fmla="val 25000"/>
              <a:gd name="adj3" fmla="val 25000"/>
            </a:avLst>
          </a:prstGeom>
          <a:solidFill>
            <a:srgbClr val="008080"/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 defTabSz="914400" fontAlgn="auto">
              <a:buClrTx/>
              <a:buSzTx/>
              <a:buFontTx/>
            </a:pPr>
            <a:endParaRPr lang="zh-CN" altLang="en-US" sz="15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pic>
        <p:nvPicPr>
          <p:cNvPr id="2" name="图片 1" title="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rcRect t="33008" b="53099"/>
          <a:stretch>
            <a:fillRect/>
          </a:stretch>
        </p:blipFill>
        <p:spPr>
          <a:xfrm>
            <a:off x="6858988" y="2567624"/>
            <a:ext cx="2199527" cy="602382"/>
          </a:xfrm>
          <a:prstGeom prst="rect">
            <a:avLst/>
          </a:prstGeom>
        </p:spPr>
      </p:pic>
      <p:sp>
        <p:nvSpPr>
          <p:cNvPr id="11" name="下箭头 10" title=""/>
          <p:cNvSpPr/>
          <p:nvPr>
            <p:custDataLst>
              <p:tags r:id="rId13"/>
            </p:custDataLst>
          </p:nvPr>
        </p:nvSpPr>
        <p:spPr>
          <a:xfrm>
            <a:off x="7866608" y="2243178"/>
            <a:ext cx="76191" cy="471747"/>
          </a:xfrm>
          <a:prstGeom prst="downArrow">
            <a:avLst>
              <a:gd name="adj1" fmla="val 33480"/>
              <a:gd name="adj2" fmla="val 111233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6" name="下箭头 15" title=""/>
          <p:cNvSpPr/>
          <p:nvPr>
            <p:custDataLst>
              <p:tags r:id="rId14"/>
            </p:custDataLst>
          </p:nvPr>
        </p:nvSpPr>
        <p:spPr>
          <a:xfrm rot="10800000">
            <a:off x="7866803" y="3161910"/>
            <a:ext cx="71991" cy="599525"/>
          </a:xfrm>
          <a:prstGeom prst="downArrow">
            <a:avLst>
              <a:gd name="adj1" fmla="val 33480"/>
              <a:gd name="adj2" fmla="val 111233"/>
            </a:avLst>
          </a:prstGeom>
          <a:solidFill>
            <a:srgbClr val="0B2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sp>
        <p:nvSpPr>
          <p:cNvPr id="17" name="文本框 16" title=""/>
          <p:cNvSpPr txBox="1"/>
          <p:nvPr>
            <p:custDataLst>
              <p:tags r:id="rId15"/>
            </p:custDataLst>
          </p:nvPr>
        </p:nvSpPr>
        <p:spPr>
          <a:xfrm>
            <a:off x="7974545" y="2330797"/>
            <a:ext cx="786033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向下</a:t>
            </a:r>
            <a:endParaRPr lang="en-US" altLang="zh-CN" sz="2000" baseline="-250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18" name="文本框 17" title=""/>
          <p:cNvSpPr txBox="1"/>
          <p:nvPr>
            <p:custDataLst>
              <p:tags r:id="rId16"/>
            </p:custDataLst>
          </p:nvPr>
        </p:nvSpPr>
        <p:spPr>
          <a:xfrm>
            <a:off x="7974545" y="3357465"/>
            <a:ext cx="76825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F</a:t>
            </a:r>
            <a:r>
              <a:rPr lang="en-US" altLang="zh-CN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向</a:t>
            </a:r>
            <a:r>
              <a:rPr lang="zh-CN" altLang="en-US" sz="2000" baseline="-250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上</a:t>
            </a:r>
            <a:endParaRPr lang="zh-CN" altLang="en-US" sz="2000" baseline="-25000">
              <a:latin typeface="Times New Roman"/>
              <a:ea typeface="微软雅黑" panose="020b0503020204020204" charset="-122"/>
              <a:cs typeface="Times New Roman" panose="02020603050405020304" charset="0"/>
              <a:sym typeface="+mn-ea"/>
            </a:endParaRPr>
          </a:p>
        </p:txBody>
      </p:sp>
      <p:sp>
        <p:nvSpPr>
          <p:cNvPr id="8205" name="Text Box 42" title="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69772" y="4048260"/>
            <a:ext cx="5627945" cy="82994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</a:rPr>
              <a:t>是不是气体的压强跟气体的流速有关系？</a:t>
            </a:r>
            <a:endParaRPr lang="zh-CN" altLang="en-US" sz="2400">
              <a:latin typeface="Times New Roman"/>
              <a:ea typeface="微软雅黑" panose="020b0503020204020204" charset="-122"/>
            </a:endParaRPr>
          </a:p>
        </p:txBody>
      </p:sp>
      <p:grpSp>
        <p:nvGrpSpPr>
          <p:cNvPr id="22" name="组合 9" title=""/>
          <p:cNvGrpSpPr/>
          <p:nvPr>
            <p:custDataLst>
              <p:tags r:id="rId18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9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20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21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一、探究流体的压强与流速的关系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820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>
          <p:custDataLst>
            <p:tags r:id="rId2"/>
          </p:custDataLst>
        </p:nvPr>
      </p:nvGrpSpPr>
      <p:grpSpPr>
        <a:xfrm>
          <a:off x="0" y="0"/>
          <a:ext cx="0" cy="0"/>
        </a:xfrm>
      </p:grpSpPr>
      <p:sp>
        <p:nvSpPr>
          <p:cNvPr id="3" name="文本框 2" title=""/>
          <p:cNvSpPr txBox="1"/>
          <p:nvPr>
            <p:custDataLst>
              <p:tags r:id="rId3"/>
            </p:custDataLst>
          </p:nvPr>
        </p:nvSpPr>
        <p:spPr>
          <a:xfrm>
            <a:off x="3083744" y="711112"/>
            <a:ext cx="2976513" cy="460375"/>
          </a:xfrm>
          <a:prstGeom prst="rect">
            <a:avLst/>
          </a:prstGeom>
          <a:noFill/>
          <a:ln w="9525">
            <a:noFill/>
          </a:ln>
        </p:spPr>
        <p:txBody>
          <a:bodyPr wrap="square" rtlCol="0" anchor="t" anchorCtr="0">
            <a:spAutoFit/>
          </a:bodyPr>
          <a:lstStyle/>
          <a:p>
            <a:pPr lvl="0" algn="l">
              <a:spcBef>
                <a:spcPct val="50000"/>
              </a:spcBef>
              <a:buClrTx/>
              <a:buSzTx/>
              <a:buFontTx/>
            </a:pPr>
            <a:r>
              <a:rPr lang="zh-CN" altLang="en-US" sz="2400" b="1">
                <a:effectLst/>
                <a:latin typeface="Times New Roman"/>
                <a:ea typeface="微软雅黑" panose="020b0503020204020204" charset="-122"/>
                <a:sym typeface="+mn-ea"/>
              </a:rPr>
              <a:t>【实验】奇妙的实验</a:t>
            </a:r>
            <a:endParaRPr lang="zh-CN" altLang="en-US" sz="2400" b="1"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 title=""/>
          <p:cNvSpPr txBox="1"/>
          <p:nvPr>
            <p:custDataLst>
              <p:tags r:id="rId4"/>
            </p:custDataLst>
          </p:nvPr>
        </p:nvSpPr>
        <p:spPr>
          <a:xfrm>
            <a:off x="669137" y="958680"/>
            <a:ext cx="1593018" cy="8299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0">
            <a:srgbClr val="FFFFFF"/>
          </a:lnRef>
          <a:fillRef idx="2">
            <a:schemeClr val="accent5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2400">
                <a:solidFill>
                  <a:schemeClr val="tx1"/>
                </a:solidFill>
                <a:effectLst/>
                <a:latin typeface="Times New Roman"/>
                <a:ea typeface="微软雅黑" panose="020b0503020204020204" charset="-122"/>
                <a:sym typeface="+mn-ea"/>
              </a:rPr>
              <a:t>进行实验：</a:t>
            </a:r>
            <a:endParaRPr lang="zh-CN" altLang="en-US" sz="2400">
              <a:solidFill>
                <a:schemeClr val="tx1"/>
              </a:solidFill>
              <a:effectLst/>
              <a:latin typeface="Times New Roman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 title=""/>
          <p:cNvSpPr txBox="1"/>
          <p:nvPr>
            <p:custDataLst>
              <p:tags r:id="rId5"/>
            </p:custDataLst>
          </p:nvPr>
        </p:nvSpPr>
        <p:spPr>
          <a:xfrm>
            <a:off x="669137" y="1642542"/>
            <a:ext cx="7845726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  <a:buClrTx/>
              <a:buSzTx/>
            </a:pPr>
            <a:r>
              <a:rPr lang="en-US" altLang="zh-CN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A.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倔强的纸片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向两张下垂的纸中间吹气，再用更大的力吹，观察现象。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  <a:p>
            <a:pPr indent="0" algn="l" fontAlgn="auto">
              <a:lnSpc>
                <a:spcPct val="150000"/>
              </a:lnSpc>
              <a:buClrTx/>
              <a:buSzTx/>
            </a:pP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</a:rPr>
              <a:t>沿下垂的纸面上方吹气，</a:t>
            </a:r>
            <a:r>
              <a:rPr lang="zh-CN" altLang="en-US" sz="2400">
                <a:latin typeface="Times New Roman"/>
                <a:ea typeface="微软雅黑" panose="020b0503020204020204" charset="-122"/>
                <a:cs typeface="Times New Roman" panose="02020603050405020304" charset="0"/>
                <a:sym typeface="+mn-ea"/>
              </a:rPr>
              <a:t>再用更大的力吹，观察现象。</a:t>
            </a:r>
            <a:endParaRPr lang="zh-CN" altLang="en-US" sz="2400">
              <a:latin typeface="Times New Roman"/>
              <a:ea typeface="微软雅黑" panose="020b0503020204020204" charset="-122"/>
              <a:cs typeface="Times New Roman" panose="02020603050405020304" charset="0"/>
            </a:endParaRPr>
          </a:p>
        </p:txBody>
      </p:sp>
      <p:pic>
        <p:nvPicPr>
          <p:cNvPr id="11268" name="Picture 11" title="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6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 bwMode="auto">
          <a:xfrm>
            <a:off x="4321206" y="3281910"/>
            <a:ext cx="2980432" cy="1727787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12" title="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03741" y="3281910"/>
            <a:ext cx="2217781" cy="1727622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组合 9" title=""/>
          <p:cNvGrpSpPr/>
          <p:nvPr>
            <p:custDataLst>
              <p:tags r:id="rId10"/>
            </p:custDataLst>
          </p:nvPr>
        </p:nvGrpSpPr>
        <p:grpSpPr>
          <a:xfrm>
            <a:off x="564" y="55555"/>
            <a:ext cx="5986676" cy="491490"/>
            <a:chOff x="0" y="623478"/>
            <a:chExt cx="7037043" cy="575158"/>
          </a:xfrm>
        </p:grpSpPr>
        <p:grpSp>
          <p:nvGrpSpPr>
            <p:cNvPr id="23" name="组合 10"/>
            <p:cNvGrpSpPr/>
            <p:nvPr>
              <p:custDataLst>
                <p:tags r:id="rId11"/>
              </p:custDataLst>
            </p:nvPr>
          </p:nvGrpSpPr>
          <p:grpSpPr>
            <a:xfrm>
              <a:off x="0" y="679673"/>
              <a:ext cx="501527" cy="416083"/>
              <a:chOff x="0" y="538268"/>
              <a:chExt cx="501527" cy="416083"/>
            </a:xfrm>
          </p:grpSpPr>
          <p:sp>
            <p:nvSpPr>
              <p:cNvPr id="24" name="矩形 23"/>
              <p:cNvSpPr/>
              <p:nvPr>
                <p:custDataLst>
                  <p:tags r:id="rId12"/>
                </p:custDataLst>
              </p:nvPr>
            </p:nvSpPr>
            <p:spPr>
              <a:xfrm>
                <a:off x="86573" y="575418"/>
                <a:ext cx="414954" cy="378933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  <p:sp>
            <p:nvSpPr>
              <p:cNvPr id="25" name="矩形 24"/>
              <p:cNvSpPr/>
              <p:nvPr>
                <p:custDataLst>
                  <p:tags r:id="rId13"/>
                </p:custDataLst>
              </p:nvPr>
            </p:nvSpPr>
            <p:spPr>
              <a:xfrm>
                <a:off x="0" y="538268"/>
                <a:ext cx="404505" cy="337325"/>
              </a:xfrm>
              <a:prstGeom prst="rect">
                <a:avLst/>
              </a:prstGeom>
              <a:solidFill>
                <a:srgbClr val="008080"/>
              </a:solidFill>
            </p:spPr>
            <p:style>
              <a:lnRef idx="0">
                <a:schemeClr val="accent3"/>
              </a:lnRef>
              <a:fillRef idx="3">
                <a:schemeClr val="accent3"/>
              </a:fillRef>
              <a:effectRef idx="3">
                <a:schemeClr val="accent3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 sz="1500">
                  <a:latin typeface="Times New Roman"/>
                  <a:ea typeface="微软雅黑" panose="020b0503020204020204" charset="-122"/>
                  <a:cs typeface="Times New Roman" panose="02020603050405020304" charset="0"/>
                </a:endParaRPr>
              </a:p>
            </p:txBody>
          </p:sp>
        </p:grpSp>
        <p:sp>
          <p:nvSpPr>
            <p:cNvPr id="26" name="文本框 11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08243" y="623478"/>
              <a:ext cx="6528800" cy="575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微软雅黑" panose="020b0503020204020204" charset="-122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r>
                <a:rPr lang="zh-CN" altLang="en-US" sz="2600" b="1">
                  <a:solidFill>
                    <a:srgbClr val="008080"/>
                  </a:solidFill>
                  <a:latin typeface="Times New Roman"/>
                </a:rPr>
                <a:t>一、探究流体的压强与流速的关系</a:t>
              </a:r>
              <a:endParaRPr lang="zh-CN" altLang="en-US" sz="2600" b="1">
                <a:solidFill>
                  <a:srgbClr val="008080"/>
                </a:solidFill>
                <a:latin typeface="Times New Roman"/>
              </a:endParaRPr>
            </a:p>
          </p:txBody>
        </p:sp>
      </p:grp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AS_UNIQUEID" val="658"/>
</p:tagLst>
</file>

<file path=ppt/tags/tag10.xml><?xml version="1.0" encoding="utf-8"?>
<p:tagLst xmlns:p="http://schemas.openxmlformats.org/presentationml/2006/main">
  <p:tag name="AS_UNIQUEID" val="667"/>
</p:tagLst>
</file>

<file path=ppt/tags/tag100.xml><?xml version="1.0" encoding="utf-8"?>
<p:tagLst xmlns:p="http://schemas.openxmlformats.org/presentationml/2006/main">
  <p:tag name="AS_UNIQUEID" val="754"/>
</p:tagLst>
</file>

<file path=ppt/tags/tag101.xml><?xml version="1.0" encoding="utf-8"?>
<p:tagLst xmlns:p="http://schemas.openxmlformats.org/presentationml/2006/main">
  <p:tag name="KSO_WM_SPECIAL_SOURCE" val="bdnull"/>
</p:tagLst>
</file>

<file path=ppt/tags/tag102.xml><?xml version="1.0" encoding="utf-8"?>
<p:tagLst xmlns:p="http://schemas.openxmlformats.org/presentationml/2006/main">
  <p:tag name="AS_UNIQUEID" val="755"/>
</p:tagLst>
</file>

<file path=ppt/tags/tag103.xml><?xml version="1.0" encoding="utf-8"?>
<p:tagLst xmlns:p="http://schemas.openxmlformats.org/presentationml/2006/main">
  <p:tag name="AS_UNIQUEID" val="756"/>
  <p:tag name="KSO_WM_UNIT_MEDIACOVER_BTN_POS" val="c"/>
  <p:tag name="KSO_WM_UNIT_MEDIACOVER_BTN_STATE" val="1"/>
  <p:tag name="KSO_WM_UNIT_MEDIACOVER_BTN_STYLE" val="ee0bc779c1f3d7f3e90c96344320e69a"/>
  <p:tag name="KSO_WM_UNIT_MEDIACOVER_BTNRECT" val="4064*2286*0*0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04.xml><?xml version="1.0" encoding="utf-8"?>
<p:tagLst xmlns:p="http://schemas.openxmlformats.org/presentationml/2006/main">
  <p:tag name="AS_UNIQUEID" val="757"/>
  <p:tag name="KSO_WM_BEAUTIFY_FLAG" val=""/>
</p:tagLst>
</file>

<file path=ppt/tags/tag105.xml><?xml version="1.0" encoding="utf-8"?>
<p:tagLst xmlns:p="http://schemas.openxmlformats.org/presentationml/2006/main">
  <p:tag name="AS_UNIQUEID" val="758"/>
</p:tagLst>
</file>

<file path=ppt/tags/tag106.xml><?xml version="1.0" encoding="utf-8"?>
<p:tagLst xmlns:p="http://schemas.openxmlformats.org/presentationml/2006/main">
  <p:tag name="AS_UNIQUEID" val="759"/>
</p:tagLst>
</file>

<file path=ppt/tags/tag107.xml><?xml version="1.0" encoding="utf-8"?>
<p:tagLst xmlns:p="http://schemas.openxmlformats.org/presentationml/2006/main">
  <p:tag name="AS_UNIQUEID" val="760"/>
</p:tagLst>
</file>

<file path=ppt/tags/tag108.xml><?xml version="1.0" encoding="utf-8"?>
<p:tagLst xmlns:p="http://schemas.openxmlformats.org/presentationml/2006/main">
  <p:tag name="AS_UNIQUEID" val="761"/>
  <p:tag name="KSO_WM_BEAUTIFY_FLAG" val=""/>
</p:tagLst>
</file>

<file path=ppt/tags/tag109.xml><?xml version="1.0" encoding="utf-8"?>
<p:tagLst xmlns:p="http://schemas.openxmlformats.org/presentationml/2006/main">
  <p:tag name="AS_UNIQUEID" val="762"/>
  <p:tag name="KSO_WM_BEAUTIFY_FLAG" val=""/>
</p:tagLst>
</file>

<file path=ppt/tags/tag11.xml><?xml version="1.0" encoding="utf-8"?>
<p:tagLst xmlns:p="http://schemas.openxmlformats.org/presentationml/2006/main">
  <p:tag name="AS_UNIQUEID" val="668"/>
</p:tagLst>
</file>

<file path=ppt/tags/tag110.xml><?xml version="1.0" encoding="utf-8"?>
<p:tagLst xmlns:p="http://schemas.openxmlformats.org/presentationml/2006/main">
  <p:tag name="AS_UNIQUEID" val="763"/>
  <p:tag name="KSO_WM_BEAUTIFY_FLAG" val=""/>
</p:tagLst>
</file>

<file path=ppt/tags/tag111.xml><?xml version="1.0" encoding="utf-8"?>
<p:tagLst xmlns:p="http://schemas.openxmlformats.org/presentationml/2006/main">
  <p:tag name="AS_UNIQUEID" val="764"/>
</p:tagLst>
</file>

<file path=ppt/tags/tag112.xml><?xml version="1.0" encoding="utf-8"?>
<p:tagLst xmlns:p="http://schemas.openxmlformats.org/presentationml/2006/main">
  <p:tag name="AS_UNIQUEID" val="765"/>
  <p:tag name="KSO_WM_BEAUTIFY_FLAG" val=""/>
</p:tagLst>
</file>

<file path=ppt/tags/tag113.xml><?xml version="1.0" encoding="utf-8"?>
<p:tagLst xmlns:p="http://schemas.openxmlformats.org/presentationml/2006/main">
  <p:tag name="AS_UNIQUEID" val="766"/>
  <p:tag name="KSO_WM_BEAUTIFY_FLAG" val=""/>
</p:tagLst>
</file>

<file path=ppt/tags/tag114.xml><?xml version="1.0" encoding="utf-8"?>
<p:tagLst xmlns:p="http://schemas.openxmlformats.org/presentationml/2006/main">
  <p:tag name="AS_UNIQUEID" val="767"/>
</p:tagLst>
</file>

<file path=ppt/tags/tag115.xml><?xml version="1.0" encoding="utf-8"?>
<p:tagLst xmlns:p="http://schemas.openxmlformats.org/presentationml/2006/main">
  <p:tag name="AS_UNIQUEID" val="768"/>
</p:tagLst>
</file>

<file path=ppt/tags/tag116.xml><?xml version="1.0" encoding="utf-8"?>
<p:tagLst xmlns:p="http://schemas.openxmlformats.org/presentationml/2006/main">
  <p:tag name="AS_UNIQUEID" val="769"/>
</p:tagLst>
</file>

<file path=ppt/tags/tag117.xml><?xml version="1.0" encoding="utf-8"?>
<p:tagLst xmlns:p="http://schemas.openxmlformats.org/presentationml/2006/main">
  <p:tag name="AS_UNIQUEID" val="770"/>
  <p:tag name="KSO_WM_BEAUTIFY_FLAG" val=""/>
</p:tagLst>
</file>

<file path=ppt/tags/tag118.xml><?xml version="1.0" encoding="utf-8"?>
<p:tagLst xmlns:p="http://schemas.openxmlformats.org/presentationml/2006/main">
  <p:tag name="AS_UNIQUEID" val="771"/>
  <p:tag name="KSO_WM_BEAUTIFY_FLAG" val=""/>
</p:tagLst>
</file>

<file path=ppt/tags/tag119.xml><?xml version="1.0" encoding="utf-8"?>
<p:tagLst xmlns:p="http://schemas.openxmlformats.org/presentationml/2006/main">
  <p:tag name="AS_UNIQUEID" val="772"/>
  <p:tag name="KSO_WM_BEAUTIFY_FLAG" val=""/>
</p:tagLst>
</file>

<file path=ppt/tags/tag12.xml><?xml version="1.0" encoding="utf-8"?>
<p:tagLst xmlns:p="http://schemas.openxmlformats.org/presentationml/2006/main">
  <p:tag name="AS_UNIQUEID" val="669"/>
</p:tagLst>
</file>

<file path=ppt/tags/tag120.xml><?xml version="1.0" encoding="utf-8"?>
<p:tagLst xmlns:p="http://schemas.openxmlformats.org/presentationml/2006/main">
  <p:tag name="AS_UNIQUEID" val="773"/>
</p:tagLst>
</file>

<file path=ppt/tags/tag121.xml><?xml version="1.0" encoding="utf-8"?>
<p:tagLst xmlns:p="http://schemas.openxmlformats.org/presentationml/2006/main">
  <p:tag name="AS_UNIQUEID" val="774"/>
  <p:tag name="KSO_WM_BEAUTIFY_FLAG" val=""/>
</p:tagLst>
</file>

<file path=ppt/tags/tag122.xml><?xml version="1.0" encoding="utf-8"?>
<p:tagLst xmlns:p="http://schemas.openxmlformats.org/presentationml/2006/main">
  <p:tag name="AS_UNIQUEID" val="775"/>
  <p:tag name="KSO_WM_BEAUTIFY_FLAG" val=""/>
  <p:tag name="KSO_WM_DIAGRAM_VIRTUALLY_FRAME" val="{&quot;height&quot;:195.95,&quot;left&quot;:69.85,&quot;top&quot;:153.8,&quot;width&quot;:548.65}"/>
</p:tagLst>
</file>

<file path=ppt/tags/tag123.xml><?xml version="1.0" encoding="utf-8"?>
<p:tagLst xmlns:p="http://schemas.openxmlformats.org/presentationml/2006/main">
  <p:tag name="AS_UNIQUEID" val="776"/>
  <p:tag name="KSO_WM_BEAUTIFY_FLAG" val=""/>
  <p:tag name="KSO_WM_DIAGRAM_VIRTUALLY_FRAME" val="{&quot;height&quot;:195.95,&quot;left&quot;:69.85,&quot;top&quot;:153.8,&quot;width&quot;:548.65}"/>
</p:tagLst>
</file>

<file path=ppt/tags/tag124.xml><?xml version="1.0" encoding="utf-8"?>
<p:tagLst xmlns:p="http://schemas.openxmlformats.org/presentationml/2006/main">
  <p:tag name="AS_UNIQUEID" val="777"/>
  <p:tag name="KSO_WM_BEAUTIFY_FLAG" val=""/>
  <p:tag name="KSO_WM_DIAGRAM_VIRTUALLY_FRAME" val="{&quot;height&quot;:195.95,&quot;left&quot;:69.85,&quot;top&quot;:153.8,&quot;width&quot;:548.65}"/>
</p:tagLst>
</file>

<file path=ppt/tags/tag125.xml><?xml version="1.0" encoding="utf-8"?>
<p:tagLst xmlns:p="http://schemas.openxmlformats.org/presentationml/2006/main">
  <p:tag name="AS_UNIQUEID" val="778"/>
  <p:tag name="KSO_WM_BEAUTIFY_FLAG" val=""/>
  <p:tag name="KSO_WM_DIAGRAM_VIRTUALLY_FRAME" val="{&quot;height&quot;:195.95,&quot;left&quot;:69.85,&quot;top&quot;:153.8,&quot;width&quot;:548.65}"/>
</p:tagLst>
</file>

<file path=ppt/tags/tag126.xml><?xml version="1.0" encoding="utf-8"?>
<p:tagLst xmlns:p="http://schemas.openxmlformats.org/presentationml/2006/main">
  <p:tag name="AS_UNIQUEID" val="779"/>
  <p:tag name="KSO_WM_BEAUTIFY_FLAG" val=""/>
  <p:tag name="KSO_WM_DIAGRAM_VIRTUALLY_FRAME" val="{&quot;height&quot;:195.95,&quot;left&quot;:69.85,&quot;top&quot;:153.8,&quot;width&quot;:548.65}"/>
</p:tagLst>
</file>

<file path=ppt/tags/tag127.xml><?xml version="1.0" encoding="utf-8"?>
<p:tagLst xmlns:p="http://schemas.openxmlformats.org/presentationml/2006/main">
  <p:tag name="AS_UNIQUEID" val="780"/>
</p:tagLst>
</file>

<file path=ppt/tags/tag128.xml><?xml version="1.0" encoding="utf-8"?>
<p:tagLst xmlns:p="http://schemas.openxmlformats.org/presentationml/2006/main">
  <p:tag name="AS_UNIQUEID" val="781"/>
</p:tagLst>
</file>

<file path=ppt/tags/tag129.xml><?xml version="1.0" encoding="utf-8"?>
<p:tagLst xmlns:p="http://schemas.openxmlformats.org/presentationml/2006/main">
  <p:tag name="AS_UNIQUEID" val="782"/>
  <p:tag name="KSO_WM_BEAUTIFY_FLAG" val=""/>
</p:tagLst>
</file>

<file path=ppt/tags/tag13.xml><?xml version="1.0" encoding="utf-8"?>
<p:tagLst xmlns:p="http://schemas.openxmlformats.org/presentationml/2006/main">
  <p:tag name="AS_UNIQUEID" val="670"/>
</p:tagLst>
</file>

<file path=ppt/tags/tag130.xml><?xml version="1.0" encoding="utf-8"?>
<p:tagLst xmlns:p="http://schemas.openxmlformats.org/presentationml/2006/main">
  <p:tag name="AS_UNIQUEID" val="783"/>
  <p:tag name="KSO_WM_BEAUTIFY_FLAG" val=""/>
</p:tagLst>
</file>

<file path=ppt/tags/tag131.xml><?xml version="1.0" encoding="utf-8"?>
<p:tagLst xmlns:p="http://schemas.openxmlformats.org/presentationml/2006/main">
  <p:tag name="AS_UNIQUEID" val="784"/>
  <p:tag name="KSO_WM_BEAUTIFY_FLAG" val=""/>
</p:tagLst>
</file>

<file path=ppt/tags/tag132.xml><?xml version="1.0" encoding="utf-8"?>
<p:tagLst xmlns:p="http://schemas.openxmlformats.org/presentationml/2006/main">
  <p:tag name="AS_UNIQUEID" val="785"/>
</p:tagLst>
</file>

<file path=ppt/tags/tag133.xml><?xml version="1.0" encoding="utf-8"?>
<p:tagLst xmlns:p="http://schemas.openxmlformats.org/presentationml/2006/main">
  <p:tag name="AS_UNIQUEID" val="786"/>
  <p:tag name="KSO_WM_BEAUTIFY_FLAG" val=""/>
</p:tagLst>
</file>

<file path=ppt/tags/tag134.xml><?xml version="1.0" encoding="utf-8"?>
<p:tagLst xmlns:p="http://schemas.openxmlformats.org/presentationml/2006/main">
  <p:tag name="AS_UNIQUEID" val="787"/>
  <p:tag name="KSO_WM_BEAUTIFY_FLAG" val=""/>
</p:tagLst>
</file>

<file path=ppt/tags/tag135.xml><?xml version="1.0" encoding="utf-8"?>
<p:tagLst xmlns:p="http://schemas.openxmlformats.org/presentationml/2006/main">
  <p:tag name="AS_UNIQUEID" val="788"/>
</p:tagLst>
</file>

<file path=ppt/tags/tag136.xml><?xml version="1.0" encoding="utf-8"?>
<p:tagLst xmlns:p="http://schemas.openxmlformats.org/presentationml/2006/main">
  <p:tag name="AS_UNIQUEID" val="789"/>
</p:tagLst>
</file>

<file path=ppt/tags/tag137.xml><?xml version="1.0" encoding="utf-8"?>
<p:tagLst xmlns:p="http://schemas.openxmlformats.org/presentationml/2006/main">
  <p:tag name="AS_UNIQUEID" val="790"/>
  <p:tag name="KSO_WM_BEAUTIFY_FLAG" val=""/>
</p:tagLst>
</file>

<file path=ppt/tags/tag138.xml><?xml version="1.0" encoding="utf-8"?>
<p:tagLst xmlns:p="http://schemas.openxmlformats.org/presentationml/2006/main">
  <p:tag name="AS_UNIQUEID" val="791"/>
  <p:tag name="KSO_WM_BEAUTIFY_FLAG" val=""/>
</p:tagLst>
</file>

<file path=ppt/tags/tag139.xml><?xml version="1.0" encoding="utf-8"?>
<p:tagLst xmlns:p="http://schemas.openxmlformats.org/presentationml/2006/main">
  <p:tag name="AS_UNIQUEID" val="792"/>
  <p:tag name="KSO_WM_BEAUTIFY_FLAG" val=""/>
</p:tagLst>
</file>

<file path=ppt/tags/tag14.xml><?xml version="1.0" encoding="utf-8"?>
<p:tagLst xmlns:p="http://schemas.openxmlformats.org/presentationml/2006/main">
  <p:tag name="AS_UNIQUEID" val="671"/>
</p:tagLst>
</file>

<file path=ppt/tags/tag140.xml><?xml version="1.0" encoding="utf-8"?>
<p:tagLst xmlns:p="http://schemas.openxmlformats.org/presentationml/2006/main">
  <p:tag name="AS_UNIQUEID" val="793"/>
</p:tagLst>
</file>

<file path=ppt/tags/tag141.xml><?xml version="1.0" encoding="utf-8"?>
<p:tagLst xmlns:p="http://schemas.openxmlformats.org/presentationml/2006/main">
  <p:tag name="AS_UNIQUEID" val="794"/>
</p:tagLst>
</file>

<file path=ppt/tags/tag142.xml><?xml version="1.0" encoding="utf-8"?>
<p:tagLst xmlns:p="http://schemas.openxmlformats.org/presentationml/2006/main">
  <p:tag name="AS_UNIQUEID" val="795"/>
</p:tagLst>
</file>

<file path=ppt/tags/tag143.xml><?xml version="1.0" encoding="utf-8"?>
<p:tagLst xmlns:p="http://schemas.openxmlformats.org/presentationml/2006/main">
  <p:tag name="AS_UNIQUEID" val="796"/>
</p:tagLst>
</file>

<file path=ppt/tags/tag144.xml><?xml version="1.0" encoding="utf-8"?>
<p:tagLst xmlns:p="http://schemas.openxmlformats.org/presentationml/2006/main">
  <p:tag name="AS_UNIQUEID" val="797"/>
</p:tagLst>
</file>

<file path=ppt/tags/tag145.xml><?xml version="1.0" encoding="utf-8"?>
<p:tagLst xmlns:p="http://schemas.openxmlformats.org/presentationml/2006/main">
  <p:tag name="AS_UNIQUEID" val="798"/>
</p:tagLst>
</file>

<file path=ppt/tags/tag146.xml><?xml version="1.0" encoding="utf-8"?>
<p:tagLst xmlns:p="http://schemas.openxmlformats.org/presentationml/2006/main">
  <p:tag name="AS_UNIQUEID" val="799"/>
</p:tagLst>
</file>

<file path=ppt/tags/tag147.xml><?xml version="1.0" encoding="utf-8"?>
<p:tagLst xmlns:p="http://schemas.openxmlformats.org/presentationml/2006/main">
  <p:tag name="AS_UNIQUEID" val="800"/>
</p:tagLst>
</file>

<file path=ppt/tags/tag148.xml><?xml version="1.0" encoding="utf-8"?>
<p:tagLst xmlns:p="http://schemas.openxmlformats.org/presentationml/2006/main">
  <p:tag name="AS_UNIQUEID" val="801"/>
</p:tagLst>
</file>

<file path=ppt/tags/tag149.xml><?xml version="1.0" encoding="utf-8"?>
<p:tagLst xmlns:p="http://schemas.openxmlformats.org/presentationml/2006/main">
  <p:tag name="AS_UNIQUEID" val="802"/>
</p:tagLst>
</file>

<file path=ppt/tags/tag15.xml><?xml version="1.0" encoding="utf-8"?>
<p:tagLst xmlns:p="http://schemas.openxmlformats.org/presentationml/2006/main">
  <p:tag name="AS_UNIQUEID" val="672"/>
</p:tagLst>
</file>

<file path=ppt/tags/tag150.xml><?xml version="1.0" encoding="utf-8"?>
<p:tagLst xmlns:p="http://schemas.openxmlformats.org/presentationml/2006/main">
  <p:tag name="AS_UNIQUEID" val="803"/>
</p:tagLst>
</file>

<file path=ppt/tags/tag151.xml><?xml version="1.0" encoding="utf-8"?>
<p:tagLst xmlns:p="http://schemas.openxmlformats.org/presentationml/2006/main">
  <p:tag name="AS_UNIQUEID" val="804"/>
</p:tagLst>
</file>

<file path=ppt/tags/tag152.xml><?xml version="1.0" encoding="utf-8"?>
<p:tagLst xmlns:p="http://schemas.openxmlformats.org/presentationml/2006/main">
  <p:tag name="AS_UNIQUEID" val="805"/>
</p:tagLst>
</file>

<file path=ppt/tags/tag153.xml><?xml version="1.0" encoding="utf-8"?>
<p:tagLst xmlns:p="http://schemas.openxmlformats.org/presentationml/2006/main">
  <p:tag name="AS_UNIQUEID" val="806"/>
</p:tagLst>
</file>

<file path=ppt/tags/tag154.xml><?xml version="1.0" encoding="utf-8"?>
<p:tagLst xmlns:p="http://schemas.openxmlformats.org/presentationml/2006/main">
  <p:tag name="AS_UNIQUEID" val="807"/>
  <p:tag name="KSO_WM_BEAUTIFY_FLAG" val=""/>
</p:tagLst>
</file>

<file path=ppt/tags/tag155.xml><?xml version="1.0" encoding="utf-8"?>
<p:tagLst xmlns:p="http://schemas.openxmlformats.org/presentationml/2006/main">
  <p:tag name="AS_UNIQUEID" val="808"/>
  <p:tag name="KSO_WM_BEAUTIFY_FLAG" val=""/>
</p:tagLst>
</file>

<file path=ppt/tags/tag156.xml><?xml version="1.0" encoding="utf-8"?>
<p:tagLst xmlns:p="http://schemas.openxmlformats.org/presentationml/2006/main">
  <p:tag name="AS_UNIQUEID" val="809"/>
  <p:tag name="KSO_WM_BEAUTIFY_FLAG" val=""/>
</p:tagLst>
</file>

<file path=ppt/tags/tag157.xml><?xml version="1.0" encoding="utf-8"?>
<p:tagLst xmlns:p="http://schemas.openxmlformats.org/presentationml/2006/main">
  <p:tag name="AS_UNIQUEID" val="810"/>
  <p:tag name="KSO_WM_BEAUTIFY_FLAG" val=""/>
</p:tagLst>
</file>

<file path=ppt/tags/tag158.xml><?xml version="1.0" encoding="utf-8"?>
<p:tagLst xmlns:p="http://schemas.openxmlformats.org/presentationml/2006/main">
  <p:tag name="AS_UNIQUEID" val="811"/>
  <p:tag name="KSO_WM_BEAUTIFY_FLAG" val=""/>
</p:tagLst>
</file>

<file path=ppt/tags/tag159.xml><?xml version="1.0" encoding="utf-8"?>
<p:tagLst xmlns:p="http://schemas.openxmlformats.org/presentationml/2006/main">
  <p:tag name="AS_UNIQUEID" val="812"/>
  <p:tag name="KSO_WM_BEAUTIFY_FLAG" val=""/>
</p:tagLst>
</file>

<file path=ppt/tags/tag16.xml><?xml version="1.0" encoding="utf-8"?>
<p:tagLst xmlns:p="http://schemas.openxmlformats.org/presentationml/2006/main">
  <p:tag name="AS_UNIQUEID" val="673"/>
</p:tagLst>
</file>

<file path=ppt/tags/tag160.xml><?xml version="1.0" encoding="utf-8"?>
<p:tagLst xmlns:p="http://schemas.openxmlformats.org/presentationml/2006/main">
  <p:tag name="AS_UNIQUEID" val="813"/>
  <p:tag name="KSO_WM_BEAUTIFY_FLAG" val=""/>
</p:tagLst>
</file>

<file path=ppt/tags/tag161.xml><?xml version="1.0" encoding="utf-8"?>
<p:tagLst xmlns:p="http://schemas.openxmlformats.org/presentationml/2006/main">
  <p:tag name="AS_UNIQUEID" val="814"/>
  <p:tag name="KSO_WM_BEAUTIFY_FLAG" val=""/>
</p:tagLst>
</file>

<file path=ppt/tags/tag162.xml><?xml version="1.0" encoding="utf-8"?>
<p:tagLst xmlns:p="http://schemas.openxmlformats.org/presentationml/2006/main">
  <p:tag name="AS_UNIQUEID" val="26"/>
  <p:tag name="KSO_WM_BEAUTIFY_FLAG" val=""/>
</p:tagLst>
</file>

<file path=ppt/tags/tag163.xml><?xml version="1.0" encoding="utf-8"?>
<p:tagLst xmlns:p="http://schemas.openxmlformats.org/presentationml/2006/main">
  <p:tag name="AS_UNIQUEID" val="27"/>
  <p:tag name="KSO_WM_BEAUTIFY_FLAG" val=""/>
</p:tagLst>
</file>

<file path=ppt/tags/tag164.xml><?xml version="1.0" encoding="utf-8"?>
<p:tagLst xmlns:p="http://schemas.openxmlformats.org/presentationml/2006/main">
  <p:tag name="AS_UNIQUEID" val="28"/>
  <p:tag name="KSO_WM_BEAUTIFY_FLAG" val=""/>
</p:tagLst>
</file>

<file path=ppt/tags/tag165.xml><?xml version="1.0" encoding="utf-8"?>
<p:tagLst xmlns:p="http://schemas.openxmlformats.org/presentationml/2006/main">
  <p:tag name="AS_UNIQUEID" val="29"/>
  <p:tag name="KSO_WM_BEAUTIFY_FLAG" val=""/>
</p:tagLst>
</file>

<file path=ppt/tags/tag166.xml><?xml version="1.0" encoding="utf-8"?>
<p:tagLst xmlns:p="http://schemas.openxmlformats.org/presentationml/2006/main">
  <p:tag name="AS_UNIQUEID" val="30"/>
  <p:tag name="KSO_WM_BEAUTIFY_FLAG" val=""/>
</p:tagLst>
</file>

<file path=ppt/tags/tag167.xml><?xml version="1.0" encoding="utf-8"?>
<p:tagLst xmlns:p="http://schemas.openxmlformats.org/presentationml/2006/main">
  <p:tag name="AS_UNIQUEID" val="815"/>
  <p:tag name="KSO_WM_BEAUTIFY_FLAG" val=""/>
</p:tagLst>
</file>

<file path=ppt/tags/tag168.xml><?xml version="1.0" encoding="utf-8"?>
<p:tagLst xmlns:p="http://schemas.openxmlformats.org/presentationml/2006/main">
  <p:tag name="AS_UNIQUEID" val="816"/>
</p:tagLst>
</file>

<file path=ppt/tags/tag169.xml><?xml version="1.0" encoding="utf-8"?>
<p:tagLst xmlns:p="http://schemas.openxmlformats.org/presentationml/2006/main">
  <p:tag name="AS_UNIQUEID" val="817"/>
</p:tagLst>
</file>

<file path=ppt/tags/tag17.xml><?xml version="1.0" encoding="utf-8"?>
<p:tagLst xmlns:p="http://schemas.openxmlformats.org/presentationml/2006/main">
  <p:tag name="AS_UNIQUEID" val="674"/>
</p:tagLst>
</file>

<file path=ppt/tags/tag170.xml><?xml version="1.0" encoding="utf-8"?>
<p:tagLst xmlns:p="http://schemas.openxmlformats.org/presentationml/2006/main">
  <p:tag name="AS_UNIQUEID" val="818"/>
  <p:tag name="KSO_WM_BEAUTIFY_FLAG" val=""/>
</p:tagLst>
</file>

<file path=ppt/tags/tag171.xml><?xml version="1.0" encoding="utf-8"?>
<p:tagLst xmlns:p="http://schemas.openxmlformats.org/presentationml/2006/main">
  <p:tag name="AS_UNIQUEID" val="819"/>
  <p:tag name="KSO_WM_BEAUTIFY_FLAG" val=""/>
</p:tagLst>
</file>

<file path=ppt/tags/tag172.xml><?xml version="1.0" encoding="utf-8"?>
<p:tagLst xmlns:p="http://schemas.openxmlformats.org/presentationml/2006/main">
  <p:tag name="AS_UNIQUEID" val="820"/>
  <p:tag name="KSO_WM_BEAUTIFY_FLAG" val=""/>
</p:tagLst>
</file>

<file path=ppt/tags/tag173.xml><?xml version="1.0" encoding="utf-8"?>
<p:tagLst xmlns:p="http://schemas.openxmlformats.org/presentationml/2006/main">
  <p:tag name="AS_UNIQUEID" val="821"/>
</p:tagLst>
</file>

<file path=ppt/tags/tag174.xml><?xml version="1.0" encoding="utf-8"?>
<p:tagLst xmlns:p="http://schemas.openxmlformats.org/presentationml/2006/main">
  <p:tag name="AS_UNIQUEID" val="822"/>
  <p:tag name="KSO_WM_BEAUTIFY_FLAG" val=""/>
</p:tagLst>
</file>

<file path=ppt/tags/tag175.xml><?xml version="1.0" encoding="utf-8"?>
<p:tagLst xmlns:p="http://schemas.openxmlformats.org/presentationml/2006/main">
  <p:tag name="AS_UNIQUEID" val="823"/>
  <p:tag name="KSO_WM_BEAUTIFY_FLAG" val=""/>
</p:tagLst>
</file>

<file path=ppt/tags/tag176.xml><?xml version="1.0" encoding="utf-8"?>
<p:tagLst xmlns:p="http://schemas.openxmlformats.org/presentationml/2006/main">
  <p:tag name="AS_UNIQUEID" val="824"/>
  <p:tag name="KSO_WM_BEAUTIFY_FLAG" val=""/>
</p:tagLst>
</file>

<file path=ppt/tags/tag177.xml><?xml version="1.0" encoding="utf-8"?>
<p:tagLst xmlns:p="http://schemas.openxmlformats.org/presentationml/2006/main">
  <p:tag name="AS_UNIQUEID" val="825"/>
  <p:tag name="KSO_WM_BEAUTIFY_FLAG" val=""/>
</p:tagLst>
</file>

<file path=ppt/tags/tag178.xml><?xml version="1.0" encoding="utf-8"?>
<p:tagLst xmlns:p="http://schemas.openxmlformats.org/presentationml/2006/main">
  <p:tag name="AS_UNIQUEID" val="826"/>
  <p:tag name="KSO_WM_BEAUTIFY_FLAG" val=""/>
</p:tagLst>
</file>

<file path=ppt/tags/tag179.xml><?xml version="1.0" encoding="utf-8"?>
<p:tagLst xmlns:p="http://schemas.openxmlformats.org/presentationml/2006/main">
  <p:tag name="AS_UNIQUEID" val="827"/>
</p:tagLst>
</file>

<file path=ppt/tags/tag18.xml><?xml version="1.0" encoding="utf-8"?>
<p:tagLst xmlns:p="http://schemas.openxmlformats.org/presentationml/2006/main">
  <p:tag name="AS_UNIQUEID" val="675"/>
</p:tagLst>
</file>

<file path=ppt/tags/tag180.xml><?xml version="1.0" encoding="utf-8"?>
<p:tagLst xmlns:p="http://schemas.openxmlformats.org/presentationml/2006/main">
  <p:tag name="AS_UNIQUEID" val="828"/>
</p:tagLst>
</file>

<file path=ppt/tags/tag181.xml><?xml version="1.0" encoding="utf-8"?>
<p:tagLst xmlns:p="http://schemas.openxmlformats.org/presentationml/2006/main">
  <p:tag name="AS_UNIQUEID" val="829"/>
  <p:tag name="KSO_WM_BEAUTIFY_FLAG" val=""/>
</p:tagLst>
</file>

<file path=ppt/tags/tag182.xml><?xml version="1.0" encoding="utf-8"?>
<p:tagLst xmlns:p="http://schemas.openxmlformats.org/presentationml/2006/main">
  <p:tag name="AS_UNIQUEID" val="830"/>
  <p:tag name="KSO_WM_BEAUTIFY_FLAG" val=""/>
</p:tagLst>
</file>

<file path=ppt/tags/tag183.xml><?xml version="1.0" encoding="utf-8"?>
<p:tagLst xmlns:p="http://schemas.openxmlformats.org/presentationml/2006/main">
  <p:tag name="AS_UNIQUEID" val="831"/>
  <p:tag name="KSO_WM_BEAUTIFY_FLAG" val=""/>
</p:tagLst>
</file>

<file path=ppt/tags/tag184.xml><?xml version="1.0" encoding="utf-8"?>
<p:tagLst xmlns:p="http://schemas.openxmlformats.org/presentationml/2006/main">
  <p:tag name="AS_UNIQUEID" val="832"/>
</p:tagLst>
</file>

<file path=ppt/tags/tag185.xml><?xml version="1.0" encoding="utf-8"?>
<p:tagLst xmlns:p="http://schemas.openxmlformats.org/presentationml/2006/main">
  <p:tag name="AS_UNIQUEID" val="833"/>
  <p:tag name="KSO_WM_BEAUTIFY_FLAG" val=""/>
  <p:tag name="KSO_WM_DIAGRAM_VIRTUALLY_FRAME" val="{&quot;height&quot;:348.6,&quot;left&quot;:52.65,&quot;top&quot;:40.3,&quot;width&quot;:580.9833070866141}"/>
</p:tagLst>
</file>

<file path=ppt/tags/tag186.xml><?xml version="1.0" encoding="utf-8"?>
<p:tagLst xmlns:p="http://schemas.openxmlformats.org/presentationml/2006/main">
  <p:tag name="AS_UNIQUEID" val="834"/>
  <p:tag name="KSO_WM_BEAUTIFY_FLAG" val=""/>
  <p:tag name="KSO_WM_DIAGRAM_VIRTUALLY_FRAME" val="{&quot;height&quot;:348.6,&quot;left&quot;:52.65,&quot;top&quot;:40.3,&quot;width&quot;:580.9833070866141}"/>
</p:tagLst>
</file>

<file path=ppt/tags/tag187.xml><?xml version="1.0" encoding="utf-8"?>
<p:tagLst xmlns:p="http://schemas.openxmlformats.org/presentationml/2006/main">
  <p:tag name="AS_UNIQUEID" val="835"/>
</p:tagLst>
</file>

<file path=ppt/tags/tag188.xml><?xml version="1.0" encoding="utf-8"?>
<p:tagLst xmlns:p="http://schemas.openxmlformats.org/presentationml/2006/main">
  <p:tag name="AS_UNIQUEID" val="836"/>
</p:tagLst>
</file>

<file path=ppt/tags/tag189.xml><?xml version="1.0" encoding="utf-8"?>
<p:tagLst xmlns:p="http://schemas.openxmlformats.org/presentationml/2006/main">
  <p:tag name="AS_UNIQUEID" val="837"/>
  <p:tag name="KSO_WM_BEAUTIFY_FLAG" val=""/>
</p:tagLst>
</file>

<file path=ppt/tags/tag19.xml><?xml version="1.0" encoding="utf-8"?>
<p:tagLst xmlns:p="http://schemas.openxmlformats.org/presentationml/2006/main">
  <p:tag name="AS_UNIQUEID" val="676"/>
</p:tagLst>
</file>

<file path=ppt/tags/tag190.xml><?xml version="1.0" encoding="utf-8"?>
<p:tagLst xmlns:p="http://schemas.openxmlformats.org/presentationml/2006/main">
  <p:tag name="AS_UNIQUEID" val="838"/>
  <p:tag name="KSO_WM_BEAUTIFY_FLAG" val=""/>
</p:tagLst>
</file>

<file path=ppt/tags/tag191.xml><?xml version="1.0" encoding="utf-8"?>
<p:tagLst xmlns:p="http://schemas.openxmlformats.org/presentationml/2006/main">
  <p:tag name="AS_UNIQUEID" val="839"/>
  <p:tag name="KSO_WM_BEAUTIFY_FLAG" val=""/>
</p:tagLst>
</file>

<file path=ppt/tags/tag192.xml><?xml version="1.0" encoding="utf-8"?>
<p:tagLst xmlns:p="http://schemas.openxmlformats.org/presentationml/2006/main">
  <p:tag name="AS_UNIQUEID" val="840"/>
  <p:tag name="KSO_WM_BEAUTIFY_FLAG" val=""/>
</p:tagLst>
</file>

<file path=ppt/tags/tag193.xml><?xml version="1.0" encoding="utf-8"?>
<p:tagLst xmlns:p="http://schemas.openxmlformats.org/presentationml/2006/main">
  <p:tag name="AS_UNIQUEID" val="841"/>
  <p:tag name="KSO_WM_BEAUTIFY_FLAG" val=""/>
</p:tagLst>
</file>

<file path=ppt/tags/tag194.xml><?xml version="1.0" encoding="utf-8"?>
<p:tagLst xmlns:p="http://schemas.openxmlformats.org/presentationml/2006/main">
  <p:tag name="AS_UNIQUEID" val="842"/>
</p:tagLst>
</file>

<file path=ppt/tags/tag195.xml><?xml version="1.0" encoding="utf-8"?>
<p:tagLst xmlns:p="http://schemas.openxmlformats.org/presentationml/2006/main">
  <p:tag name="AS_UNIQUEID" val="843"/>
  <p:tag name="KSO_WM_BEAUTIFY_FLAG" val=""/>
</p:tagLst>
</file>

<file path=ppt/tags/tag196.xml><?xml version="1.0" encoding="utf-8"?>
<p:tagLst xmlns:p="http://schemas.openxmlformats.org/presentationml/2006/main">
  <p:tag name="AS_UNIQUEID" val="844"/>
</p:tagLst>
</file>

<file path=ppt/tags/tag197.xml><?xml version="1.0" encoding="utf-8"?>
<p:tagLst xmlns:p="http://schemas.openxmlformats.org/presentationml/2006/main">
  <p:tag name="AS_UNIQUEID" val="845"/>
</p:tagLst>
</file>

<file path=ppt/tags/tag198.xml><?xml version="1.0" encoding="utf-8"?>
<p:tagLst xmlns:p="http://schemas.openxmlformats.org/presentationml/2006/main">
  <p:tag name="AS_UNIQUEID" val="846"/>
</p:tagLst>
</file>

<file path=ppt/tags/tag199.xml><?xml version="1.0" encoding="utf-8"?>
<p:tagLst xmlns:p="http://schemas.openxmlformats.org/presentationml/2006/main">
  <p:tag name="AS_UNIQUEID" val="847"/>
</p:tagLst>
</file>

<file path=ppt/tags/tag2.xml><?xml version="1.0" encoding="utf-8"?>
<p:tagLst xmlns:p="http://schemas.openxmlformats.org/presentationml/2006/main">
  <p:tag name="AS_UNIQUEID" val="659"/>
</p:tagLst>
</file>

<file path=ppt/tags/tag20.xml><?xml version="1.0" encoding="utf-8"?>
<p:tagLst xmlns:p="http://schemas.openxmlformats.org/presentationml/2006/main">
  <p:tag name="AS_UNIQUEID" val="677"/>
</p:tagLst>
</file>

<file path=ppt/tags/tag200.xml><?xml version="1.0" encoding="utf-8"?>
<p:tagLst xmlns:p="http://schemas.openxmlformats.org/presentationml/2006/main">
  <p:tag name="AS_UNIQUEID" val="848"/>
</p:tagLst>
</file>

<file path=ppt/tags/tag201.xml><?xml version="1.0" encoding="utf-8"?>
<p:tagLst xmlns:p="http://schemas.openxmlformats.org/presentationml/2006/main">
  <p:tag name="AS_UNIQUEID" val="849"/>
  <p:tag name="KSO_WM_BEAUTIFY_FLAG" val=""/>
</p:tagLst>
</file>

<file path=ppt/tags/tag202.xml><?xml version="1.0" encoding="utf-8"?>
<p:tagLst xmlns:p="http://schemas.openxmlformats.org/presentationml/2006/main">
  <p:tag name="AS_UNIQUEID" val="850"/>
  <p:tag name="KSO_WM_BEAUTIFY_FLAG" val=""/>
</p:tagLst>
</file>

<file path=ppt/tags/tag203.xml><?xml version="1.0" encoding="utf-8"?>
<p:tagLst xmlns:p="http://schemas.openxmlformats.org/presentationml/2006/main">
  <p:tag name="AS_UNIQUEID" val="851"/>
</p:tagLst>
</file>

<file path=ppt/tags/tag204.xml><?xml version="1.0" encoding="utf-8"?>
<p:tagLst xmlns:p="http://schemas.openxmlformats.org/presentationml/2006/main">
  <p:tag name="AS_UNIQUEID" val="852"/>
</p:tagLst>
</file>

<file path=ppt/tags/tag205.xml><?xml version="1.0" encoding="utf-8"?>
<p:tagLst xmlns:p="http://schemas.openxmlformats.org/presentationml/2006/main">
  <p:tag name="AS_UNIQUEID" val="853"/>
</p:tagLst>
</file>

<file path=ppt/tags/tag206.xml><?xml version="1.0" encoding="utf-8"?>
<p:tagLst xmlns:p="http://schemas.openxmlformats.org/presentationml/2006/main">
  <p:tag name="AS_UNIQUEID" val="854"/>
  <p:tag name="KSO_WM_BEAUTIFY_FLAG" val=""/>
</p:tagLst>
</file>

<file path=ppt/tags/tag207.xml><?xml version="1.0" encoding="utf-8"?>
<p:tagLst xmlns:p="http://schemas.openxmlformats.org/presentationml/2006/main">
  <p:tag name="AS_UNIQUEID" val="855"/>
  <p:tag name="KSO_WM_BEAUTIFY_FLAG" val=""/>
</p:tagLst>
</file>

<file path=ppt/tags/tag208.xml><?xml version="1.0" encoding="utf-8"?>
<p:tagLst xmlns:p="http://schemas.openxmlformats.org/presentationml/2006/main">
  <p:tag name="AS_UNIQUEID" val="856"/>
  <p:tag name="KSO_WM_BEAUTIFY_FLAG" val=""/>
</p:tagLst>
</file>

<file path=ppt/tags/tag209.xml><?xml version="1.0" encoding="utf-8"?>
<p:tagLst xmlns:p="http://schemas.openxmlformats.org/presentationml/2006/main">
  <p:tag name="AS_UNIQUEID" val="857"/>
  <p:tag name="KSO_WM_BEAUTIFY_FLAG" val=""/>
</p:tagLst>
</file>

<file path=ppt/tags/tag21.xml><?xml version="1.0" encoding="utf-8"?>
<p:tagLst xmlns:p="http://schemas.openxmlformats.org/presentationml/2006/main">
  <p:tag name="AS_UNIQUEID" val="678"/>
</p:tagLst>
</file>

<file path=ppt/tags/tag210.xml><?xml version="1.0" encoding="utf-8"?>
<p:tagLst xmlns:p="http://schemas.openxmlformats.org/presentationml/2006/main">
  <p:tag name="AS_UNIQUEID" val="858"/>
  <p:tag name="KSO_WM_BEAUTIFY_FLAG" val=""/>
</p:tagLst>
</file>

<file path=ppt/tags/tag211.xml><?xml version="1.0" encoding="utf-8"?>
<p:tagLst xmlns:p="http://schemas.openxmlformats.org/presentationml/2006/main">
  <p:tag name="AS_UNIQUEID" val="859"/>
  <p:tag name="KSO_WM_UNIT_MEDIACOVER_BTN_POS" val="c"/>
  <p:tag name="KSO_WM_UNIT_MEDIACOVER_BTN_STATE" val="1"/>
  <p:tag name="KSO_WM_UNIT_MEDIACOVER_BTN_STYLE" val="ee0bc779c1f3d7f3e90c96344320e69a"/>
  <p:tag name="KSO_WM_UNIT_MEDIACOVER_BTNRECT" val="2246*1144*544*544"/>
  <p:tag name="KSO_WM_UNIT_MEDIACOVER_RGB" val=""/>
  <p:tag name="KSO_WM_UNIT_MEDIACOVER_STYLEID" val="1"/>
  <p:tag name="KSO_WM_UNIT_MEDIACOVER_TEXTSTATE" val="0"/>
  <p:tag name="KSO_WM_UNIT_MEDIACOVER_TRANSPARENCY" val=""/>
</p:tagLst>
</file>

<file path=ppt/tags/tag212.xml><?xml version="1.0" encoding="utf-8"?>
<p:tagLst xmlns:p="http://schemas.openxmlformats.org/presentationml/2006/main">
  <p:tag name="AS_UNIQUEID" val="860"/>
</p:tagLst>
</file>

<file path=ppt/tags/tag213.xml><?xml version="1.0" encoding="utf-8"?>
<p:tagLst xmlns:p="http://schemas.openxmlformats.org/presentationml/2006/main">
  <p:tag name="AS_UNIQUEID" val="861"/>
</p:tagLst>
</file>

<file path=ppt/tags/tag214.xml><?xml version="1.0" encoding="utf-8"?>
<p:tagLst xmlns:p="http://schemas.openxmlformats.org/presentationml/2006/main">
  <p:tag name="AS_UNIQUEID" val="862"/>
  <p:tag name="KSO_WM_BEAUTIFY_FLAG" val=""/>
</p:tagLst>
</file>

<file path=ppt/tags/tag215.xml><?xml version="1.0" encoding="utf-8"?>
<p:tagLst xmlns:p="http://schemas.openxmlformats.org/presentationml/2006/main">
  <p:tag name="AS_UNIQUEID" val="863"/>
  <p:tag name="KSO_WM_BEAUTIFY_FLAG" val=""/>
</p:tagLst>
</file>

<file path=ppt/tags/tag216.xml><?xml version="1.0" encoding="utf-8"?>
<p:tagLst xmlns:p="http://schemas.openxmlformats.org/presentationml/2006/main">
  <p:tag name="AS_UNIQUEID" val="864"/>
  <p:tag name="KSO_WM_BEAUTIFY_FLAG" val=""/>
</p:tagLst>
</file>

<file path=ppt/tags/tag217.xml><?xml version="1.0" encoding="utf-8"?>
<p:tagLst xmlns:p="http://schemas.openxmlformats.org/presentationml/2006/main">
  <p:tag name="AS_UNIQUEID" val="865"/>
</p:tagLst>
</file>

<file path=ppt/tags/tag218.xml><?xml version="1.0" encoding="utf-8"?>
<p:tagLst xmlns:p="http://schemas.openxmlformats.org/presentationml/2006/main">
  <p:tag name="AS_UNIQUEID" val="866"/>
  <p:tag name="KSO_WM_BEAUTIFY_FLAG" val=""/>
</p:tagLst>
</file>

<file path=ppt/tags/tag219.xml><?xml version="1.0" encoding="utf-8"?>
<p:tagLst xmlns:p="http://schemas.openxmlformats.org/presentationml/2006/main">
  <p:tag name="AS_UNIQUEID" val="867"/>
  <p:tag name="KSO_WM_BEAUTIFY_FLAG" val=""/>
</p:tagLst>
</file>

<file path=ppt/tags/tag22.xml><?xml version="1.0" encoding="utf-8"?>
<p:tagLst xmlns:p="http://schemas.openxmlformats.org/presentationml/2006/main">
  <p:tag name="AS_UNIQUEID" val="679"/>
</p:tagLst>
</file>

<file path=ppt/tags/tag220.xml><?xml version="1.0" encoding="utf-8"?>
<p:tagLst xmlns:p="http://schemas.openxmlformats.org/presentationml/2006/main">
  <p:tag name="AS_UNIQUEID" val="868"/>
  <p:tag name="KSO_WM_BEAUTIFY_FLAG" val=""/>
</p:tagLst>
</file>

<file path=ppt/tags/tag221.xml><?xml version="1.0" encoding="utf-8"?>
<p:tagLst xmlns:p="http://schemas.openxmlformats.org/presentationml/2006/main">
  <p:tag name="AS_UNIQUEID" val="869"/>
  <p:tag name="KSO_WM_BEAUTIFY_FLAG" val=""/>
</p:tagLst>
</file>

<file path=ppt/tags/tag222.xml><?xml version="1.0" encoding="utf-8"?>
<p:tagLst xmlns:p="http://schemas.openxmlformats.org/presentationml/2006/main">
  <p:tag name="AS_UNIQUEID" val="870"/>
</p:tagLst>
</file>

<file path=ppt/tags/tag223.xml><?xml version="1.0" encoding="utf-8"?>
<p:tagLst xmlns:p="http://schemas.openxmlformats.org/presentationml/2006/main">
  <p:tag name="AS_UNIQUEID" val="871"/>
</p:tagLst>
</file>

<file path=ppt/tags/tag224.xml><?xml version="1.0" encoding="utf-8"?>
<p:tagLst xmlns:p="http://schemas.openxmlformats.org/presentationml/2006/main">
  <p:tag name="AS_UNIQUEID" val="872"/>
  <p:tag name="KSO_WM_BEAUTIFY_FLAG" val=""/>
</p:tagLst>
</file>

<file path=ppt/tags/tag225.xml><?xml version="1.0" encoding="utf-8"?>
<p:tagLst xmlns:p="http://schemas.openxmlformats.org/presentationml/2006/main">
  <p:tag name="AS_UNIQUEID" val="873"/>
  <p:tag name="KSO_WM_BEAUTIFY_FLAG" val=""/>
</p:tagLst>
</file>

<file path=ppt/tags/tag226.xml><?xml version="1.0" encoding="utf-8"?>
<p:tagLst xmlns:p="http://schemas.openxmlformats.org/presentationml/2006/main">
  <p:tag name="AS_UNIQUEID" val="874"/>
  <p:tag name="KSO_WM_BEAUTIFY_FLAG" val=""/>
</p:tagLst>
</file>

<file path=ppt/tags/tag227.xml><?xml version="1.0" encoding="utf-8"?>
<p:tagLst xmlns:p="http://schemas.openxmlformats.org/presentationml/2006/main">
  <p:tag name="AS_UNIQUEID" val="875"/>
</p:tagLst>
</file>

<file path=ppt/tags/tag228.xml><?xml version="1.0" encoding="utf-8"?>
<p:tagLst xmlns:p="http://schemas.openxmlformats.org/presentationml/2006/main">
  <p:tag name="AS_UNIQUEID" val="876"/>
</p:tagLst>
</file>

<file path=ppt/tags/tag229.xml><?xml version="1.0" encoding="utf-8"?>
<p:tagLst xmlns:p="http://schemas.openxmlformats.org/presentationml/2006/main">
  <p:tag name="AS_UNIQUEID" val="877"/>
</p:tagLst>
</file>

<file path=ppt/tags/tag23.xml><?xml version="1.0" encoding="utf-8"?>
<p:tagLst xmlns:p="http://schemas.openxmlformats.org/presentationml/2006/main">
  <p:tag name="AS_UNIQUEID" val="680"/>
</p:tagLst>
</file>

<file path=ppt/tags/tag230.xml><?xml version="1.0" encoding="utf-8"?>
<p:tagLst xmlns:p="http://schemas.openxmlformats.org/presentationml/2006/main">
  <p:tag name="AS_UNIQUEID" val="878"/>
</p:tagLst>
</file>

<file path=ppt/tags/tag231.xml><?xml version="1.0" encoding="utf-8"?>
<p:tagLst xmlns:p="http://schemas.openxmlformats.org/presentationml/2006/main">
  <p:tag name="AS_UNIQUEID" val="879"/>
</p:tagLst>
</file>

<file path=ppt/tags/tag232.xml><?xml version="1.0" encoding="utf-8"?>
<p:tagLst xmlns:p="http://schemas.openxmlformats.org/presentationml/2006/main">
  <p:tag name="AS_UNIQUEID" val="880"/>
</p:tagLst>
</file>

<file path=ppt/tags/tag233.xml><?xml version="1.0" encoding="utf-8"?>
<p:tagLst xmlns:p="http://schemas.openxmlformats.org/presentationml/2006/main">
  <p:tag name="AS_UNIQUEID" val="881"/>
  <p:tag name="KSO_WM_BEAUTIFY_FLAG" val=""/>
  <p:tag name="KSO_WM_UNIT_PLACING_PICTURE_USER_VIEWPORT" val="{&quot;height&quot;:3688.054054054054,&quot;width&quot;:7236.620913401546}"/>
</p:tagLst>
</file>

<file path=ppt/tags/tag234.xml><?xml version="1.0" encoding="utf-8"?>
<p:tagLst xmlns:p="http://schemas.openxmlformats.org/presentationml/2006/main">
  <p:tag name="AS_UNIQUEID" val="882"/>
  <p:tag name="KSO_WM_BEAUTIFY_FLAG" val=""/>
</p:tagLst>
</file>

<file path=ppt/tags/tag235.xml><?xml version="1.0" encoding="utf-8"?>
<p:tagLst xmlns:p="http://schemas.openxmlformats.org/presentationml/2006/main">
  <p:tag name="AS_UNIQUEID" val="883"/>
</p:tagLst>
</file>

<file path=ppt/tags/tag236.xml><?xml version="1.0" encoding="utf-8"?>
<p:tagLst xmlns:p="http://schemas.openxmlformats.org/presentationml/2006/main">
  <p:tag name="AS_UNIQUEID" val="884"/>
</p:tagLst>
</file>

<file path=ppt/tags/tag237.xml><?xml version="1.0" encoding="utf-8"?>
<p:tagLst xmlns:p="http://schemas.openxmlformats.org/presentationml/2006/main">
  <p:tag name="AS_UNIQUEID" val="885"/>
  <p:tag name="KSO_WM_BEAUTIFY_FLAG" val=""/>
  <p:tag name="KSO_WM_UNIT_PLACING_PICTURE_USER_VIEWPORT" val="{&quot;height&quot;:3179.9984251968503,&quot;width&quot;:5550}"/>
</p:tagLst>
</file>

<file path=ppt/tags/tag238.xml><?xml version="1.0" encoding="utf-8"?>
<p:tagLst xmlns:p="http://schemas.openxmlformats.org/presentationml/2006/main">
  <p:tag name="AS_UNIQUEID" val="886"/>
  <p:tag name="KSO_WM_BEAUTIFY_FLAG" val=""/>
</p:tagLst>
</file>

<file path=ppt/tags/tag239.xml><?xml version="1.0" encoding="utf-8"?>
<p:tagLst xmlns:p="http://schemas.openxmlformats.org/presentationml/2006/main">
  <p:tag name="AS_UNIQUEID" val="887"/>
</p:tagLst>
</file>

<file path=ppt/tags/tag24.xml><?xml version="1.0" encoding="utf-8"?>
<p:tagLst xmlns:p="http://schemas.openxmlformats.org/presentationml/2006/main">
  <p:tag name="AS_UNIQUEID" val="681"/>
</p:tagLst>
</file>

<file path=ppt/tags/tag240.xml><?xml version="1.0" encoding="utf-8"?>
<p:tagLst xmlns:p="http://schemas.openxmlformats.org/presentationml/2006/main">
  <p:tag name="AS_UNIQUEID" val="888"/>
  <p:tag name="KSO_WM_UNIT_MEDIACOVER_BTN_POS" val="c"/>
  <p:tag name="KSO_WM_UNIT_MEDIACOVER_BTN_STATE" val="1"/>
  <p:tag name="KSO_WM_UNIT_MEDIACOVER_BTN_STYLE" val="ee0bc779c1f3d7f3e90c96344320e69a"/>
  <p:tag name="KSO_WM_UNIT_MEDIACOVER_BTNRECT" val="2397*1229*544*544"/>
  <p:tag name="KSO_WM_UNIT_MEDIACOVER_RGB" val=""/>
  <p:tag name="KSO_WM_UNIT_MEDIACOVER_STYLEID" val="1"/>
  <p:tag name="KSO_WM_UNIT_MEDIACOVER_TEXTSTATE" val="0"/>
  <p:tag name="KSO_WM_UNIT_MEDIACOVER_TRANSPARENCY" val=""/>
</p:tagLst>
</file>

<file path=ppt/tags/tag241.xml><?xml version="1.0" encoding="utf-8"?>
<p:tagLst xmlns:p="http://schemas.openxmlformats.org/presentationml/2006/main">
  <p:tag name="AS_UNIQUEID" val="889"/>
</p:tagLst>
</file>

<file path=ppt/tags/tag242.xml><?xml version="1.0" encoding="utf-8"?>
<p:tagLst xmlns:p="http://schemas.openxmlformats.org/presentationml/2006/main">
  <p:tag name="AS_UNIQUEID" val="890"/>
</p:tagLst>
</file>

<file path=ppt/tags/tag243.xml><?xml version="1.0" encoding="utf-8"?>
<p:tagLst xmlns:p="http://schemas.openxmlformats.org/presentationml/2006/main">
  <p:tag name="AS_UNIQUEID" val="891"/>
  <p:tag name="KSO_WM_BEAUTIFY_FLAG" val=""/>
</p:tagLst>
</file>

<file path=ppt/tags/tag244.xml><?xml version="1.0" encoding="utf-8"?>
<p:tagLst xmlns:p="http://schemas.openxmlformats.org/presentationml/2006/main">
  <p:tag name="AS_UNIQUEID" val="892"/>
  <p:tag name="KSO_WM_BEAUTIFY_FLAG" val=""/>
</p:tagLst>
</file>

<file path=ppt/tags/tag245.xml><?xml version="1.0" encoding="utf-8"?>
<p:tagLst xmlns:p="http://schemas.openxmlformats.org/presentationml/2006/main">
  <p:tag name="AS_UNIQUEID" val="893"/>
  <p:tag name="KSO_WM_BEAUTIFY_FLAG" val=""/>
</p:tagLst>
</file>

<file path=ppt/tags/tag246.xml><?xml version="1.0" encoding="utf-8"?>
<p:tagLst xmlns:p="http://schemas.openxmlformats.org/presentationml/2006/main">
  <p:tag name="AS_UNIQUEID" val="894"/>
</p:tagLst>
</file>

<file path=ppt/tags/tag247.xml><?xml version="1.0" encoding="utf-8"?>
<p:tagLst xmlns:p="http://schemas.openxmlformats.org/presentationml/2006/main">
  <p:tag name="AS_UNIQUEID" val="895"/>
  <p:tag name="KSO_WM_BEAUTIFY_FLAG" val=""/>
</p:tagLst>
</file>

<file path=ppt/tags/tag248.xml><?xml version="1.0" encoding="utf-8"?>
<p:tagLst xmlns:p="http://schemas.openxmlformats.org/presentationml/2006/main">
  <p:tag name="AS_UNIQUEID" val="896"/>
  <p:tag name="KSO_WM_BEAUTIFY_FLAG" val=""/>
</p:tagLst>
</file>

<file path=ppt/tags/tag249.xml><?xml version="1.0" encoding="utf-8"?>
<p:tagLst xmlns:p="http://schemas.openxmlformats.org/presentationml/2006/main">
  <p:tag name="AS_UNIQUEID" val="897"/>
  <p:tag name="KSO_WM_BEAUTIFY_FLAG" val=""/>
</p:tagLst>
</file>

<file path=ppt/tags/tag25.xml><?xml version="1.0" encoding="utf-8"?>
<p:tagLst xmlns:p="http://schemas.openxmlformats.org/presentationml/2006/main">
  <p:tag name="AS_UNIQUEID" val="682"/>
</p:tagLst>
</file>

<file path=ppt/tags/tag250.xml><?xml version="1.0" encoding="utf-8"?>
<p:tagLst xmlns:p="http://schemas.openxmlformats.org/presentationml/2006/main">
  <p:tag name="AS_UNIQUEID" val="898"/>
  <p:tag name="KSO_WM_BEAUTIFY_FLAG" val=""/>
</p:tagLst>
</file>

<file path=ppt/tags/tag251.xml><?xml version="1.0" encoding="utf-8"?>
<p:tagLst xmlns:p="http://schemas.openxmlformats.org/presentationml/2006/main">
  <p:tag name="AS_UNIQUEID" val="899"/>
  <p:tag name="KSO_WM_BEAUTIFY_FLAG" val=""/>
</p:tagLst>
</file>

<file path=ppt/tags/tag252.xml><?xml version="1.0" encoding="utf-8"?>
<p:tagLst xmlns:p="http://schemas.openxmlformats.org/presentationml/2006/main">
  <p:tag name="AS_UNIQUEID" val="900"/>
</p:tagLst>
</file>

<file path=ppt/tags/tag253.xml><?xml version="1.0" encoding="utf-8"?>
<p:tagLst xmlns:p="http://schemas.openxmlformats.org/presentationml/2006/main">
  <p:tag name="AS_UNIQUEID" val="901"/>
</p:tagLst>
</file>

<file path=ppt/tags/tag254.xml><?xml version="1.0" encoding="utf-8"?>
<p:tagLst xmlns:p="http://schemas.openxmlformats.org/presentationml/2006/main">
  <p:tag name="AS_UNIQUEID" val="902"/>
  <p:tag name="KSO_WM_BEAUTIFY_FLAG" val=""/>
</p:tagLst>
</file>

<file path=ppt/tags/tag255.xml><?xml version="1.0" encoding="utf-8"?>
<p:tagLst xmlns:p="http://schemas.openxmlformats.org/presentationml/2006/main">
  <p:tag name="AS_UNIQUEID" val="903"/>
  <p:tag name="KSO_WM_BEAUTIFY_FLAG" val=""/>
</p:tagLst>
</file>

<file path=ppt/tags/tag256.xml><?xml version="1.0" encoding="utf-8"?>
<p:tagLst xmlns:p="http://schemas.openxmlformats.org/presentationml/2006/main">
  <p:tag name="AS_UNIQUEID" val="904"/>
  <p:tag name="KSO_WM_BEAUTIFY_FLAG" val=""/>
</p:tagLst>
</file>

<file path=ppt/tags/tag257.xml><?xml version="1.0" encoding="utf-8"?>
<p:tagLst xmlns:p="http://schemas.openxmlformats.org/presentationml/2006/main">
  <p:tag name="AS_UNIQUEID" val="905"/>
</p:tagLst>
</file>

<file path=ppt/tags/tag258.xml><?xml version="1.0" encoding="utf-8"?>
<p:tagLst xmlns:p="http://schemas.openxmlformats.org/presentationml/2006/main">
  <p:tag name="AS_UNIQUEID" val="906"/>
</p:tagLst>
</file>

<file path=ppt/tags/tag259.xml><?xml version="1.0" encoding="utf-8"?>
<p:tagLst xmlns:p="http://schemas.openxmlformats.org/presentationml/2006/main">
  <p:tag name="AS_UNIQUEID" val="907"/>
</p:tagLst>
</file>

<file path=ppt/tags/tag26.xml><?xml version="1.0" encoding="utf-8"?>
<p:tagLst xmlns:p="http://schemas.openxmlformats.org/presentationml/2006/main">
  <p:tag name="AS_UNIQUEID" val="683"/>
</p:tagLst>
</file>

<file path=ppt/tags/tag260.xml><?xml version="1.0" encoding="utf-8"?>
<p:tagLst xmlns:p="http://schemas.openxmlformats.org/presentationml/2006/main">
  <p:tag name="AS_UNIQUEID" val="908"/>
</p:tagLst>
</file>

<file path=ppt/tags/tag261.xml><?xml version="1.0" encoding="utf-8"?>
<p:tagLst xmlns:p="http://schemas.openxmlformats.org/presentationml/2006/main">
  <p:tag name="AS_UNIQUEID" val="909"/>
</p:tagLst>
</file>

<file path=ppt/tags/tag262.xml><?xml version="1.0" encoding="utf-8"?>
<p:tagLst xmlns:p="http://schemas.openxmlformats.org/presentationml/2006/main">
  <p:tag name="AS_UNIQUEID" val="910"/>
</p:tagLst>
</file>

<file path=ppt/tags/tag263.xml><?xml version="1.0" encoding="utf-8"?>
<p:tagLst xmlns:p="http://schemas.openxmlformats.org/presentationml/2006/main">
  <p:tag name="AS_UNIQUEID" val="911"/>
</p:tagLst>
</file>

<file path=ppt/tags/tag264.xml><?xml version="1.0" encoding="utf-8"?>
<p:tagLst xmlns:p="http://schemas.openxmlformats.org/presentationml/2006/main">
  <p:tag name="AS_UNIQUEID" val="912"/>
</p:tagLst>
</file>

<file path=ppt/tags/tag265.xml><?xml version="1.0" encoding="utf-8"?>
<p:tagLst xmlns:p="http://schemas.openxmlformats.org/presentationml/2006/main">
  <p:tag name="AS_UNIQUEID" val="913"/>
</p:tagLst>
</file>

<file path=ppt/tags/tag266.xml><?xml version="1.0" encoding="utf-8"?>
<p:tagLst xmlns:p="http://schemas.openxmlformats.org/presentationml/2006/main">
  <p:tag name="AS_UNIQUEID" val="914"/>
  <p:tag name="KSO_WM_BEAUTIFY_FLAG" val=""/>
</p:tagLst>
</file>

<file path=ppt/tags/tag267.xml><?xml version="1.0" encoding="utf-8"?>
<p:tagLst xmlns:p="http://schemas.openxmlformats.org/presentationml/2006/main">
  <p:tag name="AS_UNIQUEID" val="915"/>
  <p:tag name="KSO_WM_BEAUTIFY_FLAG" val=""/>
</p:tagLst>
</file>

<file path=ppt/tags/tag268.xml><?xml version="1.0" encoding="utf-8"?>
<p:tagLst xmlns:p="http://schemas.openxmlformats.org/presentationml/2006/main">
  <p:tag name="AS_UNIQUEID" val="916"/>
</p:tagLst>
</file>

<file path=ppt/tags/tag269.xml><?xml version="1.0" encoding="utf-8"?>
<p:tagLst xmlns:p="http://schemas.openxmlformats.org/presentationml/2006/main">
  <p:tag name="AS_UNIQUEID" val="917"/>
  <p:tag name="KSO_WM_BEAUTIFY_FLAG" val=""/>
</p:tagLst>
</file>

<file path=ppt/tags/tag27.xml><?xml version="1.0" encoding="utf-8"?>
<p:tagLst xmlns:p="http://schemas.openxmlformats.org/presentationml/2006/main">
  <p:tag name="AS_UNIQUEID" val="684"/>
</p:tagLst>
</file>

<file path=ppt/tags/tag270.xml><?xml version="1.0" encoding="utf-8"?>
<p:tagLst xmlns:p="http://schemas.openxmlformats.org/presentationml/2006/main">
  <p:tag name="AS_UNIQUEID" val="918"/>
  <p:tag name="KSO_WM_BEAUTIFY_FLAG" val=""/>
</p:tagLst>
</file>

<file path=ppt/tags/tag271.xml><?xml version="1.0" encoding="utf-8"?>
<p:tagLst xmlns:p="http://schemas.openxmlformats.org/presentationml/2006/main">
  <p:tag name="AS_UNIQUEID" val="919"/>
  <p:tag name="KSO_WM_BEAUTIFY_FLAG" val=""/>
</p:tagLst>
</file>

<file path=ppt/tags/tag272.xml><?xml version="1.0" encoding="utf-8"?>
<p:tagLst xmlns:p="http://schemas.openxmlformats.org/presentationml/2006/main">
  <p:tag name="AS_UNIQUEID" val="920"/>
</p:tagLst>
</file>

<file path=ppt/tags/tag273.xml><?xml version="1.0" encoding="utf-8"?>
<p:tagLst xmlns:p="http://schemas.openxmlformats.org/presentationml/2006/main">
  <p:tag name="AS_UNIQUEID" val="921"/>
  <p:tag name="KSO_WM_BEAUTIFY_FLAG" val=""/>
</p:tagLst>
</file>

<file path=ppt/tags/tag274.xml><?xml version="1.0" encoding="utf-8"?>
<p:tagLst xmlns:p="http://schemas.openxmlformats.org/presentationml/2006/main">
  <p:tag name="AS_UNIQUEID" val="922"/>
  <p:tag name="KSO_WM_BEAUTIFY_FLAG" val=""/>
</p:tagLst>
</file>

<file path=ppt/tags/tag275.xml><?xml version="1.0" encoding="utf-8"?>
<p:tagLst xmlns:p="http://schemas.openxmlformats.org/presentationml/2006/main">
  <p:tag name="AS_UNIQUEID" val="923"/>
</p:tagLst>
</file>

<file path=ppt/tags/tag276.xml><?xml version="1.0" encoding="utf-8"?>
<p:tagLst xmlns:p="http://schemas.openxmlformats.org/presentationml/2006/main">
  <p:tag name="AS_UNIQUEID" val="924"/>
  <p:tag name="KSO_WM_BEAUTIFY_FLAG" val=""/>
</p:tagLst>
</file>

<file path=ppt/tags/tag277.xml><?xml version="1.0" encoding="utf-8"?>
<p:tagLst xmlns:p="http://schemas.openxmlformats.org/presentationml/2006/main">
  <p:tag name="AS_UNIQUEID" val="925"/>
  <p:tag name="KSO_WM_BEAUTIFY_FLAG" val=""/>
</p:tagLst>
</file>

<file path=ppt/tags/tag278.xml><?xml version="1.0" encoding="utf-8"?>
<p:tagLst xmlns:p="http://schemas.openxmlformats.org/presentationml/2006/main">
  <p:tag name="AS_UNIQUEID" val="926"/>
  <p:tag name="KSO_WM_BEAUTIFY_FLAG" val=""/>
</p:tagLst>
</file>

<file path=ppt/tags/tag279.xml><?xml version="1.0" encoding="utf-8"?>
<p:tagLst xmlns:p="http://schemas.openxmlformats.org/presentationml/2006/main">
  <p:tag name="AS_UNIQUEID" val="927"/>
  <p:tag name="KSO_WM_BEAUTIFY_FLAG" val=""/>
</p:tagLst>
</file>

<file path=ppt/tags/tag28.xml><?xml version="1.0" encoding="utf-8"?>
<p:tagLst xmlns:p="http://schemas.openxmlformats.org/presentationml/2006/main">
  <p:tag name="AS_UNIQUEID" val="685"/>
</p:tagLst>
</file>

<file path=ppt/tags/tag280.xml><?xml version="1.0" encoding="utf-8"?>
<p:tagLst xmlns:p="http://schemas.openxmlformats.org/presentationml/2006/main">
  <p:tag name="AS_UNIQUEID" val="928"/>
</p:tagLst>
</file>

<file path=ppt/tags/tag281.xml><?xml version="1.0" encoding="utf-8"?>
<p:tagLst xmlns:p="http://schemas.openxmlformats.org/presentationml/2006/main">
  <p:tag name="AS_UNIQUEID" val="929"/>
  <p:tag name="KSO_WM_BEAUTIFY_FLAG" val=""/>
</p:tagLst>
</file>

<file path=ppt/tags/tag282.xml><?xml version="1.0" encoding="utf-8"?>
<p:tagLst xmlns:p="http://schemas.openxmlformats.org/presentationml/2006/main">
  <p:tag name="AS_UNIQUEID" val="930"/>
  <p:tag name="KSO_WM_BEAUTIFY_FLAG" val=""/>
</p:tagLst>
</file>

<file path=ppt/tags/tag283.xml><?xml version="1.0" encoding="utf-8"?>
<p:tagLst xmlns:p="http://schemas.openxmlformats.org/presentationml/2006/main">
  <p:tag name="AS_UNIQUEID" val="931"/>
  <p:tag name="KSO_WM_BEAUTIFY_FLAG" val=""/>
</p:tagLst>
</file>

<file path=ppt/tags/tag284.xml><?xml version="1.0" encoding="utf-8"?>
<p:tagLst xmlns:p="http://schemas.openxmlformats.org/presentationml/2006/main">
  <p:tag name="AS_UNIQUEID" val="932"/>
  <p:tag name="KSO_WM_BEAUTIFY_FLAG" val=""/>
</p:tagLst>
</file>

<file path=ppt/tags/tag285.xml><?xml version="1.0" encoding="utf-8"?>
<p:tagLst xmlns:p="http://schemas.openxmlformats.org/presentationml/2006/main">
  <p:tag name="AS_UNIQUEID" val="933"/>
  <p:tag name="KSO_WM_BEAUTIFY_FLAG" val=""/>
</p:tagLst>
</file>

<file path=ppt/tags/tag286.xml><?xml version="1.0" encoding="utf-8"?>
<p:tagLst xmlns:p="http://schemas.openxmlformats.org/presentationml/2006/main">
  <p:tag name="AS_UNIQUEID" val="934"/>
  <p:tag name="KSO_WM_UNIT_MEDIACOVER_BTN_POS" val="c"/>
  <p:tag name="KSO_WM_UNIT_MEDIACOVER_BTN_STATE" val="1"/>
  <p:tag name="KSO_WM_UNIT_MEDIACOVER_BTN_STYLE" val="ee0bc779c1f3d7f3e90c96344320e69a"/>
  <p:tag name="KSO_WM_UNIT_MEDIACOVER_BTNRECT" val="1994*1144*544*544"/>
  <p:tag name="KSO_WM_UNIT_MEDIACOVER_RGB" val=""/>
  <p:tag name="KSO_WM_UNIT_MEDIACOVER_STYLEID" val="1"/>
  <p:tag name="KSO_WM_UNIT_MEDIACOVER_TEXTSTATE" val="0"/>
  <p:tag name="KSO_WM_UNIT_MEDIACOVER_TRANSPARENCY" val=""/>
</p:tagLst>
</file>

<file path=ppt/tags/tag287.xml><?xml version="1.0" encoding="utf-8"?>
<p:tagLst xmlns:p="http://schemas.openxmlformats.org/presentationml/2006/main">
  <p:tag name="AS_UNIQUEID" val="935"/>
</p:tagLst>
</file>

<file path=ppt/tags/tag288.xml><?xml version="1.0" encoding="utf-8"?>
<p:tagLst xmlns:p="http://schemas.openxmlformats.org/presentationml/2006/main">
  <p:tag name="AS_UNIQUEID" val="936"/>
</p:tagLst>
</file>

<file path=ppt/tags/tag289.xml><?xml version="1.0" encoding="utf-8"?>
<p:tagLst xmlns:p="http://schemas.openxmlformats.org/presentationml/2006/main">
  <p:tag name="AS_UNIQUEID" val="937"/>
  <p:tag name="KSO_WM_BEAUTIFY_FLAG" val=""/>
</p:tagLst>
</file>

<file path=ppt/tags/tag29.xml><?xml version="1.0" encoding="utf-8"?>
<p:tagLst xmlns:p="http://schemas.openxmlformats.org/presentationml/2006/main">
  <p:tag name="AS_UNIQUEID" val="686"/>
</p:tagLst>
</file>

<file path=ppt/tags/tag290.xml><?xml version="1.0" encoding="utf-8"?>
<p:tagLst xmlns:p="http://schemas.openxmlformats.org/presentationml/2006/main">
  <p:tag name="AS_UNIQUEID" val="938"/>
  <p:tag name="KSO_WM_BEAUTIFY_FLAG" val=""/>
</p:tagLst>
</file>

<file path=ppt/tags/tag291.xml><?xml version="1.0" encoding="utf-8"?>
<p:tagLst xmlns:p="http://schemas.openxmlformats.org/presentationml/2006/main">
  <p:tag name="AS_UNIQUEID" val="939"/>
  <p:tag name="KSO_WM_BEAUTIFY_FLAG" val=""/>
</p:tagLst>
</file>

<file path=ppt/tags/tag292.xml><?xml version="1.0" encoding="utf-8"?>
<p:tagLst xmlns:p="http://schemas.openxmlformats.org/presentationml/2006/main">
  <p:tag name="AS_UNIQUEID" val="940"/>
</p:tagLst>
</file>

<file path=ppt/tags/tag293.xml><?xml version="1.0" encoding="utf-8"?>
<p:tagLst xmlns:p="http://schemas.openxmlformats.org/presentationml/2006/main">
  <p:tag name="AS_UNIQUEID" val="941"/>
</p:tagLst>
</file>

<file path=ppt/tags/tag294.xml><?xml version="1.0" encoding="utf-8"?>
<p:tagLst xmlns:p="http://schemas.openxmlformats.org/presentationml/2006/main">
  <p:tag name="AS_UNIQUEID" val="942"/>
</p:tagLst>
</file>

<file path=ppt/tags/tag295.xml><?xml version="1.0" encoding="utf-8"?>
<p:tagLst xmlns:p="http://schemas.openxmlformats.org/presentationml/2006/main">
  <p:tag name="AS_UNIQUEID" val="943"/>
</p:tagLst>
</file>

<file path=ppt/tags/tag296.xml><?xml version="1.0" encoding="utf-8"?>
<p:tagLst xmlns:p="http://schemas.openxmlformats.org/presentationml/2006/main">
  <p:tag name="AS_UNIQUEID" val="944"/>
  <p:tag name="KSO_WM_BEAUTIFY_FLAG" val=""/>
</p:tagLst>
</file>

<file path=ppt/tags/tag297.xml><?xml version="1.0" encoding="utf-8"?>
<p:tagLst xmlns:p="http://schemas.openxmlformats.org/presentationml/2006/main">
  <p:tag name="AS_UNIQUEID" val="945"/>
</p:tagLst>
</file>

<file path=ppt/tags/tag298.xml><?xml version="1.0" encoding="utf-8"?>
<p:tagLst xmlns:p="http://schemas.openxmlformats.org/presentationml/2006/main">
  <p:tag name="AS_UNIQUEID" val="946"/>
</p:tagLst>
</file>

<file path=ppt/tags/tag299.xml><?xml version="1.0" encoding="utf-8"?>
<p:tagLst xmlns:p="http://schemas.openxmlformats.org/presentationml/2006/main">
  <p:tag name="AS_UNIQUEID" val="947"/>
  <p:tag name="KSO_WM_BEAUTIFY_FLAG" val=""/>
</p:tagLst>
</file>

<file path=ppt/tags/tag3.xml><?xml version="1.0" encoding="utf-8"?>
<p:tagLst xmlns:p="http://schemas.openxmlformats.org/presentationml/2006/main">
  <p:tag name="AS_UNIQUEID" val="660"/>
</p:tagLst>
</file>

<file path=ppt/tags/tag30.xml><?xml version="1.0" encoding="utf-8"?>
<p:tagLst xmlns:p="http://schemas.openxmlformats.org/presentationml/2006/main">
  <p:tag name="AS_UNIQUEID" val="687"/>
</p:tagLst>
</file>

<file path=ppt/tags/tag300.xml><?xml version="1.0" encoding="utf-8"?>
<p:tagLst xmlns:p="http://schemas.openxmlformats.org/presentationml/2006/main">
  <p:tag name="AS_UNIQUEID" val="948"/>
  <p:tag name="KSO_WM_BEAUTIFY_FLAG" val=""/>
</p:tagLst>
</file>

<file path=ppt/tags/tag301.xml><?xml version="1.0" encoding="utf-8"?>
<p:tagLst xmlns:p="http://schemas.openxmlformats.org/presentationml/2006/main">
  <p:tag name="AS_UNIQUEID" val="949"/>
  <p:tag name="KSO_WM_BEAUTIFY_FLAG" val=""/>
</p:tagLst>
</file>

<file path=ppt/tags/tag302.xml><?xml version="1.0" encoding="utf-8"?>
<p:tagLst xmlns:p="http://schemas.openxmlformats.org/presentationml/2006/main">
  <p:tag name="AS_UNIQUEID" val="950"/>
</p:tagLst>
</file>

<file path=ppt/tags/tag303.xml><?xml version="1.0" encoding="utf-8"?>
<p:tagLst xmlns:p="http://schemas.openxmlformats.org/presentationml/2006/main">
  <p:tag name="AS_UNIQUEID" val="951"/>
  <p:tag name="KSO_WM_BEAUTIFY_FLAG" val=""/>
</p:tagLst>
</file>

<file path=ppt/tags/tag304.xml><?xml version="1.0" encoding="utf-8"?>
<p:tagLst xmlns:p="http://schemas.openxmlformats.org/presentationml/2006/main">
  <p:tag name="AS_UNIQUEID" val="952"/>
  <p:tag name="KSO_WM_BEAUTIFY_FLAG" val=""/>
</p:tagLst>
</file>

<file path=ppt/tags/tag305.xml><?xml version="1.0" encoding="utf-8"?>
<p:tagLst xmlns:p="http://schemas.openxmlformats.org/presentationml/2006/main">
  <p:tag name="AS_UNIQUEID" val="953"/>
  <p:tag name="KSO_WM_BEAUTIFY_FLAG" val=""/>
</p:tagLst>
</file>

<file path=ppt/tags/tag306.xml><?xml version="1.0" encoding="utf-8"?>
<p:tagLst xmlns:p="http://schemas.openxmlformats.org/presentationml/2006/main">
  <p:tag name="AS_UNIQUEID" val="954"/>
  <p:tag name="KSO_WM_BEAUTIFY_FLAG" val=""/>
</p:tagLst>
</file>

<file path=ppt/tags/tag307.xml><?xml version="1.0" encoding="utf-8"?>
<p:tagLst xmlns:p="http://schemas.openxmlformats.org/presentationml/2006/main">
  <p:tag name="AS_UNIQUEID" val="955"/>
</p:tagLst>
</file>

<file path=ppt/tags/tag308.xml><?xml version="1.0" encoding="utf-8"?>
<p:tagLst xmlns:p="http://schemas.openxmlformats.org/presentationml/2006/main">
  <p:tag name="AS_UNIQUEID" val="956"/>
</p:tagLst>
</file>

<file path=ppt/tags/tag309.xml><?xml version="1.0" encoding="utf-8"?>
<p:tagLst xmlns:p="http://schemas.openxmlformats.org/presentationml/2006/main">
  <p:tag name="AS_UNIQUEID" val="957"/>
  <p:tag name="KSO_WM_BEAUTIFY_FLAG" val=""/>
</p:tagLst>
</file>

<file path=ppt/tags/tag31.xml><?xml version="1.0" encoding="utf-8"?>
<p:tagLst xmlns:p="http://schemas.openxmlformats.org/presentationml/2006/main">
  <p:tag name="AS_UNIQUEID" val="688"/>
</p:tagLst>
</file>

<file path=ppt/tags/tag310.xml><?xml version="1.0" encoding="utf-8"?>
<p:tagLst xmlns:p="http://schemas.openxmlformats.org/presentationml/2006/main">
  <p:tag name="AS_UNIQUEID" val="958"/>
  <p:tag name="KSO_WM_BEAUTIFY_FLAG" val=""/>
</p:tagLst>
</file>

<file path=ppt/tags/tag311.xml><?xml version="1.0" encoding="utf-8"?>
<p:tagLst xmlns:p="http://schemas.openxmlformats.org/presentationml/2006/main">
  <p:tag name="AS_UNIQUEID" val="959"/>
  <p:tag name="KSO_WM_BEAUTIFY_FLAG" val=""/>
</p:tagLst>
</file>

<file path=ppt/tags/tag312.xml><?xml version="1.0" encoding="utf-8"?>
<p:tagLst xmlns:p="http://schemas.openxmlformats.org/presentationml/2006/main">
  <p:tag name="AS_UNIQUEID" val="960"/>
</p:tagLst>
</file>

<file path=ppt/tags/tag313.xml><?xml version="1.0" encoding="utf-8"?>
<p:tagLst xmlns:p="http://schemas.openxmlformats.org/presentationml/2006/main">
  <p:tag name="AS_UNIQUEID" val="961"/>
</p:tagLst>
</file>

<file path=ppt/tags/tag314.xml><?xml version="1.0" encoding="utf-8"?>
<p:tagLst xmlns:p="http://schemas.openxmlformats.org/presentationml/2006/main">
  <p:tag name="AS_UNIQUEID" val="962"/>
  <p:tag name="KSO_WM_BEAUTIFY_FLAG" val=""/>
</p:tagLst>
</file>

<file path=ppt/tags/tag315.xml><?xml version="1.0" encoding="utf-8"?>
<p:tagLst xmlns:p="http://schemas.openxmlformats.org/presentationml/2006/main">
  <p:tag name="AS_UNIQUEID" val="963"/>
  <p:tag name="KSO_WM_BEAUTIFY_FLAG" val=""/>
</p:tagLst>
</file>

<file path=ppt/tags/tag316.xml><?xml version="1.0" encoding="utf-8"?>
<p:tagLst xmlns:p="http://schemas.openxmlformats.org/presentationml/2006/main">
  <p:tag name="AS_UNIQUEID" val="964"/>
</p:tagLst>
</file>

<file path=ppt/tags/tag317.xml><?xml version="1.0" encoding="utf-8"?>
<p:tagLst xmlns:p="http://schemas.openxmlformats.org/presentationml/2006/main">
  <p:tag name="AS_UNIQUEID" val="965"/>
  <p:tag name="KSO_WM_BEAUTIFY_FLAG" val=""/>
</p:tagLst>
</file>

<file path=ppt/tags/tag318.xml><?xml version="1.0" encoding="utf-8"?>
<p:tagLst xmlns:p="http://schemas.openxmlformats.org/presentationml/2006/main">
  <p:tag name="AS_UNIQUEID" val="966"/>
  <p:tag name="KSO_WM_BEAUTIFY_FLAG" val=""/>
</p:tagLst>
</file>

<file path=ppt/tags/tag319.xml><?xml version="1.0" encoding="utf-8"?>
<p:tagLst xmlns:p="http://schemas.openxmlformats.org/presentationml/2006/main">
  <p:tag name="AS_UNIQUEID" val="967"/>
</p:tagLst>
</file>

<file path=ppt/tags/tag32.xml><?xml version="1.0" encoding="utf-8"?>
<p:tagLst xmlns:p="http://schemas.openxmlformats.org/presentationml/2006/main">
  <p:tag name="AS_UNIQUEID" val="689"/>
</p:tagLst>
</file>

<file path=ppt/tags/tag320.xml><?xml version="1.0" encoding="utf-8"?>
<p:tagLst xmlns:p="http://schemas.openxmlformats.org/presentationml/2006/main">
  <p:tag name="AS_UNIQUEID" val="968"/>
</p:tagLst>
</file>

<file path=ppt/tags/tag321.xml><?xml version="1.0" encoding="utf-8"?>
<p:tagLst xmlns:p="http://schemas.openxmlformats.org/presentationml/2006/main">
  <p:tag name="AS_UNIQUEID" val="969"/>
  <p:tag name="KSO_WM_BEAUTIFY_FLAG" val=""/>
</p:tagLst>
</file>

<file path=ppt/tags/tag322.xml><?xml version="1.0" encoding="utf-8"?>
<p:tagLst xmlns:p="http://schemas.openxmlformats.org/presentationml/2006/main">
  <p:tag name="AS_UNIQUEID" val="970"/>
  <p:tag name="KSO_WM_BEAUTIFY_FLAG" val=""/>
</p:tagLst>
</file>

<file path=ppt/tags/tag323.xml><?xml version="1.0" encoding="utf-8"?>
<p:tagLst xmlns:p="http://schemas.openxmlformats.org/presentationml/2006/main">
  <p:tag name="AS_UNIQUEID" val="971"/>
  <p:tag name="KSO_WM_BEAUTIFY_FLAG" val=""/>
</p:tagLst>
</file>

<file path=ppt/tags/tag324.xml><?xml version="1.0" encoding="utf-8"?>
<p:tagLst xmlns:p="http://schemas.openxmlformats.org/presentationml/2006/main">
  <p:tag name="AS_UNIQUEID" val="972"/>
</p:tagLst>
</file>

<file path=ppt/tags/tag325.xml><?xml version="1.0" encoding="utf-8"?>
<p:tagLst xmlns:p="http://schemas.openxmlformats.org/presentationml/2006/main">
  <p:tag name="AS_UNIQUEID" val="973"/>
</p:tagLst>
</file>

<file path=ppt/tags/tag326.xml><?xml version="1.0" encoding="utf-8"?>
<p:tagLst xmlns:p="http://schemas.openxmlformats.org/presentationml/2006/main">
  <p:tag name="AS_UNIQUEID" val="974"/>
</p:tagLst>
</file>

<file path=ppt/tags/tag327.xml><?xml version="1.0" encoding="utf-8"?>
<p:tagLst xmlns:p="http://schemas.openxmlformats.org/presentationml/2006/main">
  <p:tag name="AS_UNIQUEID" val="975"/>
</p:tagLst>
</file>

<file path=ppt/tags/tag328.xml><?xml version="1.0" encoding="utf-8"?>
<p:tagLst xmlns:p="http://schemas.openxmlformats.org/presentationml/2006/main">
  <p:tag name="AS_UNIQUEID" val="976"/>
</p:tagLst>
</file>

<file path=ppt/tags/tag329.xml><?xml version="1.0" encoding="utf-8"?>
<p:tagLst xmlns:p="http://schemas.openxmlformats.org/presentationml/2006/main">
  <p:tag name="AS_UNIQUEID" val="977"/>
</p:tagLst>
</file>

<file path=ppt/tags/tag33.xml><?xml version="1.0" encoding="utf-8"?>
<p:tagLst xmlns:p="http://schemas.openxmlformats.org/presentationml/2006/main">
  <p:tag name="AS_UNIQUEID" val="690"/>
</p:tagLst>
</file>

<file path=ppt/tags/tag330.xml><?xml version="1.0" encoding="utf-8"?>
<p:tagLst xmlns:p="http://schemas.openxmlformats.org/presentationml/2006/main">
  <p:tag name="AS_UNIQUEID" val="978"/>
</p:tagLst>
</file>

<file path=ppt/tags/tag331.xml><?xml version="1.0" encoding="utf-8"?>
<p:tagLst xmlns:p="http://schemas.openxmlformats.org/presentationml/2006/main">
  <p:tag name="AS_UNIQUEID" val="979"/>
</p:tagLst>
</file>

<file path=ppt/tags/tag332.xml><?xml version="1.0" encoding="utf-8"?>
<p:tagLst xmlns:p="http://schemas.openxmlformats.org/presentationml/2006/main">
  <p:tag name="AS_UNIQUEID" val="980"/>
</p:tagLst>
</file>

<file path=ppt/tags/tag333.xml><?xml version="1.0" encoding="utf-8"?>
<p:tagLst xmlns:p="http://schemas.openxmlformats.org/presentationml/2006/main">
  <p:tag name="AS_UNIQUEID" val="981"/>
  <p:tag name="KSO_WM_BEAUTIFY_FLAG" val=""/>
</p:tagLst>
</file>

<file path=ppt/tags/tag334.xml><?xml version="1.0" encoding="utf-8"?>
<p:tagLst xmlns:p="http://schemas.openxmlformats.org/presentationml/2006/main">
  <p:tag name="AS_UNIQUEID" val="982"/>
  <p:tag name="KSO_WM_BEAUTIFY_FLAG" val=""/>
</p:tagLst>
</file>

<file path=ppt/tags/tag335.xml><?xml version="1.0" encoding="utf-8"?>
<p:tagLst xmlns:p="http://schemas.openxmlformats.org/presentationml/2006/main">
  <p:tag name="AS_UNIQUEID" val="983"/>
  <p:tag name="KSO_WM_BEAUTIFY_FLAG" val=""/>
</p:tagLst>
</file>

<file path=ppt/tags/tag336.xml><?xml version="1.0" encoding="utf-8"?>
<p:tagLst xmlns:p="http://schemas.openxmlformats.org/presentationml/2006/main">
  <p:tag name="AS_UNIQUEID" val="984"/>
  <p:tag name="KSO_WM_BEAUTIFY_FLAG" val=""/>
</p:tagLst>
</file>

<file path=ppt/tags/tag337.xml><?xml version="1.0" encoding="utf-8"?>
<p:tagLst xmlns:p="http://schemas.openxmlformats.org/presentationml/2006/main">
  <p:tag name="AS_UNIQUEID" val="985"/>
  <p:tag name="KSO_WM_BEAUTIFY_FLAG" val=""/>
</p:tagLst>
</file>

<file path=ppt/tags/tag338.xml><?xml version="1.0" encoding="utf-8"?>
<p:tagLst xmlns:p="http://schemas.openxmlformats.org/presentationml/2006/main">
  <p:tag name="AS_UNIQUEID" val="986"/>
  <p:tag name="KSO_WM_BEAUTIFY_FLAG" val=""/>
</p:tagLst>
</file>

<file path=ppt/tags/tag339.xml><?xml version="1.0" encoding="utf-8"?>
<p:tagLst xmlns:p="http://schemas.openxmlformats.org/presentationml/2006/main">
  <p:tag name="AS_UNIQUEID" val="987"/>
</p:tagLst>
</file>

<file path=ppt/tags/tag34.xml><?xml version="1.0" encoding="utf-8"?>
<p:tagLst xmlns:p="http://schemas.openxmlformats.org/presentationml/2006/main">
  <p:tag name="AS_UNIQUEID" val="691"/>
</p:tagLst>
</file>

<file path=ppt/tags/tag340.xml><?xml version="1.0" encoding="utf-8"?>
<p:tagLst xmlns:p="http://schemas.openxmlformats.org/presentationml/2006/main">
  <p:tag name="AS_UNIQUEID" val="988"/>
</p:tagLst>
</file>

<file path=ppt/tags/tag341.xml><?xml version="1.0" encoding="utf-8"?>
<p:tagLst xmlns:p="http://schemas.openxmlformats.org/presentationml/2006/main">
  <p:tag name="AS_UNIQUEID" val="989"/>
</p:tagLst>
</file>

<file path=ppt/tags/tag342.xml><?xml version="1.0" encoding="utf-8"?>
<p:tagLst xmlns:p="http://schemas.openxmlformats.org/presentationml/2006/main">
  <p:tag name="AS_UNIQUEID" val="990"/>
  <p:tag name="KSO_WM_BEAUTIFY_FLAG" val=""/>
</p:tagLst>
</file>

<file path=ppt/tags/tag343.xml><?xml version="1.0" encoding="utf-8"?>
<p:tagLst xmlns:p="http://schemas.openxmlformats.org/presentationml/2006/main">
  <p:tag name="AS_UNIQUEID" val="991"/>
  <p:tag name="KSO_WM_BEAUTIFY_FLAG" val=""/>
</p:tagLst>
</file>

<file path=ppt/tags/tag344.xml><?xml version="1.0" encoding="utf-8"?>
<p:tagLst xmlns:p="http://schemas.openxmlformats.org/presentationml/2006/main">
  <p:tag name="AS_UNIQUEID" val="992"/>
  <p:tag name="KSO_WM_BEAUTIFY_FLAG" val=""/>
</p:tagLst>
</file>

<file path=ppt/tags/tag345.xml><?xml version="1.0" encoding="utf-8"?>
<p:tagLst xmlns:p="http://schemas.openxmlformats.org/presentationml/2006/main">
  <p:tag name="AS_UNIQUEID" val="993"/>
</p:tagLst>
</file>

<file path=ppt/tags/tag346.xml><?xml version="1.0" encoding="utf-8"?>
<p:tagLst xmlns:p="http://schemas.openxmlformats.org/presentationml/2006/main">
  <p:tag name="AS_UNIQUEID" val="994"/>
</p:tagLst>
</file>

<file path=ppt/tags/tag347.xml><?xml version="1.0" encoding="utf-8"?>
<p:tagLst xmlns:p="http://schemas.openxmlformats.org/presentationml/2006/main">
  <p:tag name="AS_UNIQUEID" val="995"/>
</p:tagLst>
</file>

<file path=ppt/tags/tag348.xml><?xml version="1.0" encoding="utf-8"?>
<p:tagLst xmlns:p="http://schemas.openxmlformats.org/presentationml/2006/main">
  <p:tag name="AS_UNIQUEID" val="996"/>
</p:tagLst>
</file>

<file path=ppt/tags/tag349.xml><?xml version="1.0" encoding="utf-8"?>
<p:tagLst xmlns:p="http://schemas.openxmlformats.org/presentationml/2006/main">
  <p:tag name="AS_UNIQUEID" val="997"/>
</p:tagLst>
</file>

<file path=ppt/tags/tag35.xml><?xml version="1.0" encoding="utf-8"?>
<p:tagLst xmlns:p="http://schemas.openxmlformats.org/presentationml/2006/main">
  <p:tag name="AS_UNIQUEID" val="692"/>
</p:tagLst>
</file>

<file path=ppt/tags/tag350.xml><?xml version="1.0" encoding="utf-8"?>
<p:tagLst xmlns:p="http://schemas.openxmlformats.org/presentationml/2006/main">
  <p:tag name="AS_UNIQUEID" val="998"/>
</p:tagLst>
</file>

<file path=ppt/tags/tag351.xml><?xml version="1.0" encoding="utf-8"?>
<p:tagLst xmlns:p="http://schemas.openxmlformats.org/presentationml/2006/main">
  <p:tag name="AS_UNIQUEID" val="999"/>
  <p:tag name="KSO_WM_BEAUTIFY_FLAG" val=""/>
</p:tagLst>
</file>

<file path=ppt/tags/tag352.xml><?xml version="1.0" encoding="utf-8"?>
<p:tagLst xmlns:p="http://schemas.openxmlformats.org/presentationml/2006/main">
  <p:tag name="AS_UNIQUEID" val="1000"/>
</p:tagLst>
</file>

<file path=ppt/tags/tag353.xml><?xml version="1.0" encoding="utf-8"?>
<p:tagLst xmlns:p="http://schemas.openxmlformats.org/presentationml/2006/main">
  <p:tag name="AS_UNIQUEID" val="498"/>
  <p:tag name="KSO_WM_BEAUTIFY_FLAG" val=""/>
</p:tagLst>
</file>

<file path=ppt/tags/tag354.xml><?xml version="1.0" encoding="utf-8"?>
<p:tagLst xmlns:p="http://schemas.openxmlformats.org/presentationml/2006/main">
  <p:tag name="AS_UNIQUEID" val="1001"/>
  <p:tag name="KSO_WM_BEAUTIFY_FLAG" val=""/>
</p:tagLst>
</file>

<file path=ppt/tags/tag355.xml><?xml version="1.0" encoding="utf-8"?>
<p:tagLst xmlns:p="http://schemas.openxmlformats.org/presentationml/2006/main">
  <p:tag name="AS_UNIQUEID" val="1002"/>
</p:tagLst>
</file>

<file path=ppt/tags/tag356.xml><?xml version="1.0" encoding="utf-8"?>
<p:tagLst xmlns:p="http://schemas.openxmlformats.org/presentationml/2006/main">
  <p:tag name="AS_UNIQUEID" val="1003"/>
  <p:tag name="KSO_WM_BEAUTIFY_FLAG" val=""/>
</p:tagLst>
</file>

<file path=ppt/tags/tag357.xml><?xml version="1.0" encoding="utf-8"?>
<p:tagLst xmlns:p="http://schemas.openxmlformats.org/presentationml/2006/main">
  <p:tag name="AS_UNIQUEID" val="1004"/>
  <p:tag name="KSO_WM_BEAUTIFY_FLAG" val=""/>
</p:tagLst>
</file>

<file path=ppt/tags/tag358.xml><?xml version="1.0" encoding="utf-8"?>
<p:tagLst xmlns:p="http://schemas.openxmlformats.org/presentationml/2006/main">
  <p:tag name="AS_UNIQUEID" val="1005"/>
</p:tagLst>
</file>

<file path=ppt/tags/tag359.xml><?xml version="1.0" encoding="utf-8"?>
<p:tagLst xmlns:p="http://schemas.openxmlformats.org/presentationml/2006/main">
  <p:tag name="AS_UNIQUEID" val="1006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360.xml><?xml version="1.0" encoding="utf-8"?>
<p:tagLst xmlns:p="http://schemas.openxmlformats.org/presentationml/2006/main">
  <p:tag name="AS_UNIQUEID" val="1007"/>
  <p:tag name="KSO_WM_BEAUTIFY_FLAG" val=""/>
</p:tagLst>
</file>

<file path=ppt/tags/tag361.xml><?xml version="1.0" encoding="utf-8"?>
<p:tagLst xmlns:p="http://schemas.openxmlformats.org/presentationml/2006/main">
  <p:tag name="AS_UNIQUEID" val="1008"/>
  <p:tag name="KSO_WM_BEAUTIFY_FLAG" val=""/>
</p:tagLst>
</file>

<file path=ppt/tags/tag362.xml><?xml version="1.0" encoding="utf-8"?>
<p:tagLst xmlns:p="http://schemas.openxmlformats.org/presentationml/2006/main">
  <p:tag name="AS_UNIQUEID" val="1009"/>
  <p:tag name="KSO_WM_BEAUTIFY_FLAG" val=""/>
</p:tagLst>
</file>

<file path=ppt/tags/tag363.xml><?xml version="1.0" encoding="utf-8"?>
<p:tagLst xmlns:p="http://schemas.openxmlformats.org/presentationml/2006/main">
  <p:tag name="AS_UNIQUEID" val="1010"/>
</p:tagLst>
</file>

<file path=ppt/tags/tag364.xml><?xml version="1.0" encoding="utf-8"?>
<p:tagLst xmlns:p="http://schemas.openxmlformats.org/presentationml/2006/main">
  <p:tag name="AS_UNIQUEID" val="1011"/>
  <p:tag name="KSO_WM_BEAUTIFY_FLAG" val=""/>
</p:tagLst>
</file>

<file path=ppt/tags/tag365.xml><?xml version="1.0" encoding="utf-8"?>
<p:tagLst xmlns:p="http://schemas.openxmlformats.org/presentationml/2006/main">
  <p:tag name="AS_UNIQUEID" val="1012"/>
  <p:tag name="KSO_WM_BEAUTIFY_FLAG" val=""/>
</p:tagLst>
</file>

<file path=ppt/tags/tag366.xml><?xml version="1.0" encoding="utf-8"?>
<p:tagLst xmlns:p="http://schemas.openxmlformats.org/presentationml/2006/main">
  <p:tag name="AS_UNIQUEID" val="1013"/>
  <p:tag name="KSO_WM_BEAUTIFY_FLAG" val=""/>
</p:tagLst>
</file>

<file path=ppt/tags/tag367.xml><?xml version="1.0" encoding="utf-8"?>
<p:tagLst xmlns:p="http://schemas.openxmlformats.org/presentationml/2006/main">
  <p:tag name="AS_UNIQUEID" val="1014"/>
</p:tagLst>
</file>

<file path=ppt/tags/tag368.xml><?xml version="1.0" encoding="utf-8"?>
<p:tagLst xmlns:p="http://schemas.openxmlformats.org/presentationml/2006/main">
  <p:tag name="AS_UNIQUEID" val="1015"/>
</p:tagLst>
</file>

<file path=ppt/tags/tag369.xml><?xml version="1.0" encoding="utf-8"?>
<p:tagLst xmlns:p="http://schemas.openxmlformats.org/presentationml/2006/main">
  <p:tag name="AS_UNIQUEID" val="1016"/>
</p:tagLst>
</file>

<file path=ppt/tags/tag37.xml><?xml version="1.0" encoding="utf-8"?>
<p:tagLst xmlns:p="http://schemas.openxmlformats.org/presentationml/2006/main">
  <p:tag name="AS_UNIQUEID" val="693"/>
</p:tagLst>
</file>

<file path=ppt/tags/tag370.xml><?xml version="1.0" encoding="utf-8"?>
<p:tagLst xmlns:p="http://schemas.openxmlformats.org/presentationml/2006/main">
  <p:tag name="AS_UNIQUEID" val="1017"/>
  <p:tag name="KSO_WM_BEAUTIFY_FLAG" val=""/>
</p:tagLst>
</file>

<file path=ppt/tags/tag371.xml><?xml version="1.0" encoding="utf-8"?>
<p:tagLst xmlns:p="http://schemas.openxmlformats.org/presentationml/2006/main">
  <p:tag name="AS_UNIQUEID" val="1018"/>
  <p:tag name="KSO_WM_BEAUTIFY_FLAG" val=""/>
</p:tagLst>
</file>

<file path=ppt/tags/tag372.xml><?xml version="1.0" encoding="utf-8"?>
<p:tagLst xmlns:p="http://schemas.openxmlformats.org/presentationml/2006/main">
  <p:tag name="AS_UNIQUEID" val="1019"/>
  <p:tag name="KSO_WM_BEAUTIFY_FLAG" val=""/>
</p:tagLst>
</file>

<file path=ppt/tags/tag373.xml><?xml version="1.0" encoding="utf-8"?>
<p:tagLst xmlns:p="http://schemas.openxmlformats.org/presentationml/2006/main">
  <p:tag name="AS_UNIQUEID" val="1020"/>
</p:tagLst>
</file>

<file path=ppt/tags/tag374.xml><?xml version="1.0" encoding="utf-8"?>
<p:tagLst xmlns:p="http://schemas.openxmlformats.org/presentationml/2006/main">
  <p:tag name="AS_UNIQUEID" val="1021"/>
</p:tagLst>
</file>

<file path=ppt/tags/tag375.xml><?xml version="1.0" encoding="utf-8"?>
<p:tagLst xmlns:p="http://schemas.openxmlformats.org/presentationml/2006/main">
  <p:tag name="AS_UNIQUEID" val="1022"/>
</p:tagLst>
</file>

<file path=ppt/tags/tag376.xml><?xml version="1.0" encoding="utf-8"?>
<p:tagLst xmlns:p="http://schemas.openxmlformats.org/presentationml/2006/main">
  <p:tag name="AS_UNIQUEID" val="1023"/>
</p:tagLst>
</file>

<file path=ppt/tags/tag377.xml><?xml version="1.0" encoding="utf-8"?>
<p:tagLst xmlns:p="http://schemas.openxmlformats.org/presentationml/2006/main">
  <p:tag name="AS_UNIQUEID" val="1024"/>
</p:tagLst>
</file>

<file path=ppt/tags/tag378.xml><?xml version="1.0" encoding="utf-8"?>
<p:tagLst xmlns:p="http://schemas.openxmlformats.org/presentationml/2006/main">
  <p:tag name="AS_UNIQUEID" val="1025"/>
</p:tagLst>
</file>

<file path=ppt/tags/tag379.xml><?xml version="1.0" encoding="utf-8"?>
<p:tagLst xmlns:p="http://schemas.openxmlformats.org/presentationml/2006/main">
  <p:tag name="AS_UNIQUEID" val="1026"/>
  <p:tag name="KSO_WM_BEAUTIFY_FLAG" val=""/>
</p:tagLst>
</file>

<file path=ppt/tags/tag38.xml><?xml version="1.0" encoding="utf-8"?>
<p:tagLst xmlns:p="http://schemas.openxmlformats.org/presentationml/2006/main">
  <p:tag name="AS_UNIQUEID" val="694"/>
</p:tagLst>
</file>

<file path=ppt/tags/tag380.xml><?xml version="1.0" encoding="utf-8"?>
<p:tagLst xmlns:p="http://schemas.openxmlformats.org/presentationml/2006/main">
  <p:tag name="AS_UNIQUEID" val="1027"/>
</p:tagLst>
</file>

<file path=ppt/tags/tag381.xml><?xml version="1.0" encoding="utf-8"?>
<p:tagLst xmlns:p="http://schemas.openxmlformats.org/presentationml/2006/main">
  <p:tag name="AS_UNIQUEID" val="1028"/>
</p:tagLst>
</file>

<file path=ppt/tags/tag382.xml><?xml version="1.0" encoding="utf-8"?>
<p:tagLst xmlns:p="http://schemas.openxmlformats.org/presentationml/2006/main">
  <p:tag name="AS_UNIQUEID" val="1029"/>
  <p:tag name="KSO_WM_BEAUTIFY_FLAG" val=""/>
</p:tagLst>
</file>

<file path=ppt/tags/tag383.xml><?xml version="1.0" encoding="utf-8"?>
<p:tagLst xmlns:p="http://schemas.openxmlformats.org/presentationml/2006/main">
  <p:tag name="AS_UNIQUEID" val="1030"/>
  <p:tag name="KSO_WM_BEAUTIFY_FLAG" val=""/>
</p:tagLst>
</file>

<file path=ppt/tags/tag384.xml><?xml version="1.0" encoding="utf-8"?>
<p:tagLst xmlns:p="http://schemas.openxmlformats.org/presentationml/2006/main">
  <p:tag name="AS_UNIQUEID" val="1031"/>
  <p:tag name="KSO_WM_BEAUTIFY_FLAG" val=""/>
</p:tagLst>
</file>

<file path=ppt/tags/tag385.xml><?xml version="1.0" encoding="utf-8"?>
<p:tagLst xmlns:p="http://schemas.openxmlformats.org/presentationml/2006/main">
  <p:tag name="AS_UNIQUEID" val="1032"/>
</p:tagLst>
</file>

<file path=ppt/tags/tag386.xml><?xml version="1.0" encoding="utf-8"?>
<p:tagLst xmlns:p="http://schemas.openxmlformats.org/presentationml/2006/main">
  <p:tag name="AS_UNIQUEID" val="1087"/>
</p:tagLst>
</file>

<file path=ppt/tags/tag387.xml><?xml version="1.0" encoding="utf-8"?>
<p:tagLst xmlns:p="http://schemas.openxmlformats.org/presentationml/2006/main">
  <p:tag name="AS_UNIQUEID" val="1033"/>
</p:tagLst>
</file>

<file path=ppt/tags/tag388.xml><?xml version="1.0" encoding="utf-8"?>
<p:tagLst xmlns:p="http://schemas.openxmlformats.org/presentationml/2006/main">
  <p:tag name="AS_UNIQUEID" val="1034"/>
</p:tagLst>
</file>

<file path=ppt/tags/tag389.xml><?xml version="1.0" encoding="utf-8"?>
<p:tagLst xmlns:p="http://schemas.openxmlformats.org/presentationml/2006/main">
  <p:tag name="AS_UNIQUEID" val="1035"/>
</p:tagLst>
</file>

<file path=ppt/tags/tag39.xml><?xml version="1.0" encoding="utf-8"?>
<p:tagLst xmlns:p="http://schemas.openxmlformats.org/presentationml/2006/main">
  <p:tag name="AS_UNIQUEID" val="695"/>
</p:tagLst>
</file>

<file path=ppt/tags/tag390.xml><?xml version="1.0" encoding="utf-8"?>
<p:tagLst xmlns:p="http://schemas.openxmlformats.org/presentationml/2006/main">
  <p:tag name="AS_UNIQUEID" val="1036"/>
</p:tagLst>
</file>

<file path=ppt/tags/tag391.xml><?xml version="1.0" encoding="utf-8"?>
<p:tagLst xmlns:p="http://schemas.openxmlformats.org/presentationml/2006/main">
  <p:tag name="AS_UNIQUEID" val="1037"/>
  <p:tag name="KSO_WM_BEAUTIFY_FLAG" val=""/>
</p:tagLst>
</file>

<file path=ppt/tags/tag392.xml><?xml version="1.0" encoding="utf-8"?>
<p:tagLst xmlns:p="http://schemas.openxmlformats.org/presentationml/2006/main">
  <p:tag name="AS_UNIQUEID" val="1038"/>
  <p:tag name="KSO_WM_BEAUTIFY_FLAG" val=""/>
</p:tagLst>
</file>

<file path=ppt/tags/tag393.xml><?xml version="1.0" encoding="utf-8"?>
<p:tagLst xmlns:p="http://schemas.openxmlformats.org/presentationml/2006/main">
  <p:tag name="AS_UNIQUEID" val="1039"/>
  <p:tag name="KSO_WM_BEAUTIFY_FLAG" val=""/>
</p:tagLst>
</file>

<file path=ppt/tags/tag394.xml><?xml version="1.0" encoding="utf-8"?>
<p:tagLst xmlns:p="http://schemas.openxmlformats.org/presentationml/2006/main">
  <p:tag name="AS_UNIQUEID" val="1040"/>
</p:tagLst>
</file>

<file path=ppt/tags/tag395.xml><?xml version="1.0" encoding="utf-8"?>
<p:tagLst xmlns:p="http://schemas.openxmlformats.org/presentationml/2006/main">
  <p:tag name="AS_UNIQUEID" val="1041"/>
</p:tagLst>
</file>

<file path=ppt/tags/tag396.xml><?xml version="1.0" encoding="utf-8"?>
<p:tagLst xmlns:p="http://schemas.openxmlformats.org/presentationml/2006/main">
  <p:tag name="AS_UNIQUEID" val="1042"/>
</p:tagLst>
</file>

<file path=ppt/tags/tag397.xml><?xml version="1.0" encoding="utf-8"?>
<p:tagLst xmlns:p="http://schemas.openxmlformats.org/presentationml/2006/main">
  <p:tag name="AS_UNIQUEID" val="1043"/>
</p:tagLst>
</file>

<file path=ppt/tags/tag398.xml><?xml version="1.0" encoding="utf-8"?>
<p:tagLst xmlns:p="http://schemas.openxmlformats.org/presentationml/2006/main">
  <p:tag name="AS_UNIQUEID" val="1044"/>
</p:tagLst>
</file>

<file path=ppt/tags/tag399.xml><?xml version="1.0" encoding="utf-8"?>
<p:tagLst xmlns:p="http://schemas.openxmlformats.org/presentationml/2006/main">
  <p:tag name="AS_UNIQUEID" val="1045"/>
</p:tagLst>
</file>

<file path=ppt/tags/tag4.xml><?xml version="1.0" encoding="utf-8"?>
<p:tagLst xmlns:p="http://schemas.openxmlformats.org/presentationml/2006/main">
  <p:tag name="AS_UNIQUEID" val="661"/>
</p:tagLst>
</file>

<file path=ppt/tags/tag40.xml><?xml version="1.0" encoding="utf-8"?>
<p:tagLst xmlns:p="http://schemas.openxmlformats.org/presentationml/2006/main">
  <p:tag name="AS_UNIQUEID" val="696"/>
</p:tagLst>
</file>

<file path=ppt/tags/tag400.xml><?xml version="1.0" encoding="utf-8"?>
<p:tagLst xmlns:p="http://schemas.openxmlformats.org/presentationml/2006/main">
  <p:tag name="AS_UNIQUEID" val="1046"/>
</p:tagLst>
</file>

<file path=ppt/tags/tag401.xml><?xml version="1.0" encoding="utf-8"?>
<p:tagLst xmlns:p="http://schemas.openxmlformats.org/presentationml/2006/main">
  <p:tag name="AS_UNIQUEID" val="1047"/>
</p:tagLst>
</file>

<file path=ppt/tags/tag402.xml><?xml version="1.0" encoding="utf-8"?>
<p:tagLst xmlns:p="http://schemas.openxmlformats.org/presentationml/2006/main">
  <p:tag name="AS_UNIQUEID" val="1048"/>
</p:tagLst>
</file>

<file path=ppt/tags/tag403.xml><?xml version="1.0" encoding="utf-8"?>
<p:tagLst xmlns:p="http://schemas.openxmlformats.org/presentationml/2006/main">
  <p:tag name="AS_UNIQUEID" val="1049"/>
</p:tagLst>
</file>

<file path=ppt/tags/tag404.xml><?xml version="1.0" encoding="utf-8"?>
<p:tagLst xmlns:p="http://schemas.openxmlformats.org/presentationml/2006/main">
  <p:tag name="AS_UNIQUEID" val="1050"/>
</p:tagLst>
</file>

<file path=ppt/tags/tag405.xml><?xml version="1.0" encoding="utf-8"?>
<p:tagLst xmlns:p="http://schemas.openxmlformats.org/presentationml/2006/main">
  <p:tag name="AS_UNIQUEID" val="1051"/>
</p:tagLst>
</file>

<file path=ppt/tags/tag406.xml><?xml version="1.0" encoding="utf-8"?>
<p:tagLst xmlns:p="http://schemas.openxmlformats.org/presentationml/2006/main">
  <p:tag name="AS_UNIQUEID" val="1052"/>
</p:tagLst>
</file>

<file path=ppt/tags/tag407.xml><?xml version="1.0" encoding="utf-8"?>
<p:tagLst xmlns:p="http://schemas.openxmlformats.org/presentationml/2006/main">
  <p:tag name="AS_UNIQUEID" val="1053"/>
</p:tagLst>
</file>

<file path=ppt/tags/tag408.xml><?xml version="1.0" encoding="utf-8"?>
<p:tagLst xmlns:p="http://schemas.openxmlformats.org/presentationml/2006/main">
  <p:tag name="AS_UNIQUEID" val="1054"/>
</p:tagLst>
</file>

<file path=ppt/tags/tag409.xml><?xml version="1.0" encoding="utf-8"?>
<p:tagLst xmlns:p="http://schemas.openxmlformats.org/presentationml/2006/main">
  <p:tag name="AS_UNIQUEID" val="1055"/>
</p:tagLst>
</file>

<file path=ppt/tags/tag41.xml><?xml version="1.0" encoding="utf-8"?>
<p:tagLst xmlns:p="http://schemas.openxmlformats.org/presentationml/2006/main">
  <p:tag name="AS_UNIQUEID" val="697"/>
</p:tagLst>
</file>

<file path=ppt/tags/tag410.xml><?xml version="1.0" encoding="utf-8"?>
<p:tagLst xmlns:p="http://schemas.openxmlformats.org/presentationml/2006/main">
  <p:tag name="AS_UNIQUEID" val="1056"/>
</p:tagLst>
</file>

<file path=ppt/tags/tag411.xml><?xml version="1.0" encoding="utf-8"?>
<p:tagLst xmlns:p="http://schemas.openxmlformats.org/presentationml/2006/main">
  <p:tag name="AS_UNIQUEID" val="1057"/>
</p:tagLst>
</file>

<file path=ppt/tags/tag412.xml><?xml version="1.0" encoding="utf-8"?>
<p:tagLst xmlns:p="http://schemas.openxmlformats.org/presentationml/2006/main">
  <p:tag name="AS_UNIQUEID" val="1058"/>
</p:tagLst>
</file>

<file path=ppt/tags/tag413.xml><?xml version="1.0" encoding="utf-8"?>
<p:tagLst xmlns:p="http://schemas.openxmlformats.org/presentationml/2006/main">
  <p:tag name="AS_UNIQUEID" val="1059"/>
</p:tagLst>
</file>

<file path=ppt/tags/tag414.xml><?xml version="1.0" encoding="utf-8"?>
<p:tagLst xmlns:p="http://schemas.openxmlformats.org/presentationml/2006/main">
  <p:tag name="AS_UNIQUEID" val="1060"/>
</p:tagLst>
</file>

<file path=ppt/tags/tag415.xml><?xml version="1.0" encoding="utf-8"?>
<p:tagLst xmlns:p="http://schemas.openxmlformats.org/presentationml/2006/main">
  <p:tag name="AS_UNIQUEID" val="1061"/>
</p:tagLst>
</file>

<file path=ppt/tags/tag416.xml><?xml version="1.0" encoding="utf-8"?>
<p:tagLst xmlns:p="http://schemas.openxmlformats.org/presentationml/2006/main">
  <p:tag name="AS_UNIQUEID" val="1062"/>
</p:tagLst>
</file>

<file path=ppt/tags/tag417.xml><?xml version="1.0" encoding="utf-8"?>
<p:tagLst xmlns:p="http://schemas.openxmlformats.org/presentationml/2006/main">
  <p:tag name="AS_UNIQUEID" val="1063"/>
</p:tagLst>
</file>

<file path=ppt/tags/tag418.xml><?xml version="1.0" encoding="utf-8"?>
<p:tagLst xmlns:p="http://schemas.openxmlformats.org/presentationml/2006/main">
  <p:tag name="AS_UNIQUEID" val="1064"/>
</p:tagLst>
</file>

<file path=ppt/tags/tag419.xml><?xml version="1.0" encoding="utf-8"?>
<p:tagLst xmlns:p="http://schemas.openxmlformats.org/presentationml/2006/main">
  <p:tag name="AS_UNIQUEID" val="1065"/>
</p:tagLst>
</file>

<file path=ppt/tags/tag42.xml><?xml version="1.0" encoding="utf-8"?>
<p:tagLst xmlns:p="http://schemas.openxmlformats.org/presentationml/2006/main">
  <p:tag name="AS_UNIQUEID" val="698"/>
</p:tagLst>
</file>

<file path=ppt/tags/tag420.xml><?xml version="1.0" encoding="utf-8"?>
<p:tagLst xmlns:p="http://schemas.openxmlformats.org/presentationml/2006/main">
  <p:tag name="AS_UNIQUEID" val="1066"/>
</p:tagLst>
</file>

<file path=ppt/tags/tag421.xml><?xml version="1.0" encoding="utf-8"?>
<p:tagLst xmlns:p="http://schemas.openxmlformats.org/presentationml/2006/main">
  <p:tag name="AS_UNIQUEID" val="1067"/>
</p:tagLst>
</file>

<file path=ppt/tags/tag422.xml><?xml version="1.0" encoding="utf-8"?>
<p:tagLst xmlns:p="http://schemas.openxmlformats.org/presentationml/2006/main">
  <p:tag name="AS_UNIQUEID" val="1068"/>
</p:tagLst>
</file>

<file path=ppt/tags/tag423.xml><?xml version="1.0" encoding="utf-8"?>
<p:tagLst xmlns:p="http://schemas.openxmlformats.org/presentationml/2006/main">
  <p:tag name="AS_UNIQUEID" val="1069"/>
</p:tagLst>
</file>

<file path=ppt/tags/tag424.xml><?xml version="1.0" encoding="utf-8"?>
<p:tagLst xmlns:p="http://schemas.openxmlformats.org/presentationml/2006/main">
  <p:tag name="AS_UNIQUEID" val="1070"/>
</p:tagLst>
</file>

<file path=ppt/tags/tag425.xml><?xml version="1.0" encoding="utf-8"?>
<p:tagLst xmlns:p="http://schemas.openxmlformats.org/presentationml/2006/main">
  <p:tag name="AS_UNIQUEID" val="1071"/>
</p:tagLst>
</file>

<file path=ppt/tags/tag426.xml><?xml version="1.0" encoding="utf-8"?>
<p:tagLst xmlns:p="http://schemas.openxmlformats.org/presentationml/2006/main">
  <p:tag name="AS_UNIQUEID" val="1072"/>
</p:tagLst>
</file>

<file path=ppt/tags/tag427.xml><?xml version="1.0" encoding="utf-8"?>
<p:tagLst xmlns:p="http://schemas.openxmlformats.org/presentationml/2006/main">
  <p:tag name="AS_UNIQUEID" val="1073"/>
</p:tagLst>
</file>

<file path=ppt/tags/tag428.xml><?xml version="1.0" encoding="utf-8"?>
<p:tagLst xmlns:p="http://schemas.openxmlformats.org/presentationml/2006/main">
  <p:tag name="AS_UNIQUEID" val="1074"/>
</p:tagLst>
</file>

<file path=ppt/tags/tag429.xml><?xml version="1.0" encoding="utf-8"?>
<p:tagLst xmlns:p="http://schemas.openxmlformats.org/presentationml/2006/main">
  <p:tag name="AS_UNIQUEID" val="1075"/>
</p:tagLst>
</file>

<file path=ppt/tags/tag43.xml><?xml version="1.0" encoding="utf-8"?>
<p:tagLst xmlns:p="http://schemas.openxmlformats.org/presentationml/2006/main">
  <p:tag name="AS_UNIQUEID" val="699"/>
</p:tagLst>
</file>

<file path=ppt/tags/tag430.xml><?xml version="1.0" encoding="utf-8"?>
<p:tagLst xmlns:p="http://schemas.openxmlformats.org/presentationml/2006/main">
  <p:tag name="AS_UNIQUEID" val="1076"/>
</p:tagLst>
</file>

<file path=ppt/tags/tag431.xml><?xml version="1.0" encoding="utf-8"?>
<p:tagLst xmlns:p="http://schemas.openxmlformats.org/presentationml/2006/main">
  <p:tag name="AS_UNIQUEID" val="1077"/>
</p:tagLst>
</file>

<file path=ppt/tags/tag432.xml><?xml version="1.0" encoding="utf-8"?>
<p:tagLst xmlns:p="http://schemas.openxmlformats.org/presentationml/2006/main">
  <p:tag name="AS_UNIQUEID" val="1078"/>
</p:tagLst>
</file>

<file path=ppt/tags/tag433.xml><?xml version="1.0" encoding="utf-8"?>
<p:tagLst xmlns:p="http://schemas.openxmlformats.org/presentationml/2006/main">
  <p:tag name="AS_UNIQUEID" val="1079"/>
</p:tagLst>
</file>

<file path=ppt/tags/tag434.xml><?xml version="1.0" encoding="utf-8"?>
<p:tagLst xmlns:p="http://schemas.openxmlformats.org/presentationml/2006/main">
  <p:tag name="AS_UNIQUEID" val="1080"/>
</p:tagLst>
</file>

<file path=ppt/tags/tag435.xml><?xml version="1.0" encoding="utf-8"?>
<p:tagLst xmlns:p="http://schemas.openxmlformats.org/presentationml/2006/main">
  <p:tag name="AS_UNIQUEID" val="1081"/>
</p:tagLst>
</file>

<file path=ppt/tags/tag436.xml><?xml version="1.0" encoding="utf-8"?>
<p:tagLst xmlns:p="http://schemas.openxmlformats.org/presentationml/2006/main">
  <p:tag name="AS_UNIQUEID" val="646"/>
</p:tagLst>
</file>

<file path=ppt/tags/tag437.xml><?xml version="1.0" encoding="utf-8"?>
<p:tagLst xmlns:p="http://schemas.openxmlformats.org/presentationml/2006/main">
  <p:tag name="AS_UNIQUEID" val="647"/>
</p:tagLst>
</file>

<file path=ppt/tags/tag438.xml><?xml version="1.0" encoding="utf-8"?>
<p:tagLst xmlns:p="http://schemas.openxmlformats.org/presentationml/2006/main">
  <p:tag name="AS_UNIQUEID" val="648"/>
</p:tagLst>
</file>

<file path=ppt/tags/tag439.xml><?xml version="1.0" encoding="utf-8"?>
<p:tagLst xmlns:p="http://schemas.openxmlformats.org/presentationml/2006/main">
  <p:tag name="AS_UNIQUEID" val="649"/>
</p:tagLst>
</file>

<file path=ppt/tags/tag44.xml><?xml version="1.0" encoding="utf-8"?>
<p:tagLst xmlns:p="http://schemas.openxmlformats.org/presentationml/2006/main">
  <p:tag name="AS_UNIQUEID" val="700"/>
</p:tagLst>
</file>

<file path=ppt/tags/tag440.xml><?xml version="1.0" encoding="utf-8"?>
<p:tagLst xmlns:p="http://schemas.openxmlformats.org/presentationml/2006/main">
  <p:tag name="AS_UNIQUEID" val="650"/>
</p:tagLst>
</file>

<file path=ppt/tags/tag441.xml><?xml version="1.0" encoding="utf-8"?>
<p:tagLst xmlns:p="http://schemas.openxmlformats.org/presentationml/2006/main">
  <p:tag name="AS_UNIQUEID" val="651"/>
</p:tagLst>
</file>

<file path=ppt/tags/tag442.xml><?xml version="1.0" encoding="utf-8"?>
<p:tagLst xmlns:p="http://schemas.openxmlformats.org/presentationml/2006/main">
  <p:tag name="AS_UNIQUEID" val="652"/>
</p:tagLst>
</file>

<file path=ppt/tags/tag443.xml><?xml version="1.0" encoding="utf-8"?>
<p:tagLst xmlns:p="http://schemas.openxmlformats.org/presentationml/2006/main">
  <p:tag name="AS_UNIQUEID" val="653"/>
</p:tagLst>
</file>

<file path=ppt/tags/tag444.xml><?xml version="1.0" encoding="utf-8"?>
<p:tagLst xmlns:p="http://schemas.openxmlformats.org/presentationml/2006/main">
  <p:tag name="AS_UNIQUEID" val="654"/>
</p:tagLst>
</file>

<file path=ppt/tags/tag445.xml><?xml version="1.0" encoding="utf-8"?>
<p:tagLst xmlns:p="http://schemas.openxmlformats.org/presentationml/2006/main">
  <p:tag name="AS_UNIQUEID" val="655"/>
</p:tagLst>
</file>

<file path=ppt/tags/tag446.xml><?xml version="1.0" encoding="utf-8"?>
<p:tagLst xmlns:p="http://schemas.openxmlformats.org/presentationml/2006/main">
  <p:tag name="AS_UNIQUEID" val="657"/>
</p:tagLst>
</file>

<file path=ppt/tags/tag447.xml><?xml version="1.0" encoding="utf-8"?>
<p:tagLst xmlns:p="http://schemas.openxmlformats.org/presentationml/2006/main">
  <p:tag name="AS_UNIQUEID" val="648"/>
</p:tagLst>
</file>

<file path=ppt/tags/tag448.xml><?xml version="1.0" encoding="utf-8"?>
<p:tagLst xmlns:p="http://schemas.openxmlformats.org/presentationml/2006/main">
  <p:tag name="AS_UNIQUEID" val="652"/>
</p:tagLst>
</file>

<file path=ppt/tags/tag449.xml><?xml version="1.0" encoding="utf-8"?>
<p:tagLst xmlns:p="http://schemas.openxmlformats.org/presentationml/2006/main">
  <p:tag name="AS_UNIQUEID" val="648"/>
</p:tagLst>
</file>

<file path=ppt/tags/tag45.xml><?xml version="1.0" encoding="utf-8"?>
<p:tagLst xmlns:p="http://schemas.openxmlformats.org/presentationml/2006/main">
  <p:tag name="AS_UNIQUEID" val="701"/>
</p:tagLst>
</file>

<file path=ppt/tags/tag450.xml><?xml version="1.0" encoding="utf-8"?>
<p:tagLst xmlns:p="http://schemas.openxmlformats.org/presentationml/2006/main">
  <p:tag name="AS_UNIQUEID" val="1082"/>
</p:tagLst>
</file>

<file path=ppt/tags/tag451.xml><?xml version="1.0" encoding="utf-8"?>
<p:tagLst xmlns:p="http://schemas.openxmlformats.org/presentationml/2006/main">
  <p:tag name="AS_UNIQUEID" val="1083"/>
</p:tagLst>
</file>

<file path=ppt/tags/tag452.xml><?xml version="1.0" encoding="utf-8"?>
<p:tagLst xmlns:p="http://schemas.openxmlformats.org/presentationml/2006/main">
  <p:tag name="AS_UNIQUEID" val="1084"/>
  <p:tag name="KSO_WM_BEAUTIFY_FLAG" val=""/>
</p:tagLst>
</file>

<file path=ppt/tags/tag453.xml><?xml version="1.0" encoding="utf-8"?>
<p:tagLst xmlns:p="http://schemas.openxmlformats.org/presentationml/2006/main">
  <p:tag name="AS_UNIQUEID" val="1085"/>
  <p:tag name="KSO_WM_BEAUTIFY_FLAG" val=""/>
</p:tagLst>
</file>

<file path=ppt/tags/tag454.xml><?xml version="1.0" encoding="utf-8"?>
<p:tagLst xmlns:p="http://schemas.openxmlformats.org/presentationml/2006/main">
  <p:tag name="AS_UNIQUEID" val="1086"/>
  <p:tag name="KSO_WM_BEAUTIFY_FLAG" val=""/>
</p:tagLst>
</file>

<file path=ppt/tags/tag455.xml><?xml version="1.0" encoding="utf-8"?>
<p:tagLst xmlns:p="http://schemas.openxmlformats.org/presentationml/2006/main">
  <p:tag name="AS_OS" val="Unix 3.10 unknown"/>
  <p:tag name="AS_RELEASE_DATE" val="2023.03.31"/>
  <p:tag name="AS_TITLE" val="Aspose.Slides for Java"/>
  <p:tag name="AS_VERSION" val="23.3"/>
  <p:tag name="COMMONDATA" val="eyJoZGlkIjoiMjE3MGZlOWM0YjUxY2M3MWI4YzI3MDMxNTIyMDU2NmQifQ=="/>
  <p:tag name="KSO_DOCER_TEMPLATE_OPEN_ONCE_MARK" val="1"/>
  <p:tag name="KSO_WPP_MARK_KEY" val="8ce77a4d-9853-4a3c-abba-0f5fea08bc5c"/>
</p:tagLst>
</file>

<file path=ppt/tags/tag46.xml><?xml version="1.0" encoding="utf-8"?>
<p:tagLst xmlns:p="http://schemas.openxmlformats.org/presentationml/2006/main">
  <p:tag name="AS_UNIQUEID" val="702"/>
</p:tagLst>
</file>

<file path=ppt/tags/tag47.xml><?xml version="1.0" encoding="utf-8"?>
<p:tagLst xmlns:p="http://schemas.openxmlformats.org/presentationml/2006/main">
  <p:tag name="AS_UNIQUEID" val="703"/>
</p:tagLst>
</file>

<file path=ppt/tags/tag48.xml><?xml version="1.0" encoding="utf-8"?>
<p:tagLst xmlns:p="http://schemas.openxmlformats.org/presentationml/2006/main">
  <p:tag name="AS_UNIQUEID" val="704"/>
</p:tagLst>
</file>

<file path=ppt/tags/tag49.xml><?xml version="1.0" encoding="utf-8"?>
<p:tagLst xmlns:p="http://schemas.openxmlformats.org/presentationml/2006/main">
  <p:tag name="AS_UNIQUEID" val="705"/>
</p:tagLst>
</file>

<file path=ppt/tags/tag5.xml><?xml version="1.0" encoding="utf-8"?>
<p:tagLst xmlns:p="http://schemas.openxmlformats.org/presentationml/2006/main">
  <p:tag name="AS_UNIQUEID" val="662"/>
</p:tagLst>
</file>

<file path=ppt/tags/tag50.xml><?xml version="1.0" encoding="utf-8"?>
<p:tagLst xmlns:p="http://schemas.openxmlformats.org/presentationml/2006/main">
  <p:tag name="AS_UNIQUEID" val="706"/>
</p:tagLst>
</file>

<file path=ppt/tags/tag51.xml><?xml version="1.0" encoding="utf-8"?>
<p:tagLst xmlns:p="http://schemas.openxmlformats.org/presentationml/2006/main">
  <p:tag name="AS_UNIQUEID" val="707"/>
</p:tagLst>
</file>

<file path=ppt/tags/tag52.xml><?xml version="1.0" encoding="utf-8"?>
<p:tagLst xmlns:p="http://schemas.openxmlformats.org/presentationml/2006/main">
  <p:tag name="AS_UNIQUEID" val="708"/>
</p:tagLst>
</file>

<file path=ppt/tags/tag53.xml><?xml version="1.0" encoding="utf-8"?>
<p:tagLst xmlns:p="http://schemas.openxmlformats.org/presentationml/2006/main">
  <p:tag name="AS_UNIQUEID" val="709"/>
</p:tagLst>
</file>

<file path=ppt/tags/tag54.xml><?xml version="1.0" encoding="utf-8"?>
<p:tagLst xmlns:p="http://schemas.openxmlformats.org/presentationml/2006/main">
  <p:tag name="AS_UNIQUEID" val="710"/>
</p:tagLst>
</file>

<file path=ppt/tags/tag55.xml><?xml version="1.0" encoding="utf-8"?>
<p:tagLst xmlns:p="http://schemas.openxmlformats.org/presentationml/2006/main">
  <p:tag name="AS_UNIQUEID" val="711"/>
</p:tagLst>
</file>

<file path=ppt/tags/tag56.xml><?xml version="1.0" encoding="utf-8"?>
<p:tagLst xmlns:p="http://schemas.openxmlformats.org/presentationml/2006/main">
  <p:tag name="AS_UNIQUEID" val="712"/>
</p:tagLst>
</file>

<file path=ppt/tags/tag57.xml><?xml version="1.0" encoding="utf-8"?>
<p:tagLst xmlns:p="http://schemas.openxmlformats.org/presentationml/2006/main">
  <p:tag name="AS_UNIQUEID" val="713"/>
</p:tagLst>
</file>

<file path=ppt/tags/tag58.xml><?xml version="1.0" encoding="utf-8"?>
<p:tagLst xmlns:p="http://schemas.openxmlformats.org/presentationml/2006/main">
  <p:tag name="AS_UNIQUEID" val="714"/>
</p:tagLst>
</file>

<file path=ppt/tags/tag59.xml><?xml version="1.0" encoding="utf-8"?>
<p:tagLst xmlns:p="http://schemas.openxmlformats.org/presentationml/2006/main">
  <p:tag name="AS_UNIQUEID" val="715"/>
</p:tagLst>
</file>

<file path=ppt/tags/tag6.xml><?xml version="1.0" encoding="utf-8"?>
<p:tagLst xmlns:p="http://schemas.openxmlformats.org/presentationml/2006/main">
  <p:tag name="AS_UNIQUEID" val="663"/>
</p:tagLst>
</file>

<file path=ppt/tags/tag60.xml><?xml version="1.0" encoding="utf-8"?>
<p:tagLst xmlns:p="http://schemas.openxmlformats.org/presentationml/2006/main">
  <p:tag name="AS_UNIQUEID" val="716"/>
</p:tagLst>
</file>

<file path=ppt/tags/tag61.xml><?xml version="1.0" encoding="utf-8"?>
<p:tagLst xmlns:p="http://schemas.openxmlformats.org/presentationml/2006/main">
  <p:tag name="AS_UNIQUEID" val="717"/>
</p:tagLst>
</file>

<file path=ppt/tags/tag62.xml><?xml version="1.0" encoding="utf-8"?>
<p:tagLst xmlns:p="http://schemas.openxmlformats.org/presentationml/2006/main">
  <p:tag name="AS_UNIQUEID" val="718"/>
</p:tagLst>
</file>

<file path=ppt/tags/tag63.xml><?xml version="1.0" encoding="utf-8"?>
<p:tagLst xmlns:p="http://schemas.openxmlformats.org/presentationml/2006/main">
  <p:tag name="AS_UNIQUEID" val="719"/>
</p:tagLst>
</file>

<file path=ppt/tags/tag64.xml><?xml version="1.0" encoding="utf-8"?>
<p:tagLst xmlns:p="http://schemas.openxmlformats.org/presentationml/2006/main">
  <p:tag name="AS_UNIQUEID" val="720"/>
</p:tagLst>
</file>

<file path=ppt/tags/tag65.xml><?xml version="1.0" encoding="utf-8"?>
<p:tagLst xmlns:p="http://schemas.openxmlformats.org/presentationml/2006/main">
  <p:tag name="AS_UNIQUEID" val="721"/>
</p:tagLst>
</file>

<file path=ppt/tags/tag66.xml><?xml version="1.0" encoding="utf-8"?>
<p:tagLst xmlns:p="http://schemas.openxmlformats.org/presentationml/2006/main">
  <p:tag name="AS_UNIQUEID" val="722"/>
</p:tagLst>
</file>

<file path=ppt/tags/tag67.xml><?xml version="1.0" encoding="utf-8"?>
<p:tagLst xmlns:p="http://schemas.openxmlformats.org/presentationml/2006/main">
  <p:tag name="AS_UNIQUEID" val="723"/>
</p:tagLst>
</file>

<file path=ppt/tags/tag68.xml><?xml version="1.0" encoding="utf-8"?>
<p:tagLst xmlns:p="http://schemas.openxmlformats.org/presentationml/2006/main">
  <p:tag name="AS_UNIQUEID" val="724"/>
</p:tagLst>
</file>

<file path=ppt/tags/tag69.xml><?xml version="1.0" encoding="utf-8"?>
<p:tagLst xmlns:p="http://schemas.openxmlformats.org/presentationml/2006/main">
  <p:tag name="AS_UNIQUEID" val="725"/>
</p:tagLst>
</file>

<file path=ppt/tags/tag7.xml><?xml version="1.0" encoding="utf-8"?>
<p:tagLst xmlns:p="http://schemas.openxmlformats.org/presentationml/2006/main">
  <p:tag name="AS_UNIQUEID" val="664"/>
</p:tagLst>
</file>

<file path=ppt/tags/tag70.xml><?xml version="1.0" encoding="utf-8"?>
<p:tagLst xmlns:p="http://schemas.openxmlformats.org/presentationml/2006/main">
  <p:tag name="AS_UNIQUEID" val="726"/>
</p:tagLst>
</file>

<file path=ppt/tags/tag71.xml><?xml version="1.0" encoding="utf-8"?>
<p:tagLst xmlns:p="http://schemas.openxmlformats.org/presentationml/2006/main">
  <p:tag name="AS_UNIQUEID" val="727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5081"/>
  <p:tag name="KSO_WM_TEMPLATE_MASTER_TYPE" val="0"/>
  <p:tag name="KSO_WM_TEMPLATE_SUBCATEGORY" val="19"/>
  <p:tag name="KSO_WM_TEMPLATE_THUMBS_INDEX" val="1、4、7、12、13、14、15、16、17、18、20、24、25、28、33、36、40、43、44"/>
  <p:tag name="KSO_WM_UNIT_SHOW_EDIT_AREA_INDICATION" val="1"/>
</p:tagLst>
</file>

<file path=ppt/tags/tag73.xml><?xml version="1.0" encoding="utf-8"?>
<p:tagLst xmlns:p="http://schemas.openxmlformats.org/presentationml/2006/main">
  <p:tag name="AS_UNIQUEID" val="728"/>
</p:tagLst>
</file>

<file path=ppt/tags/tag74.xml><?xml version="1.0" encoding="utf-8"?>
<p:tagLst xmlns:p="http://schemas.openxmlformats.org/presentationml/2006/main">
  <p:tag name="AS_UNIQUEID" val="729"/>
</p:tagLst>
</file>

<file path=ppt/tags/tag75.xml><?xml version="1.0" encoding="utf-8"?>
<p:tagLst xmlns:p="http://schemas.openxmlformats.org/presentationml/2006/main">
  <p:tag name="AS_UNIQUEID" val="730"/>
</p:tagLst>
</file>

<file path=ppt/tags/tag76.xml><?xml version="1.0" encoding="utf-8"?>
<p:tagLst xmlns:p="http://schemas.openxmlformats.org/presentationml/2006/main">
  <p:tag name="AS_UNIQUEID" val="731"/>
</p:tagLst>
</file>

<file path=ppt/tags/tag77.xml><?xml version="1.0" encoding="utf-8"?>
<p:tagLst xmlns:p="http://schemas.openxmlformats.org/presentationml/2006/main">
  <p:tag name="AS_UNIQUEID" val="732"/>
</p:tagLst>
</file>

<file path=ppt/tags/tag78.xml><?xml version="1.0" encoding="utf-8"?>
<p:tagLst xmlns:p="http://schemas.openxmlformats.org/presentationml/2006/main">
  <p:tag name="AS_UNIQUEID" val="733"/>
</p:tagLst>
</file>

<file path=ppt/tags/tag79.xml><?xml version="1.0" encoding="utf-8"?>
<p:tagLst xmlns:p="http://schemas.openxmlformats.org/presentationml/2006/main">
  <p:tag name="AS_UNIQUEID" val="734"/>
</p:tagLst>
</file>

<file path=ppt/tags/tag8.xml><?xml version="1.0" encoding="utf-8"?>
<p:tagLst xmlns:p="http://schemas.openxmlformats.org/presentationml/2006/main">
  <p:tag name="AS_UNIQUEID" val="665"/>
</p:tagLst>
</file>

<file path=ppt/tags/tag80.xml><?xml version="1.0" encoding="utf-8"?>
<p:tagLst xmlns:p="http://schemas.openxmlformats.org/presentationml/2006/main">
  <p:tag name="AS_UNIQUEID" val="735"/>
</p:tagLst>
</file>

<file path=ppt/tags/tag81.xml><?xml version="1.0" encoding="utf-8"?>
<p:tagLst xmlns:p="http://schemas.openxmlformats.org/presentationml/2006/main">
  <p:tag name="AS_UNIQUEID" val="736"/>
</p:tagLst>
</file>

<file path=ppt/tags/tag82.xml><?xml version="1.0" encoding="utf-8"?>
<p:tagLst xmlns:p="http://schemas.openxmlformats.org/presentationml/2006/main">
  <p:tag name="AS_UNIQUEID" val="737"/>
</p:tagLst>
</file>

<file path=ppt/tags/tag83.xml><?xml version="1.0" encoding="utf-8"?>
<p:tagLst xmlns:p="http://schemas.openxmlformats.org/presentationml/2006/main">
  <p:tag name="AS_UNIQUEID" val="738"/>
</p:tagLst>
</file>

<file path=ppt/tags/tag84.xml><?xml version="1.0" encoding="utf-8"?>
<p:tagLst xmlns:p="http://schemas.openxmlformats.org/presentationml/2006/main">
  <p:tag name="AS_UNIQUEID" val="739"/>
</p:tagLst>
</file>

<file path=ppt/tags/tag85.xml><?xml version="1.0" encoding="utf-8"?>
<p:tagLst xmlns:p="http://schemas.openxmlformats.org/presentationml/2006/main">
  <p:tag name="AS_UNIQUEID" val="740"/>
</p:tagLst>
</file>

<file path=ppt/tags/tag86.xml><?xml version="1.0" encoding="utf-8"?>
<p:tagLst xmlns:p="http://schemas.openxmlformats.org/presentationml/2006/main">
  <p:tag name="AS_UNIQUEID" val="741"/>
</p:tagLst>
</file>

<file path=ppt/tags/tag87.xml><?xml version="1.0" encoding="utf-8"?>
<p:tagLst xmlns:p="http://schemas.openxmlformats.org/presentationml/2006/main">
  <p:tag name="AS_UNIQUEID" val="742"/>
</p:tagLst>
</file>

<file path=ppt/tags/tag88.xml><?xml version="1.0" encoding="utf-8"?>
<p:tagLst xmlns:p="http://schemas.openxmlformats.org/presentationml/2006/main">
  <p:tag name="AS_UNIQUEID" val="743"/>
</p:tagLst>
</file>

<file path=ppt/tags/tag89.xml><?xml version="1.0" encoding="utf-8"?>
<p:tagLst xmlns:p="http://schemas.openxmlformats.org/presentationml/2006/main">
  <p:tag name="AS_UNIQUEID" val="744"/>
</p:tagLst>
</file>

<file path=ppt/tags/tag9.xml><?xml version="1.0" encoding="utf-8"?>
<p:tagLst xmlns:p="http://schemas.openxmlformats.org/presentationml/2006/main">
  <p:tag name="AS_UNIQUEID" val="666"/>
</p:tagLst>
</file>

<file path=ppt/tags/tag90.xml><?xml version="1.0" encoding="utf-8"?>
<p:tagLst xmlns:p="http://schemas.openxmlformats.org/presentationml/2006/main">
  <p:tag name="AS_UNIQUEID" val="745"/>
</p:tagLst>
</file>

<file path=ppt/tags/tag91.xml><?xml version="1.0" encoding="utf-8"?>
<p:tagLst xmlns:p="http://schemas.openxmlformats.org/presentationml/2006/main">
  <p:tag name="AS_UNIQUEID" val="746"/>
</p:tagLst>
</file>

<file path=ppt/tags/tag92.xml><?xml version="1.0" encoding="utf-8"?>
<p:tagLst xmlns:p="http://schemas.openxmlformats.org/presentationml/2006/main">
  <p:tag name="AS_UNIQUEID" val="747"/>
</p:tagLst>
</file>

<file path=ppt/tags/tag93.xml><?xml version="1.0" encoding="utf-8"?>
<p:tagLst xmlns:p="http://schemas.openxmlformats.org/presentationml/2006/main">
  <p:tag name="AS_UNIQUEID" val="748"/>
</p:tagLst>
</file>

<file path=ppt/tags/tag94.xml><?xml version="1.0" encoding="utf-8"?>
<p:tagLst xmlns:p="http://schemas.openxmlformats.org/presentationml/2006/main">
  <p:tag name="AS_UNIQUEID" val="749"/>
</p:tagLst>
</file>

<file path=ppt/tags/tag95.xml><?xml version="1.0" encoding="utf-8"?>
<p:tagLst xmlns:p="http://schemas.openxmlformats.org/presentationml/2006/main">
  <p:tag name="AS_UNIQUEID" val="750"/>
  <p:tag name="KSO_WM_DIAGRAM_VIRTUALLY_FRAME" val="{&quot;height&quot;:36.25,&quot;left&quot;:37.95,&quot;top&quot;:153.87503937007872,&quot;width&quot;:454}"/>
</p:tagLst>
</file>

<file path=ppt/tags/tag96.xml><?xml version="1.0" encoding="utf-8"?>
<p:tagLst xmlns:p="http://schemas.openxmlformats.org/presentationml/2006/main">
  <p:tag name="AS_UNIQUEID" val="751"/>
</p:tagLst>
</file>

<file path=ppt/tags/tag97.xml><?xml version="1.0" encoding="utf-8"?>
<p:tagLst xmlns:p="http://schemas.openxmlformats.org/presentationml/2006/main">
  <p:tag name="AS_UNIQUEID" val="752"/>
</p:tagLst>
</file>

<file path=ppt/tags/tag98.xml><?xml version="1.0" encoding="utf-8"?>
<p:tagLst xmlns:p="http://schemas.openxmlformats.org/presentationml/2006/main">
  <p:tag name="AS_UNIQUEID" val="753"/>
</p:tagLst>
</file>

<file path=ppt/tags/tag99.xml><?xml version="1.0" encoding="utf-8"?>
<p:tagLst xmlns:p="http://schemas.openxmlformats.org/presentationml/2006/main">
  <p:tag name="AS_UNIQUEID" val="498"/>
</p:tagLst>
</file>

<file path=ppt/theme/theme1.xml><?xml version="1.0" encoding="utf-8"?>
<a:theme xmlns:r="http://schemas.openxmlformats.org/officeDocument/2006/relationships" xmlns:a="http://schemas.openxmlformats.org/drawingml/2006/main" name="4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1_自定义设计方案">
  <a:themeElements>
    <a:clrScheme name="自定义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Times New Roman"/>
        <a:ea typeface="黑体"/>
        <a:cs typeface="Arial"/>
      </a:majorFont>
      <a:minorFont>
        <a:latin typeface="Times New Roman"/>
        <a:ea typeface="楷体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r="http://schemas.openxmlformats.org/officeDocument/2006/relationships"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Cambria"/>
        <a:cs typeface="Arial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PresentationFormat>On-screen Show (16:9)</PresentationFormat>
  <Paragraphs>166</Paragraphs>
  <Slides>38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51" baseType="lpstr">
      <vt:lpstr>Arial</vt:lpstr>
      <vt:lpstr>Times New Roman</vt:lpstr>
      <vt:lpstr>黑体</vt:lpstr>
      <vt:lpstr>楷体</vt:lpstr>
      <vt:lpstr>Wingdings</vt:lpstr>
      <vt:lpstr>Cambria</vt:lpstr>
      <vt:lpstr>Calibri</vt:lpstr>
      <vt:lpstr>宋体</vt:lpstr>
      <vt:lpstr>Calibri Light</vt:lpstr>
      <vt:lpstr>微软雅黑</vt:lpstr>
      <vt:lpstr>Courier New</vt:lpstr>
      <vt:lpstr>仿宋_GB2312</vt:lpstr>
      <vt:lpstr>4_自定义设计方案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23.0300</AppVersion>
  <TotalTime>0</TotalTime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Printed>2026-01-24T19:16:32Z</cp:lastPrinted>
  <dcterms:created xsi:type="dcterms:W3CDTF">2026-01-24T19:16:32Z</dcterms:created>
  <dcterms:modified xsi:type="dcterms:W3CDTF">2026-01-24T11:16:32Z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