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672" r:id="rId4"/>
    <p:sldId id="258" r:id="rId5"/>
    <p:sldId id="688" r:id="rId6"/>
    <p:sldId id="689" r:id="rId7"/>
    <p:sldId id="690" r:id="rId8"/>
    <p:sldId id="647" r:id="rId9"/>
    <p:sldId id="691" r:id="rId10"/>
    <p:sldId id="692" r:id="rId11"/>
    <p:sldId id="680" r:id="rId12"/>
    <p:sldId id="695" r:id="rId13"/>
    <p:sldId id="696" r:id="rId14"/>
    <p:sldId id="697" r:id="rId15"/>
    <p:sldId id="698" r:id="rId16"/>
    <p:sldId id="704" r:id="rId17"/>
    <p:sldId id="699" r:id="rId18"/>
    <p:sldId id="700" r:id="rId19"/>
    <p:sldId id="701" r:id="rId20"/>
    <p:sldId id="703" r:id="rId21"/>
    <p:sldId id="578" r:id="rId22"/>
    <p:sldId id="617" r:id="rId23"/>
    <p:sldId id="618" r:id="rId24"/>
    <p:sldId id="708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tudou" initials="t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47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tags" Target="tags/tag460.xml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1.xml" /><Relationship Id="rId3" Type="http://schemas.openxmlformats.org/officeDocument/2006/relationships/notesMaster" Target="notesMasters/notesMaster1.xml" /><Relationship Id="rId30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5.xml" /><Relationship Id="rId2" Type="http://schemas.openxmlformats.org/officeDocument/2006/relationships/tags" Target="../tags/tag96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tags" Target="../tags/tag58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tags" Target="../tags/tag61.xml" /><Relationship Id="rId6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2" Type="http://schemas.openxmlformats.org/officeDocument/2006/relationships/tags" Target="../tags/tag63.xml" /><Relationship Id="rId3" Type="http://schemas.openxmlformats.org/officeDocument/2006/relationships/tags" Target="../tags/tag64.xml" /><Relationship Id="rId4" Type="http://schemas.openxmlformats.org/officeDocument/2006/relationships/tags" Target="../tags/tag65.xml" /><Relationship Id="rId5" Type="http://schemas.openxmlformats.org/officeDocument/2006/relationships/tags" Target="../tags/tag66.xml" /><Relationship Id="rId6" Type="http://schemas.openxmlformats.org/officeDocument/2006/relationships/tags" Target="../tags/tag67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8.xml" /><Relationship Id="rId10" Type="http://schemas.openxmlformats.org/officeDocument/2006/relationships/tags" Target="../tags/tag77.xml" /><Relationship Id="rId11" Type="http://schemas.openxmlformats.org/officeDocument/2006/relationships/tags" Target="../tags/tag78.xml" /><Relationship Id="rId12" Type="http://schemas.openxmlformats.org/officeDocument/2006/relationships/tags" Target="../tags/tag79.xml" /><Relationship Id="rId13" Type="http://schemas.openxmlformats.org/officeDocument/2006/relationships/tags" Target="../tags/tag80.xml" /><Relationship Id="rId14" Type="http://schemas.openxmlformats.org/officeDocument/2006/relationships/tags" Target="../tags/tag81.xml" /><Relationship Id="rId15" Type="http://schemas.openxmlformats.org/officeDocument/2006/relationships/tags" Target="../tags/tag82.xml" /><Relationship Id="rId16" Type="http://schemas.openxmlformats.org/officeDocument/2006/relationships/tags" Target="../tags/tag83.xml" /><Relationship Id="rId17" Type="http://schemas.openxmlformats.org/officeDocument/2006/relationships/tags" Target="../tags/tag84.xml" /><Relationship Id="rId18" Type="http://schemas.openxmlformats.org/officeDocument/2006/relationships/slideMaster" Target="../slideMasters/slideMaster1.xml" /><Relationship Id="rId2" Type="http://schemas.openxmlformats.org/officeDocument/2006/relationships/tags" Target="../tags/tag69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tags" Target="../tags/tag72.xml" /><Relationship Id="rId6" Type="http://schemas.openxmlformats.org/officeDocument/2006/relationships/tags" Target="../tags/tag73.xml" /><Relationship Id="rId7" Type="http://schemas.openxmlformats.org/officeDocument/2006/relationships/tags" Target="../tags/tag74.xml" /><Relationship Id="rId8" Type="http://schemas.openxmlformats.org/officeDocument/2006/relationships/tags" Target="../tags/tag75.xml" /><Relationship Id="rId9" Type="http://schemas.openxmlformats.org/officeDocument/2006/relationships/tags" Target="../tags/tag76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宫格文本-6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6" name="标题 5"/>
          <p:cNvSpPr>
            <a:spLocks noGrp="1"/>
          </p:cNvSpPr>
          <p:nvPr>
            <p:ph type="ctrTitle" idx="17826049" hasCustomPrompt="1"/>
            <p:custDataLst>
              <p:tags r:id="rId2"/>
            </p:custDataLst>
          </p:nvPr>
        </p:nvSpPr>
        <p:spPr>
          <a:xfrm>
            <a:off x="609600" y="609600"/>
            <a:ext cx="10972800" cy="7620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ct val="0"/>
              </a:spcBef>
              <a:spcAft>
                <a:spcPct val="0"/>
              </a:spcAft>
              <a:buNone/>
              <a:defRPr sz="44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51446017" hasCustomPrompt="1"/>
            <p:custDataLst>
              <p:tags r:id="rId3"/>
            </p:custDataLst>
          </p:nvPr>
        </p:nvSpPr>
        <p:spPr>
          <a:xfrm>
            <a:off x="609600" y="21336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51446785" hasCustomPrompt="1"/>
            <p:custDataLst>
              <p:tags r:id="rId4"/>
            </p:custDataLst>
          </p:nvPr>
        </p:nvSpPr>
        <p:spPr>
          <a:xfrm>
            <a:off x="609600" y="26924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51511553" hasCustomPrompt="1"/>
            <p:custDataLst>
              <p:tags r:id="rId5"/>
            </p:custDataLst>
          </p:nvPr>
        </p:nvSpPr>
        <p:spPr>
          <a:xfrm>
            <a:off x="4419600" y="21336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51512321" hasCustomPrompt="1"/>
            <p:custDataLst>
              <p:tags r:id="rId6"/>
            </p:custDataLst>
          </p:nvPr>
        </p:nvSpPr>
        <p:spPr>
          <a:xfrm>
            <a:off x="4419600" y="26924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51577089" hasCustomPrompt="1"/>
            <p:custDataLst>
              <p:tags r:id="rId7"/>
            </p:custDataLst>
          </p:nvPr>
        </p:nvSpPr>
        <p:spPr>
          <a:xfrm>
            <a:off x="8229600" y="21336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51577857" hasCustomPrompt="1"/>
            <p:custDataLst>
              <p:tags r:id="rId8"/>
            </p:custDataLst>
          </p:nvPr>
        </p:nvSpPr>
        <p:spPr>
          <a:xfrm>
            <a:off x="8229600" y="26924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51642625" hasCustomPrompt="1"/>
            <p:custDataLst>
              <p:tags r:id="rId9"/>
            </p:custDataLst>
          </p:nvPr>
        </p:nvSpPr>
        <p:spPr>
          <a:xfrm>
            <a:off x="609600" y="43688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51643393" hasCustomPrompt="1"/>
            <p:custDataLst>
              <p:tags r:id="rId10"/>
            </p:custDataLst>
          </p:nvPr>
        </p:nvSpPr>
        <p:spPr>
          <a:xfrm>
            <a:off x="609600" y="49276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51708161" hasCustomPrompt="1"/>
            <p:custDataLst>
              <p:tags r:id="rId11"/>
            </p:custDataLst>
          </p:nvPr>
        </p:nvSpPr>
        <p:spPr>
          <a:xfrm>
            <a:off x="4419600" y="43688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51708929" hasCustomPrompt="1"/>
            <p:custDataLst>
              <p:tags r:id="rId12"/>
            </p:custDataLst>
          </p:nvPr>
        </p:nvSpPr>
        <p:spPr>
          <a:xfrm>
            <a:off x="4419600" y="49276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51773697" hasCustomPrompt="1"/>
            <p:custDataLst>
              <p:tags r:id="rId13"/>
            </p:custDataLst>
          </p:nvPr>
        </p:nvSpPr>
        <p:spPr>
          <a:xfrm>
            <a:off x="8229600" y="43688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51774465" hasCustomPrompt="1"/>
            <p:custDataLst>
              <p:tags r:id="rId14"/>
            </p:custDataLst>
          </p:nvPr>
        </p:nvSpPr>
        <p:spPr>
          <a:xfrm>
            <a:off x="8229600" y="49276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85.xml" /><Relationship Id="rId14" Type="http://schemas.openxmlformats.org/officeDocument/2006/relationships/tags" Target="../tags/tag86.xml" /><Relationship Id="rId15" Type="http://schemas.openxmlformats.org/officeDocument/2006/relationships/tags" Target="../tags/tag87.xml" /><Relationship Id="rId16" Type="http://schemas.openxmlformats.org/officeDocument/2006/relationships/tags" Target="../tags/tag88.xml" /><Relationship Id="rId17" Type="http://schemas.openxmlformats.org/officeDocument/2006/relationships/tags" Target="../tags/tag89.xml" /><Relationship Id="rId18" Type="http://schemas.openxmlformats.org/officeDocument/2006/relationships/tags" Target="../tags/tag90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1.png" /><Relationship Id="rId21" Type="http://schemas.openxmlformats.org/officeDocument/2006/relationships/tags" Target="../tags/tag91.xml" /><Relationship Id="rId22" Type="http://schemas.openxmlformats.org/officeDocument/2006/relationships/tags" Target="../tags/tag92.xml" /><Relationship Id="rId23" Type="http://schemas.openxmlformats.org/officeDocument/2006/relationships/tags" Target="../tags/tag93.xml" /><Relationship Id="rId24" Type="http://schemas.openxmlformats.org/officeDocument/2006/relationships/tags" Target="../tags/tag94.xml" /><Relationship Id="rId25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9.xml" /><Relationship Id="rId11" Type="http://schemas.openxmlformats.org/officeDocument/2006/relationships/tags" Target="../tags/tag110.xml" /><Relationship Id="rId12" Type="http://schemas.openxmlformats.org/officeDocument/2006/relationships/tags" Target="../tags/tag111.xml" /><Relationship Id="rId13" Type="http://schemas.openxmlformats.org/officeDocument/2006/relationships/tags" Target="../tags/tag112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image" Target="../media/image2.png" /><Relationship Id="rId9" Type="http://schemas.openxmlformats.org/officeDocument/2006/relationships/tags" Target="../tags/tag10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2.xml" /><Relationship Id="rId11" Type="http://schemas.openxmlformats.org/officeDocument/2006/relationships/tags" Target="../tags/tag263.xml" /><Relationship Id="rId12" Type="http://schemas.openxmlformats.org/officeDocument/2006/relationships/tags" Target="../tags/tag264.xml" /><Relationship Id="rId13" Type="http://schemas.openxmlformats.org/officeDocument/2006/relationships/image" Target="../media/image27.png" /><Relationship Id="rId14" Type="http://schemas.openxmlformats.org/officeDocument/2006/relationships/tags" Target="../tags/tag265.xml" /><Relationship Id="rId15" Type="http://schemas.openxmlformats.org/officeDocument/2006/relationships/tags" Target="../tags/tag266.xml" /><Relationship Id="rId16" Type="http://schemas.openxmlformats.org/officeDocument/2006/relationships/tags" Target="../tags/tag267.xml" /><Relationship Id="rId17" Type="http://schemas.openxmlformats.org/officeDocument/2006/relationships/tags" Target="../tags/tag268.xml" /><Relationship Id="rId2" Type="http://schemas.openxmlformats.org/officeDocument/2006/relationships/tags" Target="../tags/tag254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tags" Target="../tags/tag258.xml" /><Relationship Id="rId7" Type="http://schemas.openxmlformats.org/officeDocument/2006/relationships/tags" Target="../tags/tag259.xml" /><Relationship Id="rId8" Type="http://schemas.openxmlformats.org/officeDocument/2006/relationships/tags" Target="../tags/tag260.xml" /><Relationship Id="rId9" Type="http://schemas.openxmlformats.org/officeDocument/2006/relationships/tags" Target="../tags/tag26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7.xml" /><Relationship Id="rId11" Type="http://schemas.openxmlformats.org/officeDocument/2006/relationships/tags" Target="../tags/tag278.xml" /><Relationship Id="rId12" Type="http://schemas.openxmlformats.org/officeDocument/2006/relationships/tags" Target="../tags/tag279.xml" /><Relationship Id="rId13" Type="http://schemas.openxmlformats.org/officeDocument/2006/relationships/image" Target="../media/image27.png" /><Relationship Id="rId14" Type="http://schemas.openxmlformats.org/officeDocument/2006/relationships/tags" Target="../tags/tag280.xml" /><Relationship Id="rId15" Type="http://schemas.openxmlformats.org/officeDocument/2006/relationships/tags" Target="../tags/tag281.xml" /><Relationship Id="rId16" Type="http://schemas.openxmlformats.org/officeDocument/2006/relationships/tags" Target="../tags/tag282.xml" /><Relationship Id="rId2" Type="http://schemas.openxmlformats.org/officeDocument/2006/relationships/tags" Target="../tags/tag269.xml" /><Relationship Id="rId3" Type="http://schemas.openxmlformats.org/officeDocument/2006/relationships/tags" Target="../tags/tag270.xml" /><Relationship Id="rId4" Type="http://schemas.openxmlformats.org/officeDocument/2006/relationships/tags" Target="../tags/tag271.xml" /><Relationship Id="rId5" Type="http://schemas.openxmlformats.org/officeDocument/2006/relationships/tags" Target="../tags/tag272.xml" /><Relationship Id="rId6" Type="http://schemas.openxmlformats.org/officeDocument/2006/relationships/tags" Target="../tags/tag273.xml" /><Relationship Id="rId7" Type="http://schemas.openxmlformats.org/officeDocument/2006/relationships/tags" Target="../tags/tag274.xml" /><Relationship Id="rId8" Type="http://schemas.openxmlformats.org/officeDocument/2006/relationships/tags" Target="../tags/tag275.xml" /><Relationship Id="rId9" Type="http://schemas.openxmlformats.org/officeDocument/2006/relationships/tags" Target="../tags/tag27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1.xml" /><Relationship Id="rId11" Type="http://schemas.openxmlformats.org/officeDocument/2006/relationships/tags" Target="../tags/tag292.xml" /><Relationship Id="rId12" Type="http://schemas.openxmlformats.org/officeDocument/2006/relationships/tags" Target="../tags/tag293.xml" /><Relationship Id="rId13" Type="http://schemas.openxmlformats.org/officeDocument/2006/relationships/tags" Target="../tags/tag294.xml" /><Relationship Id="rId14" Type="http://schemas.openxmlformats.org/officeDocument/2006/relationships/tags" Target="../tags/tag295.xml" /><Relationship Id="rId15" Type="http://schemas.openxmlformats.org/officeDocument/2006/relationships/tags" Target="../tags/tag296.xml" /><Relationship Id="rId16" Type="http://schemas.openxmlformats.org/officeDocument/2006/relationships/tags" Target="../tags/tag297.xml" /><Relationship Id="rId2" Type="http://schemas.openxmlformats.org/officeDocument/2006/relationships/tags" Target="../tags/tag283.xml" /><Relationship Id="rId3" Type="http://schemas.openxmlformats.org/officeDocument/2006/relationships/tags" Target="../tags/tag284.xml" /><Relationship Id="rId4" Type="http://schemas.openxmlformats.org/officeDocument/2006/relationships/tags" Target="../tags/tag285.xml" /><Relationship Id="rId5" Type="http://schemas.openxmlformats.org/officeDocument/2006/relationships/tags" Target="../tags/tag286.xml" /><Relationship Id="rId6" Type="http://schemas.openxmlformats.org/officeDocument/2006/relationships/tags" Target="../tags/tag287.xml" /><Relationship Id="rId7" Type="http://schemas.openxmlformats.org/officeDocument/2006/relationships/tags" Target="../tags/tag288.xml" /><Relationship Id="rId8" Type="http://schemas.openxmlformats.org/officeDocument/2006/relationships/tags" Target="../tags/tag289.xml" /><Relationship Id="rId9" Type="http://schemas.openxmlformats.org/officeDocument/2006/relationships/tags" Target="../tags/tag290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8.jpeg" /><Relationship Id="rId11" Type="http://schemas.openxmlformats.org/officeDocument/2006/relationships/tags" Target="../tags/tag306.xml" /><Relationship Id="rId12" Type="http://schemas.openxmlformats.org/officeDocument/2006/relationships/slide" Target="slide1.xml" TargetMode="Internal" /><Relationship Id="rId13" Type="http://schemas.openxmlformats.org/officeDocument/2006/relationships/tags" Target="../tags/tag307.xml" /><Relationship Id="rId14" Type="http://schemas.openxmlformats.org/officeDocument/2006/relationships/tags" Target="../tags/tag308.xml" /><Relationship Id="rId15" Type="http://schemas.openxmlformats.org/officeDocument/2006/relationships/tags" Target="../tags/tag309.xml" /><Relationship Id="rId16" Type="http://schemas.openxmlformats.org/officeDocument/2006/relationships/tags" Target="../tags/tag310.xml" /><Relationship Id="rId17" Type="http://schemas.openxmlformats.org/officeDocument/2006/relationships/tags" Target="../tags/tag311.xml" /><Relationship Id="rId18" Type="http://schemas.openxmlformats.org/officeDocument/2006/relationships/tags" Target="../tags/tag312.xml" /><Relationship Id="rId19" Type="http://schemas.openxmlformats.org/officeDocument/2006/relationships/tags" Target="../tags/tag313.xml" /><Relationship Id="rId2" Type="http://schemas.openxmlformats.org/officeDocument/2006/relationships/tags" Target="../tags/tag298.xml" /><Relationship Id="rId20" Type="http://schemas.openxmlformats.org/officeDocument/2006/relationships/tags" Target="../tags/tag314.xml" /><Relationship Id="rId21" Type="http://schemas.openxmlformats.org/officeDocument/2006/relationships/tags" Target="../tags/tag315.xml" /><Relationship Id="rId22" Type="http://schemas.openxmlformats.org/officeDocument/2006/relationships/tags" Target="../tags/tag316.xml" /><Relationship Id="rId23" Type="http://schemas.openxmlformats.org/officeDocument/2006/relationships/tags" Target="../tags/tag317.xml" /><Relationship Id="rId24" Type="http://schemas.openxmlformats.org/officeDocument/2006/relationships/tags" Target="../tags/tag318.xml" /><Relationship Id="rId25" Type="http://schemas.openxmlformats.org/officeDocument/2006/relationships/tags" Target="../tags/tag319.xml" /><Relationship Id="rId26" Type="http://schemas.openxmlformats.org/officeDocument/2006/relationships/tags" Target="../tags/tag320.xml" /><Relationship Id="rId27" Type="http://schemas.openxmlformats.org/officeDocument/2006/relationships/tags" Target="../tags/tag321.xml" /><Relationship Id="rId28" Type="http://schemas.openxmlformats.org/officeDocument/2006/relationships/tags" Target="../tags/tag322.xml" /><Relationship Id="rId3" Type="http://schemas.openxmlformats.org/officeDocument/2006/relationships/tags" Target="../tags/tag299.xml" /><Relationship Id="rId4" Type="http://schemas.openxmlformats.org/officeDocument/2006/relationships/tags" Target="../tags/tag300.xml" /><Relationship Id="rId5" Type="http://schemas.openxmlformats.org/officeDocument/2006/relationships/tags" Target="../tags/tag301.xml" /><Relationship Id="rId6" Type="http://schemas.openxmlformats.org/officeDocument/2006/relationships/tags" Target="../tags/tag302.xml" /><Relationship Id="rId7" Type="http://schemas.openxmlformats.org/officeDocument/2006/relationships/tags" Target="../tags/tag303.xml" /><Relationship Id="rId8" Type="http://schemas.openxmlformats.org/officeDocument/2006/relationships/tags" Target="../tags/tag304.xml" /><Relationship Id="rId9" Type="http://schemas.openxmlformats.org/officeDocument/2006/relationships/tags" Target="../tags/tag30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1.xml" /><Relationship Id="rId11" Type="http://schemas.openxmlformats.org/officeDocument/2006/relationships/image" Target="../media/image29.jpeg" /><Relationship Id="rId12" Type="http://schemas.openxmlformats.org/officeDocument/2006/relationships/tags" Target="../tags/tag332.xml" /><Relationship Id="rId13" Type="http://schemas.openxmlformats.org/officeDocument/2006/relationships/image" Target="../media/image30.jpeg" /><Relationship Id="rId14" Type="http://schemas.openxmlformats.org/officeDocument/2006/relationships/tags" Target="../tags/tag333.xml" /><Relationship Id="rId15" Type="http://schemas.openxmlformats.org/officeDocument/2006/relationships/image" Target="../media/image31.jpeg" /><Relationship Id="rId16" Type="http://schemas.openxmlformats.org/officeDocument/2006/relationships/tags" Target="../tags/tag334.xml" /><Relationship Id="rId17" Type="http://schemas.openxmlformats.org/officeDocument/2006/relationships/tags" Target="../tags/tag335.xml" /><Relationship Id="rId18" Type="http://schemas.openxmlformats.org/officeDocument/2006/relationships/tags" Target="../tags/tag336.xml" /><Relationship Id="rId19" Type="http://schemas.openxmlformats.org/officeDocument/2006/relationships/tags" Target="../tags/tag337.xml" /><Relationship Id="rId2" Type="http://schemas.openxmlformats.org/officeDocument/2006/relationships/tags" Target="../tags/tag323.xml" /><Relationship Id="rId20" Type="http://schemas.openxmlformats.org/officeDocument/2006/relationships/tags" Target="../tags/tag338.xml" /><Relationship Id="rId21" Type="http://schemas.openxmlformats.org/officeDocument/2006/relationships/tags" Target="../tags/tag339.xml" /><Relationship Id="rId22" Type="http://schemas.openxmlformats.org/officeDocument/2006/relationships/tags" Target="../tags/tag340.xml" /><Relationship Id="rId23" Type="http://schemas.openxmlformats.org/officeDocument/2006/relationships/tags" Target="../tags/tag341.xml" /><Relationship Id="rId3" Type="http://schemas.openxmlformats.org/officeDocument/2006/relationships/tags" Target="../tags/tag324.xml" /><Relationship Id="rId4" Type="http://schemas.openxmlformats.org/officeDocument/2006/relationships/tags" Target="../tags/tag325.xml" /><Relationship Id="rId5" Type="http://schemas.openxmlformats.org/officeDocument/2006/relationships/tags" Target="../tags/tag326.xml" /><Relationship Id="rId6" Type="http://schemas.openxmlformats.org/officeDocument/2006/relationships/tags" Target="../tags/tag327.xml" /><Relationship Id="rId7" Type="http://schemas.openxmlformats.org/officeDocument/2006/relationships/tags" Target="../tags/tag328.xml" /><Relationship Id="rId8" Type="http://schemas.openxmlformats.org/officeDocument/2006/relationships/tags" Target="../tags/tag329.xml" /><Relationship Id="rId9" Type="http://schemas.openxmlformats.org/officeDocument/2006/relationships/tags" Target="../tags/tag33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0.xml" /><Relationship Id="rId11" Type="http://schemas.openxmlformats.org/officeDocument/2006/relationships/tags" Target="../tags/tag351.xml" /><Relationship Id="rId12" Type="http://schemas.openxmlformats.org/officeDocument/2006/relationships/tags" Target="../tags/tag352.xml" /><Relationship Id="rId13" Type="http://schemas.openxmlformats.org/officeDocument/2006/relationships/tags" Target="../tags/tag353.xml" /><Relationship Id="rId14" Type="http://schemas.openxmlformats.org/officeDocument/2006/relationships/tags" Target="../tags/tag354.xml" /><Relationship Id="rId15" Type="http://schemas.openxmlformats.org/officeDocument/2006/relationships/image" Target="../media/image32.png" /><Relationship Id="rId16" Type="http://schemas.openxmlformats.org/officeDocument/2006/relationships/tags" Target="../tags/tag355.xml" /><Relationship Id="rId17" Type="http://schemas.openxmlformats.org/officeDocument/2006/relationships/tags" Target="../tags/tag356.xml" /><Relationship Id="rId2" Type="http://schemas.openxmlformats.org/officeDocument/2006/relationships/tags" Target="../tags/tag342.xml" /><Relationship Id="rId3" Type="http://schemas.openxmlformats.org/officeDocument/2006/relationships/tags" Target="../tags/tag343.xml" /><Relationship Id="rId4" Type="http://schemas.openxmlformats.org/officeDocument/2006/relationships/tags" Target="../tags/tag344.xml" /><Relationship Id="rId5" Type="http://schemas.openxmlformats.org/officeDocument/2006/relationships/tags" Target="../tags/tag345.xml" /><Relationship Id="rId6" Type="http://schemas.openxmlformats.org/officeDocument/2006/relationships/tags" Target="../tags/tag346.xml" /><Relationship Id="rId7" Type="http://schemas.openxmlformats.org/officeDocument/2006/relationships/tags" Target="../tags/tag347.xml" /><Relationship Id="rId8" Type="http://schemas.openxmlformats.org/officeDocument/2006/relationships/tags" Target="../tags/tag348.xml" /><Relationship Id="rId9" Type="http://schemas.openxmlformats.org/officeDocument/2006/relationships/tags" Target="../tags/tag349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5.xml" /><Relationship Id="rId11" Type="http://schemas.openxmlformats.org/officeDocument/2006/relationships/image" Target="../media/image32.png" /><Relationship Id="rId12" Type="http://schemas.openxmlformats.org/officeDocument/2006/relationships/tags" Target="../tags/tag366.xml" /><Relationship Id="rId13" Type="http://schemas.openxmlformats.org/officeDocument/2006/relationships/tags" Target="../tags/tag367.xml" /><Relationship Id="rId14" Type="http://schemas.openxmlformats.org/officeDocument/2006/relationships/image" Target="../media/image33.png" /><Relationship Id="rId15" Type="http://schemas.openxmlformats.org/officeDocument/2006/relationships/tags" Target="../tags/tag368.xml" /><Relationship Id="rId16" Type="http://schemas.openxmlformats.org/officeDocument/2006/relationships/tags" Target="../tags/tag369.xml" /><Relationship Id="rId2" Type="http://schemas.openxmlformats.org/officeDocument/2006/relationships/tags" Target="../tags/tag357.xml" /><Relationship Id="rId3" Type="http://schemas.openxmlformats.org/officeDocument/2006/relationships/tags" Target="../tags/tag358.xml" /><Relationship Id="rId4" Type="http://schemas.openxmlformats.org/officeDocument/2006/relationships/tags" Target="../tags/tag359.xml" /><Relationship Id="rId5" Type="http://schemas.openxmlformats.org/officeDocument/2006/relationships/tags" Target="../tags/tag360.xml" /><Relationship Id="rId6" Type="http://schemas.openxmlformats.org/officeDocument/2006/relationships/tags" Target="../tags/tag361.xml" /><Relationship Id="rId7" Type="http://schemas.openxmlformats.org/officeDocument/2006/relationships/tags" Target="../tags/tag362.xml" /><Relationship Id="rId8" Type="http://schemas.openxmlformats.org/officeDocument/2006/relationships/tags" Target="../tags/tag363.xml" /><Relationship Id="rId9" Type="http://schemas.openxmlformats.org/officeDocument/2006/relationships/tags" Target="../tags/tag36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8.xml" /><Relationship Id="rId11" Type="http://schemas.openxmlformats.org/officeDocument/2006/relationships/tags" Target="../tags/tag379.xml" /><Relationship Id="rId12" Type="http://schemas.openxmlformats.org/officeDocument/2006/relationships/image" Target="../media/image32.png" /><Relationship Id="rId13" Type="http://schemas.openxmlformats.org/officeDocument/2006/relationships/tags" Target="../tags/tag380.xml" /><Relationship Id="rId14" Type="http://schemas.openxmlformats.org/officeDocument/2006/relationships/image" Target="../media/image34.png" /><Relationship Id="rId15" Type="http://schemas.openxmlformats.org/officeDocument/2006/relationships/tags" Target="../tags/tag381.xml" /><Relationship Id="rId16" Type="http://schemas.openxmlformats.org/officeDocument/2006/relationships/tags" Target="../tags/tag382.xml" /><Relationship Id="rId2" Type="http://schemas.openxmlformats.org/officeDocument/2006/relationships/tags" Target="../tags/tag370.xml" /><Relationship Id="rId3" Type="http://schemas.openxmlformats.org/officeDocument/2006/relationships/tags" Target="../tags/tag371.xml" /><Relationship Id="rId4" Type="http://schemas.openxmlformats.org/officeDocument/2006/relationships/tags" Target="../tags/tag372.xml" /><Relationship Id="rId5" Type="http://schemas.openxmlformats.org/officeDocument/2006/relationships/tags" Target="../tags/tag373.xml" /><Relationship Id="rId6" Type="http://schemas.openxmlformats.org/officeDocument/2006/relationships/tags" Target="../tags/tag374.xml" /><Relationship Id="rId7" Type="http://schemas.openxmlformats.org/officeDocument/2006/relationships/tags" Target="../tags/tag375.xml" /><Relationship Id="rId8" Type="http://schemas.openxmlformats.org/officeDocument/2006/relationships/tags" Target="../tags/tag376.xml" /><Relationship Id="rId9" Type="http://schemas.openxmlformats.org/officeDocument/2006/relationships/tags" Target="../tags/tag37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5.png" /><Relationship Id="rId11" Type="http://schemas.openxmlformats.org/officeDocument/2006/relationships/tags" Target="../tags/tag391.xml" /><Relationship Id="rId12" Type="http://schemas.openxmlformats.org/officeDocument/2006/relationships/video" Target="../media/media2.mp4" /><Relationship Id="rId13" Type="http://schemas.microsoft.com/office/2007/relationships/media" Target="../media/media2.mp4" /><Relationship Id="rId14" Type="http://schemas.openxmlformats.org/officeDocument/2006/relationships/image" Target="../media/image19.png" /><Relationship Id="rId15" Type="http://schemas.openxmlformats.org/officeDocument/2006/relationships/tags" Target="../tags/tag392.xml" /><Relationship Id="rId16" Type="http://schemas.openxmlformats.org/officeDocument/2006/relationships/tags" Target="../tags/tag393.xml" /><Relationship Id="rId17" Type="http://schemas.openxmlformats.org/officeDocument/2006/relationships/tags" Target="../tags/tag394.xml" /><Relationship Id="rId2" Type="http://schemas.openxmlformats.org/officeDocument/2006/relationships/tags" Target="../tags/tag383.xml" /><Relationship Id="rId3" Type="http://schemas.openxmlformats.org/officeDocument/2006/relationships/tags" Target="../tags/tag384.xml" /><Relationship Id="rId4" Type="http://schemas.openxmlformats.org/officeDocument/2006/relationships/tags" Target="../tags/tag385.xml" /><Relationship Id="rId5" Type="http://schemas.openxmlformats.org/officeDocument/2006/relationships/tags" Target="../tags/tag386.xml" /><Relationship Id="rId6" Type="http://schemas.openxmlformats.org/officeDocument/2006/relationships/tags" Target="../tags/tag387.xml" /><Relationship Id="rId7" Type="http://schemas.openxmlformats.org/officeDocument/2006/relationships/tags" Target="../tags/tag388.xml" /><Relationship Id="rId8" Type="http://schemas.openxmlformats.org/officeDocument/2006/relationships/tags" Target="../tags/tag389.xml" /><Relationship Id="rId9" Type="http://schemas.openxmlformats.org/officeDocument/2006/relationships/tags" Target="../tags/tag390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6.png" /><Relationship Id="rId11" Type="http://schemas.openxmlformats.org/officeDocument/2006/relationships/tags" Target="../tags/tag403.xml" /><Relationship Id="rId12" Type="http://schemas.openxmlformats.org/officeDocument/2006/relationships/video" Target="../media/media3.mp4" /><Relationship Id="rId13" Type="http://schemas.microsoft.com/office/2007/relationships/media" Target="../media/media3.mp4" /><Relationship Id="rId2" Type="http://schemas.openxmlformats.org/officeDocument/2006/relationships/tags" Target="../tags/tag395.xml" /><Relationship Id="rId3" Type="http://schemas.openxmlformats.org/officeDocument/2006/relationships/tags" Target="../tags/tag396.xml" /><Relationship Id="rId4" Type="http://schemas.openxmlformats.org/officeDocument/2006/relationships/tags" Target="../tags/tag397.xml" /><Relationship Id="rId5" Type="http://schemas.openxmlformats.org/officeDocument/2006/relationships/tags" Target="../tags/tag398.xml" /><Relationship Id="rId6" Type="http://schemas.openxmlformats.org/officeDocument/2006/relationships/tags" Target="../tags/tag399.xml" /><Relationship Id="rId7" Type="http://schemas.openxmlformats.org/officeDocument/2006/relationships/tags" Target="../tags/tag400.xml" /><Relationship Id="rId8" Type="http://schemas.openxmlformats.org/officeDocument/2006/relationships/tags" Target="../tags/tag401.xml" /><Relationship Id="rId9" Type="http://schemas.openxmlformats.org/officeDocument/2006/relationships/tags" Target="../tags/tag40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1.xml" /><Relationship Id="rId11" Type="http://schemas.openxmlformats.org/officeDocument/2006/relationships/tags" Target="../tags/tag122.xml" /><Relationship Id="rId12" Type="http://schemas.openxmlformats.org/officeDocument/2006/relationships/tags" Target="../tags/tag123.xml" /><Relationship Id="rId13" Type="http://schemas.openxmlformats.org/officeDocument/2006/relationships/image" Target="../media/image3.png" /><Relationship Id="rId14" Type="http://schemas.openxmlformats.org/officeDocument/2006/relationships/tags" Target="../tags/tag124.xml" /><Relationship Id="rId15" Type="http://schemas.openxmlformats.org/officeDocument/2006/relationships/tags" Target="../tags/tag125.xml" /><Relationship Id="rId2" Type="http://schemas.openxmlformats.org/officeDocument/2006/relationships/tags" Target="../tags/tag113.xml" /><Relationship Id="rId3" Type="http://schemas.openxmlformats.org/officeDocument/2006/relationships/tags" Target="../tags/tag114.xml" /><Relationship Id="rId4" Type="http://schemas.openxmlformats.org/officeDocument/2006/relationships/tags" Target="../tags/tag115.xml" /><Relationship Id="rId5" Type="http://schemas.openxmlformats.org/officeDocument/2006/relationships/tags" Target="../tags/tag116.xml" /><Relationship Id="rId6" Type="http://schemas.openxmlformats.org/officeDocument/2006/relationships/tags" Target="../tags/tag117.xml" /><Relationship Id="rId7" Type="http://schemas.openxmlformats.org/officeDocument/2006/relationships/tags" Target="../tags/tag118.xml" /><Relationship Id="rId8" Type="http://schemas.openxmlformats.org/officeDocument/2006/relationships/tags" Target="../tags/tag119.xml" /><Relationship Id="rId9" Type="http://schemas.openxmlformats.org/officeDocument/2006/relationships/tags" Target="../tags/tag120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12.xml" /><Relationship Id="rId11" Type="http://schemas.openxmlformats.org/officeDocument/2006/relationships/tags" Target="../tags/tag413.xml" /><Relationship Id="rId12" Type="http://schemas.openxmlformats.org/officeDocument/2006/relationships/image" Target="../media/image37.png" /><Relationship Id="rId13" Type="http://schemas.openxmlformats.org/officeDocument/2006/relationships/tags" Target="../tags/tag414.xml" /><Relationship Id="rId14" Type="http://schemas.openxmlformats.org/officeDocument/2006/relationships/tags" Target="../tags/tag415.xml" /><Relationship Id="rId15" Type="http://schemas.openxmlformats.org/officeDocument/2006/relationships/image" Target="../media/image38.png" /><Relationship Id="rId16" Type="http://schemas.openxmlformats.org/officeDocument/2006/relationships/tags" Target="../tags/tag416.xml" /><Relationship Id="rId17" Type="http://schemas.openxmlformats.org/officeDocument/2006/relationships/tags" Target="../tags/tag417.xml" /><Relationship Id="rId18" Type="http://schemas.openxmlformats.org/officeDocument/2006/relationships/tags" Target="../tags/tag418.xml" /><Relationship Id="rId19" Type="http://schemas.openxmlformats.org/officeDocument/2006/relationships/tags" Target="../tags/tag419.xml" /><Relationship Id="rId2" Type="http://schemas.openxmlformats.org/officeDocument/2006/relationships/tags" Target="../tags/tag404.xml" /><Relationship Id="rId20" Type="http://schemas.openxmlformats.org/officeDocument/2006/relationships/tags" Target="../tags/tag420.xml" /><Relationship Id="rId21" Type="http://schemas.openxmlformats.org/officeDocument/2006/relationships/tags" Target="../tags/tag421.xml" /><Relationship Id="rId22" Type="http://schemas.openxmlformats.org/officeDocument/2006/relationships/tags" Target="../tags/tag422.xml" /><Relationship Id="rId23" Type="http://schemas.openxmlformats.org/officeDocument/2006/relationships/tags" Target="../tags/tag423.xml" /><Relationship Id="rId3" Type="http://schemas.openxmlformats.org/officeDocument/2006/relationships/tags" Target="../tags/tag405.xml" /><Relationship Id="rId4" Type="http://schemas.openxmlformats.org/officeDocument/2006/relationships/tags" Target="../tags/tag406.xml" /><Relationship Id="rId5" Type="http://schemas.openxmlformats.org/officeDocument/2006/relationships/tags" Target="../tags/tag407.xml" /><Relationship Id="rId6" Type="http://schemas.openxmlformats.org/officeDocument/2006/relationships/tags" Target="../tags/tag408.xml" /><Relationship Id="rId7" Type="http://schemas.openxmlformats.org/officeDocument/2006/relationships/tags" Target="../tags/tag409.xml" /><Relationship Id="rId8" Type="http://schemas.openxmlformats.org/officeDocument/2006/relationships/tags" Target="../tags/tag410.xml" /><Relationship Id="rId9" Type="http://schemas.openxmlformats.org/officeDocument/2006/relationships/tags" Target="../tags/tag41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2.xml" /><Relationship Id="rId11" Type="http://schemas.openxmlformats.org/officeDocument/2006/relationships/tags" Target="../tags/tag433.xml" /><Relationship Id="rId2" Type="http://schemas.openxmlformats.org/officeDocument/2006/relationships/tags" Target="../tags/tag424.xml" /><Relationship Id="rId3" Type="http://schemas.openxmlformats.org/officeDocument/2006/relationships/tags" Target="../tags/tag425.xml" /><Relationship Id="rId4" Type="http://schemas.openxmlformats.org/officeDocument/2006/relationships/tags" Target="../tags/tag426.xml" /><Relationship Id="rId5" Type="http://schemas.openxmlformats.org/officeDocument/2006/relationships/tags" Target="../tags/tag427.xml" /><Relationship Id="rId6" Type="http://schemas.openxmlformats.org/officeDocument/2006/relationships/tags" Target="../tags/tag428.xml" /><Relationship Id="rId7" Type="http://schemas.openxmlformats.org/officeDocument/2006/relationships/tags" Target="../tags/tag429.xml" /><Relationship Id="rId8" Type="http://schemas.openxmlformats.org/officeDocument/2006/relationships/tags" Target="../tags/tag430.xml" /><Relationship Id="rId9" Type="http://schemas.openxmlformats.org/officeDocument/2006/relationships/tags" Target="../tags/tag43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42.xml" /><Relationship Id="rId11" Type="http://schemas.openxmlformats.org/officeDocument/2006/relationships/tags" Target="../tags/tag443.xml" /><Relationship Id="rId12" Type="http://schemas.openxmlformats.org/officeDocument/2006/relationships/tags" Target="../tags/tag444.xml" /><Relationship Id="rId13" Type="http://schemas.openxmlformats.org/officeDocument/2006/relationships/tags" Target="../tags/tag445.xml" /><Relationship Id="rId14" Type="http://schemas.openxmlformats.org/officeDocument/2006/relationships/tags" Target="../tags/tag446.xml" /><Relationship Id="rId15" Type="http://schemas.openxmlformats.org/officeDocument/2006/relationships/tags" Target="../tags/tag447.xml" /><Relationship Id="rId16" Type="http://schemas.openxmlformats.org/officeDocument/2006/relationships/tags" Target="../tags/tag448.xml" /><Relationship Id="rId17" Type="http://schemas.openxmlformats.org/officeDocument/2006/relationships/tags" Target="../tags/tag449.xml" /><Relationship Id="rId18" Type="http://schemas.openxmlformats.org/officeDocument/2006/relationships/tags" Target="../tags/tag450.xml" /><Relationship Id="rId19" Type="http://schemas.openxmlformats.org/officeDocument/2006/relationships/tags" Target="../tags/tag451.xml" /><Relationship Id="rId2" Type="http://schemas.openxmlformats.org/officeDocument/2006/relationships/tags" Target="../tags/tag434.xml" /><Relationship Id="rId20" Type="http://schemas.openxmlformats.org/officeDocument/2006/relationships/tags" Target="../tags/tag452.xml" /><Relationship Id="rId21" Type="http://schemas.openxmlformats.org/officeDocument/2006/relationships/tags" Target="../tags/tag453.xml" /><Relationship Id="rId22" Type="http://schemas.openxmlformats.org/officeDocument/2006/relationships/tags" Target="../tags/tag454.xml" /><Relationship Id="rId23" Type="http://schemas.openxmlformats.org/officeDocument/2006/relationships/tags" Target="../tags/tag455.xml" /><Relationship Id="rId24" Type="http://schemas.openxmlformats.org/officeDocument/2006/relationships/tags" Target="../tags/tag456.xml" /><Relationship Id="rId25" Type="http://schemas.openxmlformats.org/officeDocument/2006/relationships/tags" Target="../tags/tag457.xml" /><Relationship Id="rId26" Type="http://schemas.openxmlformats.org/officeDocument/2006/relationships/tags" Target="../tags/tag458.xml" /><Relationship Id="rId27" Type="http://schemas.openxmlformats.org/officeDocument/2006/relationships/tags" Target="../tags/tag459.xml" /><Relationship Id="rId3" Type="http://schemas.openxmlformats.org/officeDocument/2006/relationships/tags" Target="../tags/tag435.xml" /><Relationship Id="rId4" Type="http://schemas.openxmlformats.org/officeDocument/2006/relationships/tags" Target="../tags/tag436.xml" /><Relationship Id="rId5" Type="http://schemas.openxmlformats.org/officeDocument/2006/relationships/tags" Target="../tags/tag437.xml" /><Relationship Id="rId6" Type="http://schemas.openxmlformats.org/officeDocument/2006/relationships/tags" Target="../tags/tag438.xml" /><Relationship Id="rId7" Type="http://schemas.openxmlformats.org/officeDocument/2006/relationships/tags" Target="../tags/tag439.xml" /><Relationship Id="rId8" Type="http://schemas.openxmlformats.org/officeDocument/2006/relationships/tags" Target="../tags/tag440.xml" /><Relationship Id="rId9" Type="http://schemas.openxmlformats.org/officeDocument/2006/relationships/tags" Target="../tags/tag44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4.xml" /><Relationship Id="rId11" Type="http://schemas.openxmlformats.org/officeDocument/2006/relationships/tags" Target="../tags/tag135.xml" /><Relationship Id="rId12" Type="http://schemas.openxmlformats.org/officeDocument/2006/relationships/image" Target="../media/image4.png" /><Relationship Id="rId13" Type="http://schemas.openxmlformats.org/officeDocument/2006/relationships/tags" Target="../tags/tag136.xml" /><Relationship Id="rId14" Type="http://schemas.openxmlformats.org/officeDocument/2006/relationships/tags" Target="../tags/tag137.xml" /><Relationship Id="rId15" Type="http://schemas.openxmlformats.org/officeDocument/2006/relationships/tags" Target="../tags/tag138.xml" /><Relationship Id="rId16" Type="http://schemas.openxmlformats.org/officeDocument/2006/relationships/image" Target="../media/image5.png" /><Relationship Id="rId17" Type="http://schemas.openxmlformats.org/officeDocument/2006/relationships/tags" Target="../tags/tag139.xml" /><Relationship Id="rId18" Type="http://schemas.openxmlformats.org/officeDocument/2006/relationships/tags" Target="../tags/tag140.xml" /><Relationship Id="rId19" Type="http://schemas.openxmlformats.org/officeDocument/2006/relationships/tags" Target="../tags/tag141.xml" /><Relationship Id="rId2" Type="http://schemas.openxmlformats.org/officeDocument/2006/relationships/tags" Target="../tags/tag126.xml" /><Relationship Id="rId20" Type="http://schemas.openxmlformats.org/officeDocument/2006/relationships/image" Target="../media/image6.png" /><Relationship Id="rId21" Type="http://schemas.openxmlformats.org/officeDocument/2006/relationships/tags" Target="../tags/tag142.xml" /><Relationship Id="rId22" Type="http://schemas.openxmlformats.org/officeDocument/2006/relationships/tags" Target="../tags/tag143.xml" /><Relationship Id="rId23" Type="http://schemas.openxmlformats.org/officeDocument/2006/relationships/tags" Target="../tags/tag144.xml" /><Relationship Id="rId24" Type="http://schemas.openxmlformats.org/officeDocument/2006/relationships/image" Target="../media/image7.png" /><Relationship Id="rId25" Type="http://schemas.openxmlformats.org/officeDocument/2006/relationships/tags" Target="../tags/tag145.xml" /><Relationship Id="rId26" Type="http://schemas.openxmlformats.org/officeDocument/2006/relationships/tags" Target="../tags/tag146.xml" /><Relationship Id="rId27" Type="http://schemas.openxmlformats.org/officeDocument/2006/relationships/tags" Target="../tags/tag147.xml" /><Relationship Id="rId28" Type="http://schemas.openxmlformats.org/officeDocument/2006/relationships/image" Target="../media/image8.png" /><Relationship Id="rId29" Type="http://schemas.openxmlformats.org/officeDocument/2006/relationships/tags" Target="../tags/tag148.xml" /><Relationship Id="rId3" Type="http://schemas.openxmlformats.org/officeDocument/2006/relationships/tags" Target="../tags/tag127.xml" /><Relationship Id="rId30" Type="http://schemas.openxmlformats.org/officeDocument/2006/relationships/image" Target="../media/image9.png" /><Relationship Id="rId31" Type="http://schemas.openxmlformats.org/officeDocument/2006/relationships/tags" Target="../tags/tag149.xml" /><Relationship Id="rId32" Type="http://schemas.openxmlformats.org/officeDocument/2006/relationships/image" Target="../media/image10.png" /><Relationship Id="rId33" Type="http://schemas.openxmlformats.org/officeDocument/2006/relationships/tags" Target="../tags/tag150.xml" /><Relationship Id="rId34" Type="http://schemas.openxmlformats.org/officeDocument/2006/relationships/image" Target="../media/image11.png" /><Relationship Id="rId35" Type="http://schemas.openxmlformats.org/officeDocument/2006/relationships/tags" Target="../tags/tag151.xml" /><Relationship Id="rId36" Type="http://schemas.openxmlformats.org/officeDocument/2006/relationships/tags" Target="../tags/tag152.xml" /><Relationship Id="rId37" Type="http://schemas.openxmlformats.org/officeDocument/2006/relationships/image" Target="../media/image12.png" /><Relationship Id="rId38" Type="http://schemas.openxmlformats.org/officeDocument/2006/relationships/tags" Target="../tags/tag153.xml" /><Relationship Id="rId39" Type="http://schemas.openxmlformats.org/officeDocument/2006/relationships/tags" Target="../tags/tag154.xml" /><Relationship Id="rId4" Type="http://schemas.openxmlformats.org/officeDocument/2006/relationships/tags" Target="../tags/tag128.xml" /><Relationship Id="rId40" Type="http://schemas.openxmlformats.org/officeDocument/2006/relationships/tags" Target="../tags/tag155.xml" /><Relationship Id="rId5" Type="http://schemas.openxmlformats.org/officeDocument/2006/relationships/tags" Target="../tags/tag129.xml" /><Relationship Id="rId6" Type="http://schemas.openxmlformats.org/officeDocument/2006/relationships/tags" Target="../tags/tag130.xml" /><Relationship Id="rId7" Type="http://schemas.openxmlformats.org/officeDocument/2006/relationships/tags" Target="../tags/tag131.xml" /><Relationship Id="rId8" Type="http://schemas.openxmlformats.org/officeDocument/2006/relationships/tags" Target="../tags/tag132.xml" /><Relationship Id="rId9" Type="http://schemas.openxmlformats.org/officeDocument/2006/relationships/tags" Target="../tags/tag13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4.xml" /><Relationship Id="rId11" Type="http://schemas.openxmlformats.org/officeDocument/2006/relationships/tags" Target="../tags/tag165.xml" /><Relationship Id="rId12" Type="http://schemas.openxmlformats.org/officeDocument/2006/relationships/tags" Target="../tags/tag166.xml" /><Relationship Id="rId13" Type="http://schemas.openxmlformats.org/officeDocument/2006/relationships/image" Target="../media/image13.png" /><Relationship Id="rId14" Type="http://schemas.openxmlformats.org/officeDocument/2006/relationships/tags" Target="../tags/tag167.xml" /><Relationship Id="rId15" Type="http://schemas.openxmlformats.org/officeDocument/2006/relationships/tags" Target="../tags/tag168.xml" /><Relationship Id="rId16" Type="http://schemas.openxmlformats.org/officeDocument/2006/relationships/tags" Target="../tags/tag169.xml" /><Relationship Id="rId2" Type="http://schemas.openxmlformats.org/officeDocument/2006/relationships/tags" Target="../tags/tag156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tags" Target="../tags/tag159.xml" /><Relationship Id="rId6" Type="http://schemas.openxmlformats.org/officeDocument/2006/relationships/tags" Target="../tags/tag160.xml" /><Relationship Id="rId7" Type="http://schemas.openxmlformats.org/officeDocument/2006/relationships/tags" Target="../tags/tag161.xml" /><Relationship Id="rId8" Type="http://schemas.openxmlformats.org/officeDocument/2006/relationships/tags" Target="../tags/tag162.xml" /><Relationship Id="rId9" Type="http://schemas.openxmlformats.org/officeDocument/2006/relationships/tags" Target="../tags/tag16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8.xml" /><Relationship Id="rId11" Type="http://schemas.openxmlformats.org/officeDocument/2006/relationships/tags" Target="../tags/tag179.xml" /><Relationship Id="rId12" Type="http://schemas.openxmlformats.org/officeDocument/2006/relationships/image" Target="../media/image14.png" /><Relationship Id="rId13" Type="http://schemas.openxmlformats.org/officeDocument/2006/relationships/tags" Target="../tags/tag180.xml" /><Relationship Id="rId14" Type="http://schemas.openxmlformats.org/officeDocument/2006/relationships/tags" Target="../tags/tag181.xml" /><Relationship Id="rId15" Type="http://schemas.openxmlformats.org/officeDocument/2006/relationships/tags" Target="../tags/tag182.xml" /><Relationship Id="rId16" Type="http://schemas.openxmlformats.org/officeDocument/2006/relationships/tags" Target="../tags/tag183.xml" /><Relationship Id="rId17" Type="http://schemas.openxmlformats.org/officeDocument/2006/relationships/tags" Target="../tags/tag184.xml" /><Relationship Id="rId18" Type="http://schemas.openxmlformats.org/officeDocument/2006/relationships/tags" Target="../tags/tag185.xml" /><Relationship Id="rId2" Type="http://schemas.openxmlformats.org/officeDocument/2006/relationships/tags" Target="../tags/tag170.xml" /><Relationship Id="rId3" Type="http://schemas.openxmlformats.org/officeDocument/2006/relationships/tags" Target="../tags/tag171.xml" /><Relationship Id="rId4" Type="http://schemas.openxmlformats.org/officeDocument/2006/relationships/tags" Target="../tags/tag172.xml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tags" Target="../tags/tag175.xml" /><Relationship Id="rId8" Type="http://schemas.openxmlformats.org/officeDocument/2006/relationships/tags" Target="../tags/tag176.xml" /><Relationship Id="rId9" Type="http://schemas.openxmlformats.org/officeDocument/2006/relationships/tags" Target="../tags/tag17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4.xml" /><Relationship Id="rId11" Type="http://schemas.openxmlformats.org/officeDocument/2006/relationships/image" Target="../media/image15.png" /><Relationship Id="rId12" Type="http://schemas.openxmlformats.org/officeDocument/2006/relationships/tags" Target="../tags/tag195.xml" /><Relationship Id="rId13" Type="http://schemas.openxmlformats.org/officeDocument/2006/relationships/tags" Target="../tags/tag196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5.xml" /><Relationship Id="rId11" Type="http://schemas.openxmlformats.org/officeDocument/2006/relationships/image" Target="../media/image16.png" /><Relationship Id="rId12" Type="http://schemas.openxmlformats.org/officeDocument/2006/relationships/tags" Target="../tags/tag206.xml" /><Relationship Id="rId13" Type="http://schemas.openxmlformats.org/officeDocument/2006/relationships/image" Target="../media/image17.png" /><Relationship Id="rId14" Type="http://schemas.openxmlformats.org/officeDocument/2006/relationships/tags" Target="../tags/tag207.xml" /><Relationship Id="rId15" Type="http://schemas.openxmlformats.org/officeDocument/2006/relationships/tags" Target="../tags/tag208.xml" /><Relationship Id="rId16" Type="http://schemas.openxmlformats.org/officeDocument/2006/relationships/tags" Target="../tags/tag209.xml" /><Relationship Id="rId17" Type="http://schemas.openxmlformats.org/officeDocument/2006/relationships/tags" Target="../tags/tag210.xml" /><Relationship Id="rId18" Type="http://schemas.openxmlformats.org/officeDocument/2006/relationships/tags" Target="../tags/tag211.xml" /><Relationship Id="rId19" Type="http://schemas.openxmlformats.org/officeDocument/2006/relationships/tags" Target="../tags/tag212.xml" /><Relationship Id="rId2" Type="http://schemas.openxmlformats.org/officeDocument/2006/relationships/tags" Target="../tags/tag197.xml" /><Relationship Id="rId20" Type="http://schemas.openxmlformats.org/officeDocument/2006/relationships/tags" Target="../tags/tag213.xml" /><Relationship Id="rId21" Type="http://schemas.openxmlformats.org/officeDocument/2006/relationships/tags" Target="../tags/tag214.xml" /><Relationship Id="rId22" Type="http://schemas.openxmlformats.org/officeDocument/2006/relationships/tags" Target="../tags/tag215.xml" /><Relationship Id="rId23" Type="http://schemas.openxmlformats.org/officeDocument/2006/relationships/tags" Target="../tags/tag216.xml" /><Relationship Id="rId24" Type="http://schemas.openxmlformats.org/officeDocument/2006/relationships/tags" Target="../tags/tag217.xml" /><Relationship Id="rId25" Type="http://schemas.openxmlformats.org/officeDocument/2006/relationships/tags" Target="../tags/tag218.xml" /><Relationship Id="rId26" Type="http://schemas.openxmlformats.org/officeDocument/2006/relationships/tags" Target="../tags/tag219.xml" /><Relationship Id="rId27" Type="http://schemas.openxmlformats.org/officeDocument/2006/relationships/tags" Target="../tags/tag220.xml" /><Relationship Id="rId28" Type="http://schemas.openxmlformats.org/officeDocument/2006/relationships/tags" Target="../tags/tag221.xml" /><Relationship Id="rId3" Type="http://schemas.openxmlformats.org/officeDocument/2006/relationships/tags" Target="../tags/tag198.xml" /><Relationship Id="rId4" Type="http://schemas.openxmlformats.org/officeDocument/2006/relationships/tags" Target="../tags/tag199.xml" /><Relationship Id="rId5" Type="http://schemas.openxmlformats.org/officeDocument/2006/relationships/tags" Target="../tags/tag200.xml" /><Relationship Id="rId6" Type="http://schemas.openxmlformats.org/officeDocument/2006/relationships/tags" Target="../tags/tag201.xml" /><Relationship Id="rId7" Type="http://schemas.openxmlformats.org/officeDocument/2006/relationships/tags" Target="../tags/tag202.xml" /><Relationship Id="rId8" Type="http://schemas.openxmlformats.org/officeDocument/2006/relationships/tags" Target="../tags/tag203.xml" /><Relationship Id="rId9" Type="http://schemas.openxmlformats.org/officeDocument/2006/relationships/tags" Target="../tags/tag20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8.png" /><Relationship Id="rId11" Type="http://schemas.openxmlformats.org/officeDocument/2006/relationships/tags" Target="../tags/tag230.xml" /><Relationship Id="rId12" Type="http://schemas.openxmlformats.org/officeDocument/2006/relationships/video" Target="../media/media1.mp4" /><Relationship Id="rId13" Type="http://schemas.microsoft.com/office/2007/relationships/media" Target="../media/media1.mp4" /><Relationship Id="rId14" Type="http://schemas.openxmlformats.org/officeDocument/2006/relationships/image" Target="../media/image19.png" /><Relationship Id="rId15" Type="http://schemas.openxmlformats.org/officeDocument/2006/relationships/tags" Target="../tags/tag231.xml" /><Relationship Id="rId16" Type="http://schemas.openxmlformats.org/officeDocument/2006/relationships/tags" Target="../tags/tag232.xml" /><Relationship Id="rId17" Type="http://schemas.openxmlformats.org/officeDocument/2006/relationships/tags" Target="../tags/tag233.xml" /><Relationship Id="rId2" Type="http://schemas.openxmlformats.org/officeDocument/2006/relationships/tags" Target="../tags/tag222.xml" /><Relationship Id="rId3" Type="http://schemas.openxmlformats.org/officeDocument/2006/relationships/tags" Target="../tags/tag223.xml" /><Relationship Id="rId4" Type="http://schemas.openxmlformats.org/officeDocument/2006/relationships/tags" Target="../tags/tag224.xml" /><Relationship Id="rId5" Type="http://schemas.openxmlformats.org/officeDocument/2006/relationships/tags" Target="../tags/tag225.xml" /><Relationship Id="rId6" Type="http://schemas.openxmlformats.org/officeDocument/2006/relationships/tags" Target="../tags/tag226.xml" /><Relationship Id="rId7" Type="http://schemas.openxmlformats.org/officeDocument/2006/relationships/tags" Target="../tags/tag227.xml" /><Relationship Id="rId8" Type="http://schemas.openxmlformats.org/officeDocument/2006/relationships/tags" Target="../tags/tag228.xml" /><Relationship Id="rId9" Type="http://schemas.openxmlformats.org/officeDocument/2006/relationships/tags" Target="../tags/tag229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2.xml" /><Relationship Id="rId11" Type="http://schemas.openxmlformats.org/officeDocument/2006/relationships/tags" Target="../tags/tag243.xml" /><Relationship Id="rId12" Type="http://schemas.openxmlformats.org/officeDocument/2006/relationships/tags" Target="../tags/tag244.xml" /><Relationship Id="rId13" Type="http://schemas.openxmlformats.org/officeDocument/2006/relationships/image" Target="../media/image20.jpeg" /><Relationship Id="rId14" Type="http://schemas.openxmlformats.org/officeDocument/2006/relationships/tags" Target="../tags/tag245.xml" /><Relationship Id="rId15" Type="http://schemas.openxmlformats.org/officeDocument/2006/relationships/image" Target="../media/image21.jpeg" /><Relationship Id="rId16" Type="http://schemas.openxmlformats.org/officeDocument/2006/relationships/tags" Target="../tags/tag246.xml" /><Relationship Id="rId17" Type="http://schemas.openxmlformats.org/officeDocument/2006/relationships/image" Target="../media/image22.jpeg" /><Relationship Id="rId18" Type="http://schemas.openxmlformats.org/officeDocument/2006/relationships/tags" Target="../tags/tag247.xml" /><Relationship Id="rId19" Type="http://schemas.openxmlformats.org/officeDocument/2006/relationships/image" Target="../media/image23.jpeg" /><Relationship Id="rId2" Type="http://schemas.openxmlformats.org/officeDocument/2006/relationships/tags" Target="../tags/tag234.xml" /><Relationship Id="rId20" Type="http://schemas.openxmlformats.org/officeDocument/2006/relationships/tags" Target="../tags/tag248.xml" /><Relationship Id="rId21" Type="http://schemas.openxmlformats.org/officeDocument/2006/relationships/image" Target="../media/image24.jpeg" /><Relationship Id="rId22" Type="http://schemas.openxmlformats.org/officeDocument/2006/relationships/tags" Target="../tags/tag249.xml" /><Relationship Id="rId23" Type="http://schemas.openxmlformats.org/officeDocument/2006/relationships/image" Target="../media/image25.jpeg" /><Relationship Id="rId24" Type="http://schemas.openxmlformats.org/officeDocument/2006/relationships/tags" Target="../tags/tag250.xml" /><Relationship Id="rId25" Type="http://schemas.openxmlformats.org/officeDocument/2006/relationships/image" Target="../media/image26.jpeg" /><Relationship Id="rId26" Type="http://schemas.openxmlformats.org/officeDocument/2006/relationships/tags" Target="../tags/tag251.xml" /><Relationship Id="rId27" Type="http://schemas.openxmlformats.org/officeDocument/2006/relationships/tags" Target="../tags/tag252.xml" /><Relationship Id="rId28" Type="http://schemas.openxmlformats.org/officeDocument/2006/relationships/tags" Target="../tags/tag253.xml" /><Relationship Id="rId3" Type="http://schemas.openxmlformats.org/officeDocument/2006/relationships/tags" Target="../tags/tag235.xml" /><Relationship Id="rId4" Type="http://schemas.openxmlformats.org/officeDocument/2006/relationships/tags" Target="../tags/tag236.xml" /><Relationship Id="rId5" Type="http://schemas.openxmlformats.org/officeDocument/2006/relationships/tags" Target="../tags/tag237.xml" /><Relationship Id="rId6" Type="http://schemas.openxmlformats.org/officeDocument/2006/relationships/tags" Target="../tags/tag238.xml" /><Relationship Id="rId7" Type="http://schemas.openxmlformats.org/officeDocument/2006/relationships/tags" Target="../tags/tag239.xml" /><Relationship Id="rId8" Type="http://schemas.openxmlformats.org/officeDocument/2006/relationships/tags" Target="../tags/tag240.xml" /><Relationship Id="rId9" Type="http://schemas.openxmlformats.org/officeDocument/2006/relationships/tags" Target="../tags/tag24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3" title="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490345"/>
            <a:ext cx="10968990" cy="5296535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46" name="组合 45" title=""/>
          <p:cNvGrpSpPr/>
          <p:nvPr>
            <p:custDataLst>
              <p:tags r:id="rId4"/>
            </p:custDataLst>
          </p:nvPr>
        </p:nvGrpSpPr>
        <p:grpSpPr>
          <a:xfrm>
            <a:off x="-59690" y="-96520"/>
            <a:ext cx="12204700" cy="6883400"/>
            <a:chOff x="-11" y="-10"/>
            <a:chExt cx="19220" cy="10840"/>
          </a:xfrm>
        </p:grpSpPr>
        <p:sp>
          <p:nvSpPr>
            <p:cNvPr id="39" name="矩形 38"/>
            <p:cNvSpPr/>
            <p:nvPr>
              <p:custDataLst>
                <p:tags r:id="rId5"/>
              </p:custDataLst>
            </p:nvPr>
          </p:nvSpPr>
          <p:spPr>
            <a:xfrm>
              <a:off x="-11" y="3570"/>
              <a:ext cx="19200" cy="4640"/>
            </a:xfrm>
            <a:prstGeom prst="rect">
              <a:avLst/>
            </a:prstGeom>
            <a:solidFill>
              <a:srgbClr val="0070C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任意多边形 32"/>
            <p:cNvSpPr/>
            <p:nvPr>
              <p:custDataLst>
                <p:tags r:id="rId6"/>
              </p:custDataLst>
            </p:nvPr>
          </p:nvSpPr>
          <p:spPr>
            <a:xfrm>
              <a:off x="2178" y="-10"/>
              <a:ext cx="4380" cy="10840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7"/>
              </p:custDataLst>
            </p:nvPr>
          </p:nvSpPr>
          <p:spPr>
            <a:xfrm>
              <a:off x="-11" y="0"/>
              <a:ext cx="4236" cy="10800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9"/>
              </p:custDataLst>
            </p:nvPr>
          </p:nvSpPr>
          <p:spPr>
            <a:xfrm>
              <a:off x="17290" y="8535"/>
              <a:ext cx="1919" cy="2285"/>
            </a:xfrm>
            <a:custGeom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0"/>
              </p:custDataLst>
            </p:nvPr>
          </p:nvSpPr>
          <p:spPr>
            <a:xfrm>
              <a:off x="4664" y="1682"/>
              <a:ext cx="14422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3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节   </a:t>
              </a:r>
              <a:r>
                <a:rPr lang="zh-CN" altLang="en-US" sz="3600" b="1" spc="600">
                  <a:solidFill>
                    <a:srgbClr val="C0000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弹</a:t>
              </a:r>
              <a:r>
                <a:rPr lang="zh-CN" altLang="en-US" sz="3600" b="1" spc="600">
                  <a:solidFill>
                    <a:srgbClr val="C0000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思源黑体" panose="020b0500000000000000" pitchFamily="34" charset="-122"/>
                </a:rPr>
                <a:t>力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                                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algn="ctr">
                <a:buClrTx/>
                <a:buSzTx/>
                <a:buFontTx/>
              </a:pPr>
              <a:endPara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1"/>
              </p:custDataLst>
            </p:nvPr>
          </p:nvSpPr>
          <p:spPr>
            <a:xfrm>
              <a:off x="4236" y="422"/>
              <a:ext cx="14079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第七章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———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力</a:t>
              </a:r>
              <a:endParaRPr lang="zh-CN" altLang="en-US" sz="4800" b="1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7170" name="内容占位符 2" title="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2440940" y="1242060"/>
            <a:ext cx="9258300" cy="552640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学习目标： </a:t>
            </a:r>
            <a:endParaRPr lang="en-US" altLang="zh-CN" sz="4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【物理观念】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知道弹力是如何产生的</a:t>
            </a:r>
            <a:r>
              <a:rPr lang="en-US" altLang="zh-CN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;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掌握使用弹簧测力计的规则和方法</a:t>
            </a:r>
            <a:r>
              <a:rPr lang="en-US" altLang="zh-CN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;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熟练地应用弹簧测力计测量力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36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【科学思维】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能根据弹力的产生条件分析简单问题，培养科学推理能力。</a:t>
            </a:r>
            <a:endParaRPr lang="zh-CN" altLang="en-US" sz="36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R="0" algn="l" defTabSz="914400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科学态度与责任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】认识弹力应用价值，增强理论联系实际意识；提升团队协作与表达能力。</a:t>
            </a:r>
            <a:endParaRPr lang="zh-CN" altLang="en-US" sz="36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863600" y="14668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、弹簧测力计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774700" y="2017395"/>
            <a:ext cx="6096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定义：</a:t>
            </a:r>
            <a:endParaRPr lang="zh-CN" altLang="en-US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774700" y="3236595"/>
            <a:ext cx="609600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工作原理：</a:t>
            </a:r>
            <a:endParaRPr lang="zh-CN" altLang="en-US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34371" t="51944" r="54997" b="28796"/>
          <a:stretch>
            <a:fillRect/>
          </a:stretch>
        </p:blipFill>
        <p:spPr>
          <a:xfrm>
            <a:off x="8385175" y="1339850"/>
            <a:ext cx="2565400" cy="507174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15"/>
            </p:custDataLst>
          </p:nvPr>
        </p:nvSpPr>
        <p:spPr>
          <a:xfrm>
            <a:off x="2527300" y="2017395"/>
            <a:ext cx="6096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测量力的大小的一个工具叫做弹簧测力计。</a:t>
            </a:r>
            <a:endParaRPr lang="zh-CN" altLang="en-US" sz="240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6"/>
            </p:custDataLst>
          </p:nvPr>
        </p:nvSpPr>
        <p:spPr>
          <a:xfrm>
            <a:off x="1571625" y="3236595"/>
            <a:ext cx="627316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</a:t>
            </a: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在一定范围内，弹簧受到的拉力越大，则它的伸长量越大</a:t>
            </a:r>
            <a:endParaRPr lang="zh-CN" altLang="en-US" sz="240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762000" y="1514475"/>
            <a:ext cx="21342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）构造：</a:t>
            </a:r>
            <a:endParaRPr lang="zh-CN" altLang="en-US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1203960" y="3982720"/>
            <a:ext cx="42164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测量范围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:0~5N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分度值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:0.1N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762000" y="3106420"/>
            <a:ext cx="4673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（4）测量范围和分度值</a:t>
            </a:r>
            <a:endParaRPr lang="en-US" altLang="zh-CN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44053" t="53213" r="28470" b="28426"/>
          <a:stretch>
            <a:fillRect/>
          </a:stretch>
        </p:blipFill>
        <p:spPr>
          <a:xfrm>
            <a:off x="6700520" y="1337945"/>
            <a:ext cx="5130800" cy="4845050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15"/>
            </p:custDataLst>
          </p:nvPr>
        </p:nvSpPr>
        <p:spPr>
          <a:xfrm>
            <a:off x="1278890" y="1584325"/>
            <a:ext cx="52527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主要由刻度板、弹簧、指针、挂钩等组成。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863600" y="1229995"/>
            <a:ext cx="28448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）使用方法：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1397000" y="1936750"/>
            <a:ext cx="88385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AutoNum type="arabicParenBoth"/>
            </a:pP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“三看清”：看清测力计的量程、分度值以及指针是否对准零刻线，若不是，应调零。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1397000" y="2905760"/>
            <a:ext cx="9880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/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(2)被测力的大小不能超过量程。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1397000" y="3505200"/>
            <a:ext cx="90932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(3) 测量前，用手轻轻地来回拉动几次，避免指针、弹簧和外壳之间的摩擦而影响测量的准确性。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4"/>
            </p:custDataLst>
          </p:nvPr>
        </p:nvSpPr>
        <p:spPr>
          <a:xfrm>
            <a:off x="1397000" y="4474210"/>
            <a:ext cx="86741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(4)测量时，要使弹簧</a:t>
            </a:r>
            <a:r>
              <a:rPr lang="zh-CN" altLang="en-US" sz="2400" b="1" u="sng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伸长方向与受力   方向一致。</a:t>
            </a:r>
            <a:endParaRPr lang="zh-CN" altLang="en-US" sz="2400" b="1" u="sng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5"/>
            </p:custDataLst>
          </p:nvPr>
        </p:nvSpPr>
        <p:spPr>
          <a:xfrm>
            <a:off x="1397000" y="5073650"/>
            <a:ext cx="95631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(5)读数时，应保持弹簧测力计处于</a:t>
            </a:r>
            <a:r>
              <a:rPr lang="zh-CN" altLang="en-US" sz="2400" b="1" u="sng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静止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或</a:t>
            </a:r>
            <a:r>
              <a:rPr lang="zh-CN" altLang="en-US" sz="2400" b="1" u="sng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匀速直线运动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状态。</a:t>
            </a:r>
            <a:endParaRPr lang="en-US" altLang="zh-CN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视线必须与刻度面</a:t>
            </a:r>
            <a:r>
              <a:rPr lang="zh-CN" altLang="en-US" sz="2400" b="1" u="sng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垂直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5362" name="Picture 4" title="">
            <a:hlinkClick r:id="rId12" action="ppaction://hlinksldjump"/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26253" t="5942" r="52739" b="4695"/>
          <a:stretch>
            <a:fillRect/>
          </a:stretch>
        </p:blipFill>
        <p:spPr>
          <a:xfrm>
            <a:off x="2266950" y="1267778"/>
            <a:ext cx="1728788" cy="432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5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"/>
          <a:srcRect l="70872" t="8929" r="2180" b="3185"/>
          <a:stretch>
            <a:fillRect/>
          </a:stretch>
        </p:blipFill>
        <p:spPr>
          <a:xfrm>
            <a:off x="6924675" y="1243965"/>
            <a:ext cx="2217738" cy="4249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6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0"/>
          <a:srcRect l="45505" t="7452" r="29129" b="3185"/>
          <a:stretch>
            <a:fillRect/>
          </a:stretch>
        </p:blipFill>
        <p:spPr>
          <a:xfrm>
            <a:off x="4332288" y="1170940"/>
            <a:ext cx="2087562" cy="4321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" title=""/>
          <p:cNvGrpSpPr/>
          <p:nvPr>
            <p:custDataLst>
              <p:tags r:id="rId15"/>
            </p:custDataLst>
          </p:nvPr>
        </p:nvGrpSpPr>
        <p:grpSpPr>
          <a:xfrm>
            <a:off x="2390775" y="5708015"/>
            <a:ext cx="1510030" cy="962025"/>
            <a:chExt cx="1406" cy="998"/>
          </a:xfrm>
        </p:grpSpPr>
        <p:sp>
          <p:nvSpPr>
            <p:cNvPr id="15376" name="AutoShape 8"/>
            <p:cNvSpPr/>
            <p:nvPr>
              <p:custDataLst>
                <p:tags r:id="rId16"/>
              </p:custDataLst>
            </p:nvPr>
          </p:nvSpPr>
          <p:spPr>
            <a:xfrm rot="361465">
              <a:off x="0" y="0"/>
              <a:ext cx="1315" cy="998"/>
            </a:xfrm>
            <a:prstGeom prst="cloudCallout">
              <a:avLst>
                <a:gd name="adj1" fmla="val -6199"/>
                <a:gd name="adj2" fmla="val -47495"/>
              </a:avLst>
            </a:prstGeom>
            <a:solidFill>
              <a:srgbClr val="008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lang="zh-CN" altLang="en-US">
                <a:latin typeface="Times New Roman" panose="02020603050405020304" charset="0"/>
              </a:endParaRPr>
            </a:p>
          </p:txBody>
        </p:sp>
        <p:sp>
          <p:nvSpPr>
            <p:cNvPr id="15377" name="Text Box 9"/>
            <p:cNvSpPr txBox="1"/>
            <p:nvPr>
              <p:custDataLst>
                <p:tags r:id="rId17"/>
              </p:custDataLst>
            </p:nvPr>
          </p:nvSpPr>
          <p:spPr>
            <a:xfrm>
              <a:off x="180" y="91"/>
              <a:ext cx="1226" cy="6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>
                  <a:solidFill>
                    <a:srgbClr val="FFFF00"/>
                  </a:solidFill>
                  <a:latin typeface="Times New Roman" panose="02020603050405020304" charset="0"/>
                </a:rPr>
                <a:t>弹簧测力计倒拉</a:t>
              </a:r>
              <a:endParaRPr lang="zh-CN" altLang="en-US">
                <a:solidFill>
                  <a:srgbClr val="FFFF00"/>
                </a:solidFill>
                <a:latin typeface="Times New Roman" panose="02020603050405020304" charset="0"/>
              </a:endParaRPr>
            </a:p>
          </p:txBody>
        </p:sp>
      </p:grpSp>
      <p:grpSp>
        <p:nvGrpSpPr>
          <p:cNvPr id="3" name="Group 8" title=""/>
          <p:cNvGrpSpPr/>
          <p:nvPr>
            <p:custDataLst>
              <p:tags r:id="rId18"/>
            </p:custDataLst>
          </p:nvPr>
        </p:nvGrpSpPr>
        <p:grpSpPr>
          <a:xfrm>
            <a:off x="4548505" y="5779770"/>
            <a:ext cx="2433320" cy="675558"/>
            <a:chExt cx="1316" cy="862"/>
          </a:xfrm>
        </p:grpSpPr>
        <p:sp>
          <p:nvSpPr>
            <p:cNvPr id="15374" name="AutoShape 11"/>
            <p:cNvSpPr/>
            <p:nvPr>
              <p:custDataLst>
                <p:tags r:id="rId19"/>
              </p:custDataLst>
            </p:nvPr>
          </p:nvSpPr>
          <p:spPr>
            <a:xfrm>
              <a:off x="0" y="0"/>
              <a:ext cx="1316" cy="862"/>
            </a:xfrm>
            <a:prstGeom prst="wedgeRoundRectCallout">
              <a:avLst>
                <a:gd name="adj1" fmla="val -3648"/>
                <a:gd name="adj2" fmla="val -102102"/>
                <a:gd name="adj3" fmla="val 16667"/>
              </a:avLst>
            </a:prstGeom>
            <a:solidFill>
              <a:srgbClr val="D60093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lang="zh-CN" altLang="en-US">
                <a:latin typeface="Times New Roman" panose="02020603050405020304" charset="0"/>
              </a:endParaRPr>
            </a:p>
          </p:txBody>
        </p:sp>
        <p:sp>
          <p:nvSpPr>
            <p:cNvPr id="15375" name="Text Box 12"/>
            <p:cNvSpPr txBox="1"/>
            <p:nvPr>
              <p:custDataLst>
                <p:tags r:id="rId20"/>
              </p:custDataLst>
            </p:nvPr>
          </p:nvSpPr>
          <p:spPr>
            <a:xfrm>
              <a:off x="90" y="23"/>
              <a:ext cx="1226" cy="82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>
                  <a:solidFill>
                    <a:srgbClr val="FFFF00"/>
                  </a:solidFill>
                  <a:latin typeface="Times New Roman" panose="02020603050405020304" charset="0"/>
                </a:rPr>
                <a:t>拉力方向与弹簧伸长方向不在一直线上</a:t>
              </a:r>
              <a:endParaRPr lang="zh-CN" altLang="en-US">
                <a:solidFill>
                  <a:srgbClr val="FFFF00"/>
                </a:solidFill>
                <a:latin typeface="Times New Roman" panose="02020603050405020304" charset="0"/>
              </a:endParaRPr>
            </a:p>
          </p:txBody>
        </p:sp>
      </p:grpSp>
      <p:grpSp>
        <p:nvGrpSpPr>
          <p:cNvPr id="4" name="Group 11" title=""/>
          <p:cNvGrpSpPr/>
          <p:nvPr>
            <p:custDataLst>
              <p:tags r:id="rId21"/>
            </p:custDataLst>
          </p:nvPr>
        </p:nvGrpSpPr>
        <p:grpSpPr>
          <a:xfrm>
            <a:off x="7429500" y="5982970"/>
            <a:ext cx="2714625" cy="758825"/>
            <a:chExt cx="1710" cy="635"/>
          </a:xfrm>
        </p:grpSpPr>
        <p:sp>
          <p:nvSpPr>
            <p:cNvPr id="15372" name="AutoShape 14"/>
            <p:cNvSpPr/>
            <p:nvPr>
              <p:custDataLst>
                <p:tags r:id="rId22"/>
              </p:custDataLst>
            </p:nvPr>
          </p:nvSpPr>
          <p:spPr>
            <a:xfrm>
              <a:off x="0" y="0"/>
              <a:ext cx="1180" cy="635"/>
            </a:xfrm>
            <a:prstGeom prst="wedgeRectCallout">
              <a:avLst>
                <a:gd name="adj1" fmla="val -39102"/>
                <a:gd name="adj2" fmla="val -421477"/>
              </a:avLst>
            </a:prstGeom>
            <a:solidFill>
              <a:srgbClr val="80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lang="zh-CN" altLang="en-US">
                <a:latin typeface="Times New Roman" panose="02020603050405020304" charset="0"/>
              </a:endParaRPr>
            </a:p>
          </p:txBody>
        </p:sp>
        <p:sp>
          <p:nvSpPr>
            <p:cNvPr id="15373" name="Text Box 15"/>
            <p:cNvSpPr txBox="1"/>
            <p:nvPr>
              <p:custDataLst>
                <p:tags r:id="rId23"/>
              </p:custDataLst>
            </p:nvPr>
          </p:nvSpPr>
          <p:spPr>
            <a:xfrm>
              <a:off x="44" y="45"/>
              <a:ext cx="1666" cy="3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lstStyle/>
            <a:p>
              <a:r>
                <a:rPr lang="zh-CN" altLang="en-US">
                  <a:solidFill>
                    <a:srgbClr val="FFFF00"/>
                  </a:solidFill>
                  <a:latin typeface="Times New Roman" panose="02020603050405020304" charset="0"/>
                </a:rPr>
                <a:t>指针未指零就使用</a:t>
              </a:r>
              <a:endParaRPr lang="zh-CN" altLang="en-US">
                <a:latin typeface="Times New Roman" panose="02020603050405020304" charset="0"/>
              </a:endParaRPr>
            </a:p>
          </p:txBody>
        </p:sp>
      </p:grpSp>
      <p:sp>
        <p:nvSpPr>
          <p:cNvPr id="15368" name="Text Box 16" title=""/>
          <p:cNvSpPr txBox="1"/>
          <p:nvPr>
            <p:custDataLst>
              <p:tags r:id="rId24"/>
            </p:custDataLst>
          </p:nvPr>
        </p:nvSpPr>
        <p:spPr>
          <a:xfrm>
            <a:off x="2676525" y="5060315"/>
            <a:ext cx="576263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3300"/>
                </a:solidFill>
                <a:latin typeface="Times New Roman" panose="02020603050405020304" charset="0"/>
              </a:rPr>
              <a:t>A</a:t>
            </a:r>
            <a:endParaRPr lang="en-US" altLang="zh-CN">
              <a:solidFill>
                <a:srgbClr val="003300"/>
              </a:solidFill>
              <a:latin typeface="Times New Roman" panose="02020603050405020304" charset="0"/>
            </a:endParaRPr>
          </a:p>
        </p:txBody>
      </p:sp>
      <p:sp>
        <p:nvSpPr>
          <p:cNvPr id="15369" name="Text Box 19" title=""/>
          <p:cNvSpPr txBox="1"/>
          <p:nvPr>
            <p:custDataLst>
              <p:tags r:id="rId25"/>
            </p:custDataLst>
          </p:nvPr>
        </p:nvSpPr>
        <p:spPr>
          <a:xfrm>
            <a:off x="4908550" y="4987290"/>
            <a:ext cx="576263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3300"/>
                </a:solidFill>
                <a:latin typeface="Times New Roman" panose="02020603050405020304" charset="0"/>
              </a:rPr>
              <a:t>B</a:t>
            </a:r>
            <a:endParaRPr lang="en-US" altLang="zh-CN">
              <a:solidFill>
                <a:srgbClr val="003300"/>
              </a:solidFill>
              <a:latin typeface="Times New Roman" panose="02020603050405020304" charset="0"/>
            </a:endParaRPr>
          </a:p>
        </p:txBody>
      </p:sp>
      <p:sp>
        <p:nvSpPr>
          <p:cNvPr id="15370" name="Text Box 20" title=""/>
          <p:cNvSpPr txBox="1"/>
          <p:nvPr>
            <p:custDataLst>
              <p:tags r:id="rId26"/>
            </p:custDataLst>
          </p:nvPr>
        </p:nvSpPr>
        <p:spPr>
          <a:xfrm>
            <a:off x="7429500" y="5060315"/>
            <a:ext cx="576263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3300"/>
                </a:solidFill>
                <a:latin typeface="Times New Roman" panose="02020603050405020304" charset="0"/>
              </a:rPr>
              <a:t>C</a:t>
            </a:r>
            <a:endParaRPr lang="en-US" altLang="zh-CN">
              <a:solidFill>
                <a:srgbClr val="003300"/>
              </a:solidFill>
              <a:latin typeface="Times New Roman" panose="02020603050405020304" charset="0"/>
            </a:endParaRPr>
          </a:p>
        </p:txBody>
      </p:sp>
      <p:sp>
        <p:nvSpPr>
          <p:cNvPr id="15371" name="Text Box 22" title=""/>
          <p:cNvSpPr txBox="1"/>
          <p:nvPr>
            <p:custDataLst>
              <p:tags r:id="rId27"/>
            </p:custDataLst>
          </p:nvPr>
        </p:nvSpPr>
        <p:spPr>
          <a:xfrm>
            <a:off x="981075" y="1124903"/>
            <a:ext cx="574675" cy="5632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>
                <a:solidFill>
                  <a:srgbClr val="C00000"/>
                </a:solidFill>
                <a:latin typeface="Times New Roman" panose="02020603050405020304" charset="0"/>
              </a:rPr>
              <a:t>评一评：</a:t>
            </a:r>
            <a:endParaRPr lang="en-US" altLang="zh-CN" sz="3600" b="1">
              <a:solidFill>
                <a:srgbClr val="C00000"/>
              </a:solidFill>
              <a:latin typeface="Times New Roman" panose="02020603050405020304" charset="0"/>
            </a:endParaRPr>
          </a:p>
          <a:p>
            <a:r>
              <a:rPr lang="zh-CN" altLang="en-US" sz="3600" b="1">
                <a:solidFill>
                  <a:srgbClr val="C00000"/>
                </a:solidFill>
                <a:latin typeface="Times New Roman" panose="02020603050405020304" charset="0"/>
              </a:rPr>
              <a:t>指出不当之处</a:t>
            </a:r>
            <a:endParaRPr lang="zh-CN" altLang="en-US" sz="3600" b="1">
              <a:solidFill>
                <a:srgbClr val="C00000"/>
              </a:solidFill>
              <a:latin typeface="Times New Roman" panose="02020603050405020304" charset="0"/>
            </a:endParaRPr>
          </a:p>
        </p:txBody>
      </p:sp>
    </p:spTree>
    <p:custDataLst>
      <p:tags r:id="rId2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6387" name="Text Box 3" title=""/>
          <p:cNvSpPr txBox="1"/>
          <p:nvPr>
            <p:custDataLst>
              <p:tags r:id="rId10"/>
            </p:custDataLst>
          </p:nvPr>
        </p:nvSpPr>
        <p:spPr>
          <a:xfrm>
            <a:off x="519113" y="1064260"/>
            <a:ext cx="47863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Times New Roman" panose="02020603050405020304" charset="0"/>
              </a:rPr>
              <a:t>读出下面各弹簧秤的示数</a:t>
            </a:r>
            <a:endParaRPr lang="zh-CN" altLang="en-US" sz="3200" b="1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pic>
        <p:nvPicPr>
          <p:cNvPr id="16388" name="Picture 4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607945" y="1821180"/>
            <a:ext cx="1535430" cy="369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6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719445" y="1454150"/>
            <a:ext cx="1335405" cy="412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7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928100" y="1172845"/>
            <a:ext cx="1303655" cy="4991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1" name="Text Box 9" title=""/>
          <p:cNvSpPr txBox="1"/>
          <p:nvPr>
            <p:custDataLst>
              <p:tags r:id="rId17"/>
            </p:custDataLst>
          </p:nvPr>
        </p:nvSpPr>
        <p:spPr>
          <a:xfrm>
            <a:off x="3028633" y="5746750"/>
            <a:ext cx="7975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___N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392" name="Text Box 10" title=""/>
          <p:cNvSpPr txBox="1"/>
          <p:nvPr>
            <p:custDataLst>
              <p:tags r:id="rId18"/>
            </p:custDataLst>
          </p:nvPr>
        </p:nvSpPr>
        <p:spPr>
          <a:xfrm>
            <a:off x="5983923" y="5746433"/>
            <a:ext cx="79629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___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393" name="Text Box 11" title=""/>
          <p:cNvSpPr txBox="1"/>
          <p:nvPr>
            <p:custDataLst>
              <p:tags r:id="rId19"/>
            </p:custDataLst>
          </p:nvPr>
        </p:nvSpPr>
        <p:spPr>
          <a:xfrm>
            <a:off x="10609263" y="5988050"/>
            <a:ext cx="158273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___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20" name="Text Box 12" title=""/>
          <p:cNvSpPr txBox="1"/>
          <p:nvPr>
            <p:custDataLst>
              <p:tags r:id="rId20"/>
            </p:custDataLst>
          </p:nvPr>
        </p:nvSpPr>
        <p:spPr>
          <a:xfrm>
            <a:off x="2613025" y="5711825"/>
            <a:ext cx="10001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</a:t>
            </a:r>
            <a:r>
              <a:rPr lang="en-US" altLang="zh-CN" sz="24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en-US" altLang="zh-CN" sz="2400" b="1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21" name="Text Box 13" title=""/>
          <p:cNvSpPr txBox="1"/>
          <p:nvPr>
            <p:custDataLst>
              <p:tags r:id="rId21"/>
            </p:custDataLst>
          </p:nvPr>
        </p:nvSpPr>
        <p:spPr>
          <a:xfrm>
            <a:off x="5984240" y="5703888"/>
            <a:ext cx="9810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zh-CN" altLang="en-US" sz="2400" b="1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22" name="Text Box 14" title=""/>
          <p:cNvSpPr txBox="1"/>
          <p:nvPr>
            <p:custDataLst>
              <p:tags r:id="rId22"/>
            </p:custDataLst>
          </p:nvPr>
        </p:nvSpPr>
        <p:spPr>
          <a:xfrm>
            <a:off x="10529888" y="5829300"/>
            <a:ext cx="13573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en-US" altLang="zh-CN" sz="24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en-US" altLang="zh-CN" sz="2400" b="1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1" grpId="0"/>
      <p:bldP spid="174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749425" y="1290320"/>
            <a:ext cx="853440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</a:t>
            </a:r>
            <a:r>
              <a:rPr lang="zh-CN" altLang="en-US" sz="2400" b="1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实验探究</a:t>
            </a:r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】</a:t>
            </a:r>
            <a:r>
              <a:rPr lang="zh-CN" altLang="en-US" sz="2400" b="1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：用弹簧测力计测量力的大小</a:t>
            </a:r>
            <a:endParaRPr lang="zh-CN" altLang="en-US" sz="2400" b="1">
              <a:solidFill>
                <a:srgbClr val="C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680085" y="2914650"/>
            <a:ext cx="2086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【实验过程】</a:t>
            </a:r>
            <a:endParaRPr lang="zh-CN" altLang="en-US" sz="24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680085" y="2296160"/>
            <a:ext cx="2086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【实验器材】</a:t>
            </a:r>
            <a:endParaRPr lang="zh-CN" altLang="en-US" sz="24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2900680" y="2321560"/>
            <a:ext cx="28994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弹簧测力计、木块</a:t>
            </a:r>
            <a:endParaRPr lang="zh-CN" altLang="en-US" sz="240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923290" y="3655060"/>
            <a:ext cx="62992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观察弹簧测力计的测量范围、分度值，并在竖直方向上调节弹簧测力计，使指针与零刻度线重合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;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7-3-5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所示，用手竖直向下拉挂钩，使指针指到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0.6N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2N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，感受一下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0.6N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2N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的力有多大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;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rcRect l="10820" t="34472" r="64267" b="46389"/>
          <a:stretch>
            <a:fillRect/>
          </a:stretch>
        </p:blipFill>
        <p:spPr>
          <a:xfrm>
            <a:off x="7550150" y="2419350"/>
            <a:ext cx="3502025" cy="380174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5" grpId="0"/>
      <p:bldP spid="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536700" y="1498600"/>
            <a:ext cx="78987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7-3-6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所示，用弹簧测力计拉着木块沿水平方向做匀速直线运动，读出拉力的大小。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41437" t="36019" r="11461" b="55463"/>
          <a:stretch>
            <a:fillRect/>
          </a:stretch>
        </p:blipFill>
        <p:spPr>
          <a:xfrm>
            <a:off x="1764665" y="2510790"/>
            <a:ext cx="7810500" cy="2262505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13"/>
            </p:custDataLst>
          </p:nvPr>
        </p:nvSpPr>
        <p:spPr>
          <a:xfrm>
            <a:off x="1624965" y="5281295"/>
            <a:ext cx="85718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想一想：</a:t>
            </a:r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步操作之前，我们需要对弹簧测力计进行调零吗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2293600" y="115316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151890" y="1239520"/>
            <a:ext cx="89281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利用力传感器进行测量，每秒钟可采集上千个数据，实时传送到计算机后可绘出图像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7-3-7)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1278890" y="5532120"/>
            <a:ext cx="84670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为了满足测量力的不同需要，人们还制造了其他样式的测力计，如握力计、弹簧秤、推拉力测试仪等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7-3-8).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l="14222" t="61019" r="36059" b="16741"/>
          <a:stretch>
            <a:fillRect/>
          </a:stretch>
        </p:blipFill>
        <p:spPr>
          <a:xfrm>
            <a:off x="1151890" y="2200910"/>
            <a:ext cx="4495165" cy="2841625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l="32278" t="6389" r="8583" b="69907"/>
          <a:stretch>
            <a:fillRect/>
          </a:stretch>
        </p:blipFill>
        <p:spPr>
          <a:xfrm>
            <a:off x="6061075" y="2191385"/>
            <a:ext cx="5033645" cy="285115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弹簧测力计的原理、使用及误差分析" title="">
            <a:hlinkClick action="ppaction://media"/>
          </p:cNvPr>
          <p:cNvPicPr/>
          <p:nvPr>
            <a:videoFile r:link="rId12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700" y="1168400"/>
            <a:ext cx="10711180" cy="5244465"/>
          </a:xfrm>
          <a:prstGeom prst="rect">
            <a:avLst/>
          </a:prstGeom>
        </p:spPr>
      </p:pic>
      <p:pic>
        <p:nvPicPr>
          <p:cNvPr id="3" name="内容占位符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l="805" t="89944" r="97479"/>
          <a:stretch>
            <a:fillRect/>
          </a:stretch>
        </p:blipFill>
        <p:spPr>
          <a:xfrm flipH="1">
            <a:off x="11264900" y="1181100"/>
            <a:ext cx="120015" cy="4572635"/>
          </a:xfrm>
          <a:prstGeom prst="rect">
            <a:avLst/>
          </a:prstGeom>
        </p:spPr>
      </p:pic>
      <p:pic>
        <p:nvPicPr>
          <p:cNvPr id="6" name="内容占位符 3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/>
          <a:srcRect l="805" t="89944" r="85333" b="611"/>
          <a:stretch>
            <a:fillRect/>
          </a:stretch>
        </p:blipFill>
        <p:spPr>
          <a:xfrm>
            <a:off x="9559925" y="5664835"/>
            <a:ext cx="1851025" cy="74930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5" name="文本框 1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本节小结</a:t>
                </a:r>
                <a:endParaRPr lang="zh-CN" altLang="zh-CN" sz="33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3" name="弹力001" title="">
            <a:hlinkClick action="ppaction://media"/>
          </p:cNvPr>
          <p:cNvPicPr/>
          <p:nvPr>
            <a:videoFile r:link="rId12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3300" y="1498600"/>
            <a:ext cx="10325100" cy="5041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4432" cy="1559"/>
              <a:chOff x="487" y="636"/>
              <a:chExt cx="4170" cy="1346"/>
            </a:xfrm>
          </p:grpSpPr>
          <p:sp>
            <p:nvSpPr>
              <p:cNvPr id="12" name="文本框 1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教学引入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25" name="椭圆 24"/>
              <p:cNvSpPr/>
              <p:nvPr>
                <p:custDataLst>
                  <p:tags r:id="rId8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5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4" name="文本框 13" title=""/>
          <p:cNvSpPr txBox="1"/>
          <p:nvPr>
            <p:custDataLst>
              <p:tags r:id="rId11"/>
            </p:custDataLst>
          </p:nvPr>
        </p:nvSpPr>
        <p:spPr>
          <a:xfrm>
            <a:off x="1603375" y="1055370"/>
            <a:ext cx="88436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轻盈的羽毛球，从空中掠过。每一次挥拍，都是力度与角度的完美结合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7-3-1)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。球拍网面的形变，便是力的体现。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2"/>
            </p:custDataLst>
          </p:nvPr>
        </p:nvSpPr>
        <p:spPr>
          <a:xfrm>
            <a:off x="3677285" y="5743575"/>
            <a:ext cx="5100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这是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什么力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-8" t="1764" r="-55" b="9814"/>
          <a:stretch>
            <a:fillRect/>
          </a:stretch>
        </p:blipFill>
        <p:spPr>
          <a:xfrm>
            <a:off x="2534920" y="2132330"/>
            <a:ext cx="6767830" cy="336423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5" name="文本框 1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0482" name="Text Box 2" title=""/>
          <p:cNvSpPr txBox="1"/>
          <p:nvPr>
            <p:custDataLst>
              <p:tags r:id="rId10"/>
            </p:custDataLst>
          </p:nvPr>
        </p:nvSpPr>
        <p:spPr>
          <a:xfrm>
            <a:off x="980440" y="1637030"/>
            <a:ext cx="63500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、如右图所示的弹簧测力计，它的量程为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</a:t>
            </a:r>
            <a:r>
              <a:rPr lang="zh-CN" altLang="en-US" sz="2800" b="1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，分度值为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，现在弹簧测力计的示数为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___N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0483" name="Group 3" title=""/>
          <p:cNvGrpSpPr/>
          <p:nvPr>
            <p:custDataLst>
              <p:tags r:id="rId11"/>
            </p:custDataLst>
          </p:nvPr>
        </p:nvGrpSpPr>
        <p:grpSpPr>
          <a:xfrm>
            <a:off x="8705215" y="1331595"/>
            <a:ext cx="1905000" cy="5267960"/>
            <a:chOff x="4320" y="192"/>
            <a:chExt cx="1212" cy="3504"/>
          </a:xfrm>
        </p:grpSpPr>
        <p:pic>
          <p:nvPicPr>
            <p:cNvPr id="20489" name="Picture 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>
              <a:clrChange>
                <a:clrFrom>
                  <a:srgbClr val="9C9C9C"/>
                </a:clrFrom>
                <a:clrTo>
                  <a:srgbClr val="9C9C9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20" y="192"/>
              <a:ext cx="1212" cy="350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490" name="Group 5"/>
            <p:cNvGrpSpPr/>
            <p:nvPr>
              <p:custDataLst>
                <p:tags r:id="rId14"/>
              </p:custDataLst>
            </p:nvPr>
          </p:nvGrpSpPr>
          <p:grpSpPr>
            <a:xfrm>
              <a:off x="4800" y="1104"/>
              <a:ext cx="279" cy="1008"/>
              <a:chOff x="4800" y="1104"/>
              <a:chExt cx="279" cy="1008"/>
            </a:xfrm>
          </p:grpSpPr>
          <p:pic>
            <p:nvPicPr>
              <p:cNvPr id="20491" name="Picture 6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5">
                <a:clrChange>
                  <a:clrFrom>
                    <a:srgbClr val="ECFFE9"/>
                  </a:clrFrom>
                  <a:clrTo>
                    <a:srgbClr val="ECFFE9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48" y="1104"/>
                <a:ext cx="186" cy="100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0492" name="Line 7"/>
              <p:cNvSpPr/>
              <p:nvPr>
                <p:custDataLst>
                  <p:tags r:id="rId17"/>
                </p:custDataLst>
              </p:nvPr>
            </p:nvSpPr>
            <p:spPr>
              <a:xfrm>
                <a:off x="4944" y="2112"/>
                <a:ext cx="135" cy="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20493" name="Line 8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4800" y="2112"/>
                <a:ext cx="101" cy="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</p:grpSp>
      </p:grpSp>
      <p:sp>
        <p:nvSpPr>
          <p:cNvPr id="20484" name="Text Box 9" title=""/>
          <p:cNvSpPr txBox="1"/>
          <p:nvPr>
            <p:custDataLst>
              <p:tags r:id="rId19"/>
            </p:custDataLst>
          </p:nvPr>
        </p:nvSpPr>
        <p:spPr>
          <a:xfrm>
            <a:off x="980440" y="3302635"/>
            <a:ext cx="716788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、有一弹簧测力计，当挂钩上没有施加力时，指针不是在零刻度线上，而是在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0.2N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的位置，此时用手拉弹簧测力计挂钩，读数为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4N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，则手拉弹簧的力为（     ）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4.2N              B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4N     </a:t>
            </a:r>
            <a:endParaRPr lang="en-US" altLang="zh-CN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3.8N              D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、无法判断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826" name="Text Box 10" title=""/>
          <p:cNvSpPr txBox="1"/>
          <p:nvPr>
            <p:custDataLst>
              <p:tags r:id="rId20"/>
            </p:custDataLst>
          </p:nvPr>
        </p:nvSpPr>
        <p:spPr>
          <a:xfrm>
            <a:off x="4224655" y="4626293"/>
            <a:ext cx="7207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827" name="Text Box 11" title=""/>
          <p:cNvSpPr txBox="1"/>
          <p:nvPr>
            <p:custDataLst>
              <p:tags r:id="rId21"/>
            </p:custDataLst>
          </p:nvPr>
        </p:nvSpPr>
        <p:spPr>
          <a:xfrm>
            <a:off x="4711065" y="1991678"/>
            <a:ext cx="1371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0.2N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828" name="Text Box 12" title=""/>
          <p:cNvSpPr txBox="1"/>
          <p:nvPr>
            <p:custDataLst>
              <p:tags r:id="rId22"/>
            </p:custDataLst>
          </p:nvPr>
        </p:nvSpPr>
        <p:spPr>
          <a:xfrm>
            <a:off x="1837690" y="1991995"/>
            <a:ext cx="1371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0~5N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829" name="Text Box 13" title=""/>
          <p:cNvSpPr txBox="1"/>
          <p:nvPr>
            <p:custDataLst>
              <p:tags r:id="rId23"/>
            </p:custDataLst>
          </p:nvPr>
        </p:nvSpPr>
        <p:spPr>
          <a:xfrm>
            <a:off x="4020503" y="2452053"/>
            <a:ext cx="1371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3.4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6" grpId="0"/>
      <p:bldP spid="34827" grpId="0"/>
      <p:bldP spid="34828" grpId="0"/>
      <p:bldP spid="348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5" name="文本框 1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1506" name="Rectangle 2" title="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895350" y="1367155"/>
            <a:ext cx="10558145" cy="496697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、两组人拔河时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组把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组拉了过来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下列说法正确的是（   ）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 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组拉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组的力一定比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组拉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组的力大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 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组给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组一个作用力之后，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组给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组一个反作用力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 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只有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组拉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组的力大于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组拉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组的力，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组才能取胜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 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组拉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组的力大小总是与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组拉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组的力的大小相等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1203" name="Text Box 3" title=""/>
          <p:cNvSpPr txBox="1"/>
          <p:nvPr>
            <p:custDataLst>
              <p:tags r:id="rId11"/>
            </p:custDataLst>
          </p:nvPr>
        </p:nvSpPr>
        <p:spPr>
          <a:xfrm>
            <a:off x="10664190" y="1367155"/>
            <a:ext cx="4305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endParaRPr lang="en-US" altLang="zh-CN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968115" y="1181100"/>
            <a:ext cx="28708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7.3 </a:t>
            </a:r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弹</a:t>
            </a:r>
            <a:r>
              <a:rPr lang="zh-CN" altLang="en-US" sz="36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力</a:t>
            </a:r>
            <a:endParaRPr lang="zh-CN" altLang="en-US" sz="360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5" name="文本框 1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板书设计</a:t>
                </a:r>
                <a:endParaRPr lang="zh-CN" altLang="zh-CN" sz="33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6" name="椭圆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1137920" y="1813560"/>
            <a:ext cx="23374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弹力</a:t>
            </a:r>
            <a:endParaRPr lang="zh-CN" altLang="zh-CN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4872990" y="192786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实验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用弹簧测力计测量力的大小</a:t>
            </a:r>
            <a:endParaRPr lang="zh-CN" altLang="zh-CN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3"/>
            </p:custDataLst>
          </p:nvPr>
        </p:nvSpPr>
        <p:spPr>
          <a:xfrm>
            <a:off x="1398270" y="225679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认识形变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4"/>
            </p:custDataLst>
          </p:nvPr>
        </p:nvSpPr>
        <p:spPr>
          <a:xfrm>
            <a:off x="909320" y="26308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kern="1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/>
                <a:sym typeface="+mn-ea"/>
              </a:rPr>
              <a:t>（</a:t>
            </a:r>
            <a:r>
              <a:rPr lang="en-US" altLang="zh-CN" sz="2400" kern="1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/>
                <a:sym typeface="+mn-ea"/>
              </a:rPr>
              <a:t>1</a:t>
            </a:r>
            <a:r>
              <a:rPr lang="zh-CN" sz="2400" kern="1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/>
                <a:sym typeface="+mn-ea"/>
              </a:rPr>
              <a:t>）</a:t>
            </a:r>
            <a:r>
              <a:rPr lang="zh-CN" altLang="en-US" sz="2400" kern="1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弹性形变：</a:t>
            </a:r>
            <a:endParaRPr lang="zh-CN" altLang="en-US" sz="2400" kern="100" noProof="0">
              <a:ln>
                <a:noFill/>
              </a:ln>
              <a:solidFill>
                <a:srgbClr val="C00000"/>
              </a:solidFill>
              <a:effectLst/>
              <a:uLnTx/>
              <a:uFill>
                <a:solidFill>
                  <a:srgbClr val="C00000"/>
                </a:solidFill>
              </a:u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5"/>
            </p:custDataLst>
          </p:nvPr>
        </p:nvSpPr>
        <p:spPr>
          <a:xfrm>
            <a:off x="909320" y="316801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kern="1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 kern="1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400" kern="1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）塑性形变：</a:t>
            </a:r>
            <a:endParaRPr lang="zh-CN" altLang="en-US" sz="2400" kern="100" noProof="0">
              <a:ln>
                <a:noFill/>
              </a:ln>
              <a:solidFill>
                <a:srgbClr val="C00000"/>
              </a:solidFill>
              <a:effectLst/>
              <a:uLnTx/>
              <a:uFill>
                <a:solidFill>
                  <a:srgbClr val="C00000"/>
                </a:solidFill>
              </a:u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6"/>
            </p:custDataLst>
          </p:nvPr>
        </p:nvSpPr>
        <p:spPr>
          <a:xfrm>
            <a:off x="1499870" y="37052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弹力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7"/>
            </p:custDataLst>
          </p:nvPr>
        </p:nvSpPr>
        <p:spPr>
          <a:xfrm>
            <a:off x="909320" y="4191000"/>
            <a:ext cx="2273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）定义：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8"/>
            </p:custDataLst>
          </p:nvPr>
        </p:nvSpPr>
        <p:spPr>
          <a:xfrm>
            <a:off x="909320" y="4690110"/>
            <a:ext cx="30587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）产生的条件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9"/>
            </p:custDataLst>
          </p:nvPr>
        </p:nvSpPr>
        <p:spPr>
          <a:xfrm>
            <a:off x="909320" y="5290185"/>
            <a:ext cx="37852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）弹力的方向：</a:t>
            </a:r>
            <a:endParaRPr lang="zh-CN" altLang="en-US" sz="24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0"/>
            </p:custDataLst>
          </p:nvPr>
        </p:nvSpPr>
        <p:spPr>
          <a:xfrm>
            <a:off x="909320" y="586867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kumimoji="1" lang="zh-CN" altLang="en-US" sz="2400" b="1" noProof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表现</a:t>
            </a:r>
            <a:r>
              <a:rPr kumimoji="1" lang="en-US" altLang="zh-CN" sz="2400" b="1" noProof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  </a:t>
            </a:r>
            <a:endParaRPr kumimoji="1" lang="en-US" altLang="zh-CN" sz="2400" b="1" noProof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21"/>
            </p:custDataLst>
          </p:nvPr>
        </p:nvSpPr>
        <p:spPr>
          <a:xfrm>
            <a:off x="5473700" y="2630805"/>
            <a:ext cx="23755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、测力计：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22"/>
            </p:custDataLst>
          </p:nvPr>
        </p:nvSpPr>
        <p:spPr>
          <a:xfrm>
            <a:off x="5473700" y="3147695"/>
            <a:ext cx="38862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、弹簧测力计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23"/>
            </p:custDataLst>
          </p:nvPr>
        </p:nvSpPr>
        <p:spPr>
          <a:xfrm>
            <a:off x="5168900" y="3608070"/>
            <a:ext cx="2324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定义：</a:t>
            </a:r>
            <a:endParaRPr lang="zh-CN" altLang="en-US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24"/>
            </p:custDataLst>
          </p:nvPr>
        </p:nvSpPr>
        <p:spPr>
          <a:xfrm>
            <a:off x="5168900" y="41306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工作原理：</a:t>
            </a:r>
            <a:endParaRPr lang="zh-CN" altLang="en-US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5"/>
            </p:custDataLst>
          </p:nvPr>
        </p:nvSpPr>
        <p:spPr>
          <a:xfrm>
            <a:off x="5168900" y="469138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）构造：</a:t>
            </a:r>
            <a:endParaRPr lang="zh-CN" altLang="en-US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6"/>
            </p:custDataLst>
          </p:nvPr>
        </p:nvSpPr>
        <p:spPr>
          <a:xfrm>
            <a:off x="5168900" y="52800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（4）测量范围和分度值</a:t>
            </a:r>
            <a:endParaRPr lang="en-US" altLang="zh-CN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27"/>
            </p:custDataLst>
          </p:nvPr>
        </p:nvSpPr>
        <p:spPr>
          <a:xfrm>
            <a:off x="5168900" y="59055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）使用方法：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弹力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6147" name="矩形 8" title=""/>
          <p:cNvSpPr/>
          <p:nvPr>
            <p:custDataLst>
              <p:tags r:id="rId10"/>
            </p:custDataLst>
          </p:nvPr>
        </p:nvSpPr>
        <p:spPr>
          <a:xfrm>
            <a:off x="2094230" y="5715318"/>
            <a:ext cx="7459663" cy="82994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7964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用力分别压弹簧、拉橡皮筋、挤压橡皮泥、捏面团；松手后，物体的形变有什么不同吗？</a:t>
            </a:r>
            <a:endParaRPr lang="zh-CN" altLang="en-US" sz="24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" name="右箭头 16" title=""/>
          <p:cNvGrpSpPr/>
          <p:nvPr>
            <p:custDataLst>
              <p:tags r:id="rId11"/>
            </p:custDataLst>
          </p:nvPr>
        </p:nvGrpSpPr>
        <p:grpSpPr>
          <a:xfrm>
            <a:off x="6972618" y="2272030"/>
            <a:ext cx="684212" cy="969963"/>
            <a:chExt cx="431" cy="611"/>
          </a:xfrm>
        </p:grpSpPr>
        <p:pic>
          <p:nvPicPr>
            <p:cNvPr id="6164" name="右箭头 16"/>
            <p:cNvPicPr/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431" cy="6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65" name="Text Box 8"/>
            <p:cNvSpPr txBox="1"/>
            <p:nvPr>
              <p:custDataLst>
                <p:tags r:id="rId14"/>
              </p:custDataLst>
            </p:nvPr>
          </p:nvSpPr>
          <p:spPr>
            <a:xfrm>
              <a:off x="37" y="160"/>
              <a:ext cx="270" cy="27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4" name="圆角矩形 17" title=""/>
          <p:cNvGrpSpPr/>
          <p:nvPr>
            <p:custDataLst>
              <p:tags r:id="rId15"/>
            </p:custDataLst>
          </p:nvPr>
        </p:nvGrpSpPr>
        <p:grpSpPr>
          <a:xfrm>
            <a:off x="7686993" y="2138680"/>
            <a:ext cx="2041525" cy="1103313"/>
            <a:chExt cx="1286" cy="695"/>
          </a:xfrm>
        </p:grpSpPr>
        <p:pic>
          <p:nvPicPr>
            <p:cNvPr id="6162" name="圆角矩形 17"/>
            <p:cNvPicPr/>
            <p:nvPr>
              <p:custDataLst>
                <p:tags r:id="rId17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0" y="0"/>
              <a:ext cx="1286" cy="6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63" name="Text Box 11"/>
            <p:cNvSpPr txBox="1"/>
            <p:nvPr>
              <p:custDataLst>
                <p:tags r:id="rId18"/>
              </p:custDataLst>
            </p:nvPr>
          </p:nvSpPr>
          <p:spPr>
            <a:xfrm>
              <a:off x="65" y="93"/>
              <a:ext cx="1158" cy="5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Calibri"/>
                </a:rPr>
                <a:t>恢复到原来形状</a:t>
              </a:r>
              <a:endParaRPr lang="zh-CN" altLang="en-US" sz="2400" b="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5" name="右箭头 18" title=""/>
          <p:cNvGrpSpPr/>
          <p:nvPr>
            <p:custDataLst>
              <p:tags r:id="rId19"/>
            </p:custDataLst>
          </p:nvPr>
        </p:nvGrpSpPr>
        <p:grpSpPr>
          <a:xfrm>
            <a:off x="7040880" y="4132580"/>
            <a:ext cx="688975" cy="895350"/>
            <a:chExt cx="434" cy="564"/>
          </a:xfrm>
        </p:grpSpPr>
        <p:pic>
          <p:nvPicPr>
            <p:cNvPr id="6160" name="右箭头 18"/>
            <p:cNvPicPr/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0" y="0"/>
              <a:ext cx="434" cy="5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61" name="Text Box 14"/>
            <p:cNvSpPr txBox="1"/>
            <p:nvPr>
              <p:custDataLst>
                <p:tags r:id="rId22"/>
              </p:custDataLst>
            </p:nvPr>
          </p:nvSpPr>
          <p:spPr>
            <a:xfrm>
              <a:off x="39" y="147"/>
              <a:ext cx="270" cy="24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6" name="圆角矩形 19" title=""/>
          <p:cNvGrpSpPr/>
          <p:nvPr>
            <p:custDataLst>
              <p:tags r:id="rId23"/>
            </p:custDataLst>
          </p:nvPr>
        </p:nvGrpSpPr>
        <p:grpSpPr>
          <a:xfrm>
            <a:off x="7613968" y="3997643"/>
            <a:ext cx="2333625" cy="1103312"/>
            <a:chExt cx="1470" cy="695"/>
          </a:xfrm>
        </p:grpSpPr>
        <p:pic>
          <p:nvPicPr>
            <p:cNvPr id="6158" name="圆角矩形 19"/>
            <p:cNvPicPr/>
            <p:nvPr>
              <p:custDataLst>
                <p:tags r:id="rId25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0" y="0"/>
              <a:ext cx="1470" cy="6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59" name="Text Box 17"/>
            <p:cNvSpPr txBox="1"/>
            <p:nvPr>
              <p:custDataLst>
                <p:tags r:id="rId26"/>
              </p:custDataLst>
            </p:nvPr>
          </p:nvSpPr>
          <p:spPr>
            <a:xfrm>
              <a:off x="111" y="92"/>
              <a:ext cx="1248" cy="5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Calibri"/>
                </a:rPr>
                <a:t>没有恢复到原来形状</a:t>
              </a:r>
              <a:endParaRPr lang="zh-CN" altLang="en-US" sz="2400" b="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6152" name="组合 21" title=""/>
          <p:cNvGrpSpPr>
            <a:grpSpLocks noChangeAspect="1"/>
          </p:cNvGrpSpPr>
          <p:nvPr>
            <p:custDataLst>
              <p:tags r:id="rId27"/>
            </p:custDataLst>
          </p:nvPr>
        </p:nvGrpSpPr>
        <p:grpSpPr>
          <a:xfrm>
            <a:off x="2022793" y="1883093"/>
            <a:ext cx="5124450" cy="3571875"/>
            <a:chExt cx="5125065" cy="3571901"/>
          </a:xfrm>
        </p:grpSpPr>
        <p:pic>
          <p:nvPicPr>
            <p:cNvPr id="6154" name="Picture 10" descr="01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2603590" y="-6654"/>
              <a:ext cx="2481072" cy="17861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5" name="Picture 3" descr="8-1-5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-5498" y="-6654"/>
              <a:ext cx="2493264" cy="18470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6" name="Picture 5" descr="橡皮泥发生范性形变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-5498" y="1822146"/>
              <a:ext cx="2493264" cy="17556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7" name="Picture 6" descr="面包的形变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2646262" y="1779474"/>
              <a:ext cx="2487168" cy="179832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" name="TextBox 1" title=""/>
          <p:cNvGrpSpPr/>
          <p:nvPr>
            <p:custDataLst>
              <p:tags r:id="rId36"/>
            </p:custDataLst>
          </p:nvPr>
        </p:nvGrpSpPr>
        <p:grpSpPr>
          <a:xfrm>
            <a:off x="854393" y="1180783"/>
            <a:ext cx="2638425" cy="639762"/>
            <a:chExt cx="1662" cy="403"/>
          </a:xfrm>
        </p:grpSpPr>
        <p:pic>
          <p:nvPicPr>
            <p:cNvPr id="8" name="TextBox 1"/>
            <p:cNvPicPr/>
            <p:nvPr>
              <p:custDataLst>
                <p:tags r:id="rId38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0" y="0"/>
              <a:ext cx="1662" cy="4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 Box 4"/>
            <p:cNvSpPr txBox="1"/>
            <p:nvPr>
              <p:custDataLst>
                <p:tags r:id="rId39"/>
              </p:custDataLst>
            </p:nvPr>
          </p:nvSpPr>
          <p:spPr>
            <a:xfrm>
              <a:off x="94" y="65"/>
              <a:ext cx="1467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FFFFFF"/>
                  </a:solidFill>
                  <a:latin typeface="Calibri"/>
                </a:rPr>
                <a:t>试一试，想一想</a:t>
              </a:r>
              <a:endParaRPr lang="zh-CN" altLang="en-US" b="1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custDataLst>
      <p:tags r:id="rId4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弹力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6" name="文本框 55" title=""/>
          <p:cNvSpPr txBox="1"/>
          <p:nvPr>
            <p:custDataLst>
              <p:tags r:id="rId10"/>
            </p:custDataLst>
          </p:nvPr>
        </p:nvSpPr>
        <p:spPr>
          <a:xfrm>
            <a:off x="771525" y="2004695"/>
            <a:ext cx="9939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0" lvl="0" indent="0" algn="just" defTabSz="683895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5600700"/>
                <a:tab pos="9734550"/>
              </a:tabLst>
              <a:defRPr/>
            </a:pPr>
            <a:r>
              <a:rPr kumimoji="0" lang="zh-CN" sz="2400" b="0" i="0" strike="noStrike" kern="1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/>
              </a:rPr>
              <a:t>（</a:t>
            </a:r>
            <a:r>
              <a:rPr kumimoji="0" lang="en-US" altLang="zh-CN" sz="2400" b="0" i="0" strike="noStrike" kern="1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kumimoji="0" lang="zh-CN" sz="2400" b="0" i="0" strike="noStrike" kern="1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/>
              </a:rPr>
              <a:t>）</a:t>
            </a:r>
            <a:r>
              <a:rPr kumimoji="0" lang="zh-CN" altLang="en-US" sz="2400" b="0" i="0" strike="noStrike" kern="1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</a:rPr>
              <a:t>弹性形变：</a:t>
            </a:r>
            <a:r>
              <a:rPr lang="zh-CN" altLang="en-US" sz="24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物体由于受力发生形变，不受力</a:t>
            </a:r>
            <a:r>
              <a:rPr lang="zh-CN" altLang="en-US" sz="24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能</a:t>
            </a:r>
            <a:r>
              <a:rPr lang="zh-CN" altLang="en-US" sz="24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恢复原状的特性。</a:t>
            </a:r>
            <a:endParaRPr kumimoji="0" lang="en-US" altLang="zh-CN" sz="2400" i="0" strike="noStrike" kern="100" cap="none" spc="0" normalizeH="0" noProof="0">
              <a:ln>
                <a:noFill/>
              </a:ln>
              <a:solidFill>
                <a:srgbClr val="002060"/>
              </a:solidFill>
              <a:effectLst/>
              <a:uLnTx/>
              <a:uFill>
                <a:solidFill>
                  <a:srgbClr val="C00000"/>
                </a:solidFill>
              </a:u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  <a:sym typeface="+mn-ea"/>
            </a:endParaRPr>
          </a:p>
        </p:txBody>
      </p:sp>
      <p:sp>
        <p:nvSpPr>
          <p:cNvPr id="57" name="文本框 56" title=""/>
          <p:cNvSpPr txBox="1"/>
          <p:nvPr>
            <p:custDataLst>
              <p:tags r:id="rId11"/>
            </p:custDataLst>
          </p:nvPr>
        </p:nvSpPr>
        <p:spPr>
          <a:xfrm>
            <a:off x="653415" y="5485130"/>
            <a:ext cx="100571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0" lvl="0" indent="0" algn="just" defTabSz="683895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5600700"/>
                <a:tab pos="9734550"/>
              </a:tabLst>
              <a:defRPr/>
            </a:pPr>
            <a:r>
              <a:rPr kumimoji="0" lang="zh-CN" altLang="en-US" sz="2400" b="0" i="0" strike="noStrike" kern="1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kumimoji="0" lang="en-US" altLang="zh-CN" sz="2400" b="0" i="0" strike="noStrike" kern="1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kumimoji="0" lang="zh-CN" altLang="en-US" sz="2400" b="0" i="0" strike="noStrike" kern="1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</a:rPr>
              <a:t>）塑性形变：</a:t>
            </a:r>
            <a:r>
              <a:rPr lang="zh-CN" altLang="en-US" sz="24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物体受力发生形变，不受力</a:t>
            </a:r>
            <a:r>
              <a:rPr lang="zh-CN" altLang="en-US" sz="24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不能</a:t>
            </a:r>
            <a:r>
              <a:rPr lang="zh-CN" altLang="en-US" sz="24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自动恢复原状的特性。</a:t>
            </a:r>
            <a:endParaRPr kumimoji="0" lang="en-US" altLang="zh-CN" sz="2400" i="0" strike="noStrike" kern="100" cap="none" spc="0" normalizeH="0" noProof="0">
              <a:ln>
                <a:noFill/>
              </a:ln>
              <a:solidFill>
                <a:srgbClr val="002060"/>
              </a:solidFill>
              <a:effectLst/>
              <a:uLnTx/>
              <a:uFill>
                <a:solidFill>
                  <a:srgbClr val="C00000"/>
                </a:solidFill>
              </a:u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771525" y="133921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认识形变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1394" t="2897" r="5162" b="50230"/>
          <a:stretch>
            <a:fillRect/>
          </a:stretch>
        </p:blipFill>
        <p:spPr>
          <a:xfrm>
            <a:off x="882650" y="2569210"/>
            <a:ext cx="4298950" cy="2455545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rcRect l="4845" t="56497" r="3823" b="2436"/>
          <a:stretch>
            <a:fillRect/>
          </a:stretch>
        </p:blipFill>
        <p:spPr>
          <a:xfrm>
            <a:off x="5666105" y="2566670"/>
            <a:ext cx="4201795" cy="24580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弹力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007745" y="112966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弹力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764540" y="1590040"/>
            <a:ext cx="105371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）定义：发生形变的物体要恢复原状，会对跟它接触的物体产生力的作用，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6305" y="2152015"/>
            <a:ext cx="10200640" cy="2680970"/>
          </a:xfrm>
          <a:prstGeom prst="rect">
            <a:avLst/>
          </a:prstGeom>
        </p:spPr>
      </p:pic>
      <p:sp>
        <p:nvSpPr>
          <p:cNvPr id="6" name="Text Box 6" title=""/>
          <p:cNvSpPr txBox="1"/>
          <p:nvPr>
            <p:custDataLst>
              <p:tags r:id="rId14"/>
            </p:custDataLst>
          </p:nvPr>
        </p:nvSpPr>
        <p:spPr>
          <a:xfrm>
            <a:off x="764223" y="5293360"/>
            <a:ext cx="60483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）产生的条件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en-US" altLang="zh-CN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Text Box 7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64285" y="5753418"/>
            <a:ext cx="27368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2400" b="1" kern="1200" cap="none" spc="0" normalizeH="0" baseline="0" noProof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 相互接触</a:t>
            </a:r>
            <a:r>
              <a:rPr kumimoji="1" lang="zh-CN" altLang="en-US" sz="2400" kern="1200" cap="none" spc="0" normalizeH="0" baseline="0" noProof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endParaRPr kumimoji="1" lang="zh-CN" altLang="en-US" sz="2400" kern="1200" cap="none" spc="0" normalizeH="0" baseline="0" noProof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6"/>
            </p:custDataLst>
          </p:nvPr>
        </p:nvSpPr>
        <p:spPr>
          <a:xfrm>
            <a:off x="1278890" y="626618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 b="1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②发生弹性形变</a:t>
            </a:r>
            <a:endParaRPr kumimoji="1" lang="zh-CN" altLang="en-US" sz="2400" b="1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Text Box 9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7153" y="6213793"/>
            <a:ext cx="450056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2400" b="1" kern="1200" cap="none" spc="0" normalizeH="0" baseline="0" noProof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kumimoji="1" lang="zh-CN" altLang="en-US" sz="2400" b="1" kern="1200" cap="none" spc="0" normalizeH="0" baseline="0" noProof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形变越大</a:t>
            </a:r>
            <a:r>
              <a:rPr kumimoji="1" lang="en-US" altLang="zh-CN" sz="2400" b="1" kern="1200" cap="none" spc="0" normalizeH="0" baseline="0" noProof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kumimoji="1" lang="zh-CN" altLang="en-US" sz="2400" b="1" kern="1200" cap="none" spc="0" normalizeH="0" baseline="0" noProof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弹力越大</a:t>
            </a:r>
            <a:r>
              <a:rPr kumimoji="1" lang="en-US" altLang="zh-CN" sz="2400" b="1" kern="1200" cap="none" spc="0" normalizeH="0" baseline="0" noProof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kumimoji="1" lang="en-US" altLang="zh-CN" sz="2400" b="1" kern="1200" cap="none" spc="0" normalizeH="0" baseline="0" noProof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弹力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203960" y="1395095"/>
            <a:ext cx="87318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如图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7-3-2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所示，当跳水运动员向下踩压跳板时，跳板受压变弯，发生形变，会给运动员施加一个向上的力，把运动员弹起来。用手拉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或压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一根弹簧时，弹簧受力而发生形变，会对手施加一个拉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或推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的力。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12848" t="63907" r="5979" b="8694"/>
          <a:stretch>
            <a:fillRect/>
          </a:stretch>
        </p:blipFill>
        <p:spPr>
          <a:xfrm>
            <a:off x="2353310" y="3064510"/>
            <a:ext cx="6524625" cy="31121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弹力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3346450" y="-2970212"/>
            <a:ext cx="5080000" cy="3371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1600" b="1">
                <a:latin typeface="楷体" panose="02010609060101010101" charset="-122"/>
                <a:ea typeface="楷体" panose="02010609060101010101" charset="-122"/>
              </a:rPr>
              <a:t>弹力的方向与其发生形变的方向相反</a:t>
            </a:r>
            <a:endParaRPr lang="zh-CN" altLang="en-US" sz="1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 title=""/>
          <p:cNvPicPr/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93825" y="1836738"/>
            <a:ext cx="1952624" cy="2695575"/>
          </a:xfrm>
          <a:prstGeom prst="rect">
            <a:avLst/>
          </a:prstGeom>
        </p:spPr>
      </p:pic>
      <p:pic>
        <p:nvPicPr>
          <p:cNvPr id="5" name="图片 4" title=""/>
          <p:cNvPicPr/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46870" y="1760538"/>
            <a:ext cx="1828800" cy="267652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15"/>
            </p:custDataLst>
          </p:nvPr>
        </p:nvSpPr>
        <p:spPr>
          <a:xfrm>
            <a:off x="2790190" y="1111250"/>
            <a:ext cx="765429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7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当拉伸（压缩）弹簧时你的手有什么感觉？</a:t>
            </a:r>
            <a:endParaRPr lang="zh-CN" altLang="en-US" sz="27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32" name="组合 131" title=""/>
          <p:cNvGrpSpPr/>
          <p:nvPr>
            <p:custDataLst>
              <p:tags r:id="rId16"/>
            </p:custDataLst>
          </p:nvPr>
        </p:nvGrpSpPr>
        <p:grpSpPr>
          <a:xfrm rot="5400000">
            <a:off x="1749425" y="3136265"/>
            <a:ext cx="1045845" cy="97790"/>
            <a:chOff x="2998" y="6209"/>
            <a:chExt cx="3784" cy="154"/>
          </a:xfrm>
        </p:grpSpPr>
        <p:cxnSp>
          <p:nvCxnSpPr>
            <p:cNvPr id="133" name="直接箭头连接符 132"/>
            <p:cNvCxnSpPr/>
            <p:nvPr>
              <p:custDataLst>
                <p:tags r:id="rId17"/>
              </p:custDataLst>
            </p:nvPr>
          </p:nvCxnSpPr>
          <p:spPr>
            <a:xfrm>
              <a:off x="3058" y="6302"/>
              <a:ext cx="3724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椭圆 133"/>
            <p:cNvSpPr/>
            <p:nvPr>
              <p:custDataLst>
                <p:tags r:id="rId18"/>
              </p:custDataLst>
            </p:nvPr>
          </p:nvSpPr>
          <p:spPr>
            <a:xfrm>
              <a:off x="2998" y="6209"/>
              <a:ext cx="154" cy="15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2" title=""/>
          <p:cNvGrpSpPr/>
          <p:nvPr>
            <p:custDataLst>
              <p:tags r:id="rId19"/>
            </p:custDataLst>
          </p:nvPr>
        </p:nvGrpSpPr>
        <p:grpSpPr>
          <a:xfrm rot="16200000">
            <a:off x="9659620" y="3058160"/>
            <a:ext cx="1045845" cy="97790"/>
            <a:chOff x="2998" y="6209"/>
            <a:chExt cx="3784" cy="154"/>
          </a:xfrm>
        </p:grpSpPr>
        <p:cxnSp>
          <p:nvCxnSpPr>
            <p:cNvPr id="14" name="直接箭头连接符 13"/>
            <p:cNvCxnSpPr/>
            <p:nvPr>
              <p:custDataLst>
                <p:tags r:id="rId20"/>
              </p:custDataLst>
            </p:nvPr>
          </p:nvCxnSpPr>
          <p:spPr>
            <a:xfrm>
              <a:off x="3058" y="6302"/>
              <a:ext cx="3724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>
              <p:custDataLst>
                <p:tags r:id="rId21"/>
              </p:custDataLst>
            </p:nvPr>
          </p:nvSpPr>
          <p:spPr>
            <a:xfrm>
              <a:off x="2998" y="6209"/>
              <a:ext cx="154" cy="15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9" title=""/>
          <p:cNvSpPr txBox="1"/>
          <p:nvPr>
            <p:custDataLst>
              <p:tags r:id="rId22"/>
            </p:custDataLst>
          </p:nvPr>
        </p:nvSpPr>
        <p:spPr>
          <a:xfrm>
            <a:off x="1527175" y="3227705"/>
            <a:ext cx="495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endParaRPr lang="en-US" altLang="zh-CN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3"/>
            </p:custDataLst>
          </p:nvPr>
        </p:nvSpPr>
        <p:spPr>
          <a:xfrm>
            <a:off x="9540875" y="2713355"/>
            <a:ext cx="495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endParaRPr lang="en-US" altLang="zh-CN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4"/>
            </p:custDataLst>
          </p:nvPr>
        </p:nvSpPr>
        <p:spPr>
          <a:xfrm>
            <a:off x="3589020" y="2559685"/>
            <a:ext cx="3312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弹力的方向：</a:t>
            </a:r>
            <a:endParaRPr lang="zh-CN" altLang="en-US" sz="24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25"/>
            </p:custDataLst>
          </p:nvPr>
        </p:nvSpPr>
        <p:spPr>
          <a:xfrm>
            <a:off x="3824605" y="3138805"/>
            <a:ext cx="50907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与物体发生弹性形变方向相反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6"/>
            </p:custDataLst>
          </p:nvPr>
        </p:nvSpPr>
        <p:spPr>
          <a:xfrm>
            <a:off x="1720850" y="5013960"/>
            <a:ext cx="26009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4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kumimoji="1" lang="zh-CN" altLang="en-US" sz="2400" b="1" noProof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表现</a:t>
            </a:r>
            <a:r>
              <a:rPr kumimoji="1" lang="en-US" altLang="zh-CN" sz="2400" b="1" noProof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  </a:t>
            </a:r>
            <a:endParaRPr kumimoji="1" lang="zh-CN" altLang="en-US" sz="2400" b="1" noProof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7"/>
            </p:custDataLst>
          </p:nvPr>
        </p:nvSpPr>
        <p:spPr>
          <a:xfrm>
            <a:off x="3940175" y="500189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2400" b="1" noProof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kumimoji="1" lang="zh-CN" altLang="en-US" sz="2400" b="1" noProof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压力  支持力  拉力   推力</a:t>
            </a:r>
            <a:endParaRPr kumimoji="1" lang="zh-CN" altLang="en-US" sz="2400" b="1" noProof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2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弹力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弹力" title="">
            <a:hlinkClick action="ppaction://media"/>
          </p:cNvPr>
          <p:cNvPicPr/>
          <p:nvPr>
            <a:videoFile r:link="rId12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700" y="1244600"/>
            <a:ext cx="10699115" cy="5320665"/>
          </a:xfrm>
          <a:prstGeom prst="rect">
            <a:avLst/>
          </a:prstGeom>
        </p:spPr>
      </p:pic>
      <p:pic>
        <p:nvPicPr>
          <p:cNvPr id="3" name="内容占位符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l="805" t="89944" r="97479"/>
          <a:stretch>
            <a:fillRect/>
          </a:stretch>
        </p:blipFill>
        <p:spPr>
          <a:xfrm flipH="1">
            <a:off x="11239500" y="1219200"/>
            <a:ext cx="120015" cy="4572635"/>
          </a:xfrm>
          <a:prstGeom prst="rect">
            <a:avLst/>
          </a:prstGeom>
        </p:spPr>
      </p:pic>
      <p:pic>
        <p:nvPicPr>
          <p:cNvPr id="6" name="内容占位符 3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/>
          <a:srcRect l="805" t="89944" r="85333" b="611"/>
          <a:stretch>
            <a:fillRect/>
          </a:stretch>
        </p:blipFill>
        <p:spPr>
          <a:xfrm>
            <a:off x="9547225" y="5804535"/>
            <a:ext cx="1851025" cy="74930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305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13518" cy="1332"/>
              <a:chOff x="487" y="636"/>
              <a:chExt cx="12718" cy="1150"/>
            </a:xfrm>
          </p:grpSpPr>
          <p:sp>
            <p:nvSpPr>
              <p:cNvPr id="18" name="文本框 1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829" y="879"/>
                <a:ext cx="11376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实验</a:t>
                </a:r>
                <a:r>
                  <a:rPr lang="en-US" altLang="zh-CN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:</a:t>
                </a:r>
                <a:r>
                  <a:rPr lang="zh-CN" altLang="en-US" sz="33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用弹簧测力计测量力的大小</a:t>
                </a:r>
                <a:endParaRPr lang="zh-CN" altLang="en-US" sz="33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  <a:endParaRPr lang="zh-CN" altLang="en-US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0963" name="Text Box 3" title=""/>
          <p:cNvSpPr txBox="1"/>
          <p:nvPr>
            <p:custDataLst>
              <p:tags r:id="rId10"/>
            </p:custDataLst>
          </p:nvPr>
        </p:nvSpPr>
        <p:spPr>
          <a:xfrm>
            <a:off x="1219200" y="1457325"/>
            <a:ext cx="317341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C00000"/>
                </a:solidFill>
                <a:latin typeface="方正姚体" pitchFamily="2" charset="-122"/>
                <a:ea typeface="方正姚体" pitchFamily="2" charset="-122"/>
              </a:rPr>
              <a:t>1.</a:t>
            </a:r>
            <a:r>
              <a:rPr lang="zh-CN" altLang="en-US" sz="3200" b="1">
                <a:solidFill>
                  <a:srgbClr val="C00000"/>
                </a:solidFill>
                <a:latin typeface="方正姚体" pitchFamily="2" charset="-122"/>
                <a:ea typeface="方正姚体" pitchFamily="2" charset="-122"/>
              </a:rPr>
              <a:t>测力计：</a:t>
            </a:r>
            <a:endParaRPr lang="zh-CN" altLang="en-US" sz="3200" b="1">
              <a:solidFill>
                <a:srgbClr val="C00000"/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40964" name="Text Box 4" title=""/>
          <p:cNvSpPr txBox="1"/>
          <p:nvPr>
            <p:custDataLst>
              <p:tags r:id="rId11"/>
            </p:custDataLst>
          </p:nvPr>
        </p:nvSpPr>
        <p:spPr>
          <a:xfrm>
            <a:off x="3219450" y="1528763"/>
            <a:ext cx="378618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测量力的大小的仪器</a:t>
            </a:r>
            <a:r>
              <a:rPr lang="zh-CN" altLang="en-US" sz="2800" b="1">
                <a:latin typeface="Arial" panose="020b0604020202020204" pitchFamily="34" charset="0"/>
              </a:rPr>
              <a:t>。</a:t>
            </a:r>
            <a:endParaRPr lang="zh-CN" altLang="en-US" sz="2800" b="1">
              <a:latin typeface="Arial" panose="020b0604020202020204" pitchFamily="34" charset="0"/>
            </a:endParaRPr>
          </a:p>
        </p:txBody>
      </p:sp>
      <p:grpSp>
        <p:nvGrpSpPr>
          <p:cNvPr id="4" name="组合 5" title=""/>
          <p:cNvGrpSpPr/>
          <p:nvPr>
            <p:custDataLst>
              <p:tags r:id="rId12"/>
            </p:custDataLst>
          </p:nvPr>
        </p:nvGrpSpPr>
        <p:grpSpPr>
          <a:xfrm>
            <a:off x="1290638" y="2243138"/>
            <a:ext cx="5715000" cy="3857625"/>
            <a:chOff x="439738" y="908050"/>
            <a:chExt cx="8345487" cy="5761038"/>
          </a:xfrm>
        </p:grpSpPr>
        <p:pic>
          <p:nvPicPr>
            <p:cNvPr id="10247" name="Picture 2" descr="wlj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5692775" y="2997200"/>
              <a:ext cx="3055938" cy="36718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8" name="Picture 3" descr="图片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3849688" y="3141663"/>
              <a:ext cx="2012950" cy="35274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9" name="Picture 4" descr="clip_image007_0000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5916613" y="908050"/>
              <a:ext cx="1608137" cy="2498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0" name="Picture 5" descr="图片1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2185988" y="908050"/>
              <a:ext cx="1870075" cy="57610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1" name="Picture 6" descr="图片12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439738" y="908050"/>
              <a:ext cx="1889125" cy="57610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2" name="Picture 7" descr="图片6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3852863" y="908050"/>
              <a:ext cx="2160587" cy="24145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3" name="Picture 8" descr="图片8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7480300" y="908050"/>
              <a:ext cx="1304925" cy="208915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Text Box 10" title=""/>
          <p:cNvSpPr txBox="1"/>
          <p:nvPr>
            <p:custDataLst>
              <p:tags r:id="rId27"/>
            </p:custDataLst>
          </p:nvPr>
        </p:nvSpPr>
        <p:spPr>
          <a:xfrm>
            <a:off x="7219950" y="2528888"/>
            <a:ext cx="2500313" cy="2554287"/>
          </a:xfrm>
          <a:prstGeom prst="rect">
            <a:avLst/>
          </a:prstGeom>
          <a:noFill/>
          <a:ln w="57150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CC0000"/>
                </a:solidFill>
                <a:latin typeface="Arial" panose="020b0604020202020204" pitchFamily="34" charset="0"/>
              </a:rPr>
              <a:t>各种不同用途、不同形状的测力计！</a:t>
            </a:r>
            <a:endParaRPr lang="zh-CN" altLang="en-US" sz="40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</p:spTree>
    <p:custDataLst>
      <p:tags r:id="rId2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40964" grpId="0"/>
      <p:bldP spid="14" grpId="0"/>
    </p:bldLst>
  </p:timing>
</p:sld>
</file>

<file path=ppt/tags/tag1.xml><?xml version="1.0" encoding="utf-8"?>
<p:tagLst xmlns:p="http://schemas.openxmlformats.org/presentationml/2006/main">
  <p:tag name="AS_UNIQUEID" val="6850"/>
</p:tagLst>
</file>

<file path=ppt/tags/tag10.xml><?xml version="1.0" encoding="utf-8"?>
<p:tagLst xmlns:p="http://schemas.openxmlformats.org/presentationml/2006/main">
  <p:tag name="AS_UNIQUEID" val="63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6434"/>
</p:tagLst>
</file>

<file path=ppt/tags/tag101.xml><?xml version="1.0" encoding="utf-8"?>
<p:tagLst xmlns:p="http://schemas.openxmlformats.org/presentationml/2006/main">
  <p:tag name="AS_UNIQUEID" val="6435"/>
</p:tagLst>
</file>

<file path=ppt/tags/tag102.xml><?xml version="1.0" encoding="utf-8"?>
<p:tagLst xmlns:p="http://schemas.openxmlformats.org/presentationml/2006/main">
  <p:tag name="AS_UNIQUEID" val="6865"/>
</p:tagLst>
</file>

<file path=ppt/tags/tag103.xml><?xml version="1.0" encoding="utf-8"?>
<p:tagLst xmlns:p="http://schemas.openxmlformats.org/presentationml/2006/main">
  <p:tag name="AS_UNIQUEID" val="63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4.xml><?xml version="1.0" encoding="utf-8"?>
<p:tagLst xmlns:p="http://schemas.openxmlformats.org/presentationml/2006/main">
  <p:tag name="AS_UNIQUEID" val="4504"/>
</p:tagLst>
</file>

<file path=ppt/tags/tag105.xml><?xml version="1.0" encoding="utf-8"?>
<p:tagLst xmlns:p="http://schemas.openxmlformats.org/presentationml/2006/main">
  <p:tag name="AS_UNIQUEID" val="4505"/>
</p:tagLst>
</file>

<file path=ppt/tags/tag106.xml><?xml version="1.0" encoding="utf-8"?>
<p:tagLst xmlns:p="http://schemas.openxmlformats.org/presentationml/2006/main">
  <p:tag name="AS_UNIQUEID" val="4506"/>
</p:tagLst>
</file>

<file path=ppt/tags/tag107.xml><?xml version="1.0" encoding="utf-8"?>
<p:tagLst xmlns:p="http://schemas.openxmlformats.org/presentationml/2006/main">
  <p:tag name="AS_UNIQUEID" val="4507"/>
  <p:tag name="KSO_WM_BEAUTIFY_FLAG" val=""/>
</p:tagLst>
</file>

<file path=ppt/tags/tag108.xml><?xml version="1.0" encoding="utf-8"?>
<p:tagLst xmlns:p="http://schemas.openxmlformats.org/presentationml/2006/main">
  <p:tag name="AS_UNIQUEID" val="4509"/>
</p:tagLst>
</file>

<file path=ppt/tags/tag109.xml><?xml version="1.0" encoding="utf-8"?>
<p:tagLst xmlns:p="http://schemas.openxmlformats.org/presentationml/2006/main">
  <p:tag name="AS_UNIQUEID" val="4512"/>
  <p:tag name="KSO_WM_BEAUTIFY_FLAG" val=""/>
</p:tagLst>
</file>

<file path=ppt/tags/tag11.xml><?xml version="1.0" encoding="utf-8"?>
<p:tagLst xmlns:p="http://schemas.openxmlformats.org/presentationml/2006/main">
  <p:tag name="AS_UNIQUEID" val="63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0.xml><?xml version="1.0" encoding="utf-8"?>
<p:tagLst xmlns:p="http://schemas.openxmlformats.org/presentationml/2006/main">
  <p:tag name="AS_UNIQUEID" val="4514"/>
  <p:tag name="KSO_WM_BEAUTIFY_FLAG" val=""/>
</p:tagLst>
</file>

<file path=ppt/tags/tag111.xml><?xml version="1.0" encoding="utf-8"?>
<p:tagLst xmlns:p="http://schemas.openxmlformats.org/presentationml/2006/main">
  <p:tag name="AS_UNIQUEID" val="4703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3.xml><?xml version="1.0" encoding="utf-8"?>
<p:tagLst xmlns:p="http://schemas.openxmlformats.org/presentationml/2006/main">
  <p:tag name="AS_UNIQUEID" val="6866"/>
</p:tagLst>
</file>

<file path=ppt/tags/tag114.xml><?xml version="1.0" encoding="utf-8"?>
<p:tagLst xmlns:p="http://schemas.openxmlformats.org/presentationml/2006/main">
  <p:tag name="AS_UNIQUEID" val="4520"/>
</p:tagLst>
</file>

<file path=ppt/tags/tag115.xml><?xml version="1.0" encoding="utf-8"?>
<p:tagLst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6.xml><?xml version="1.0" encoding="utf-8"?>
<p:tagLst xmlns:p="http://schemas.openxmlformats.org/presentationml/2006/main">
  <p:tag name="AS_UNIQUEID" val="4522"/>
  <p:tag name="KSO_WM_BEAUTIFY_FLAG" val=""/>
</p:tagLst>
</file>

<file path=ppt/tags/tag117.xml><?xml version="1.0" encoding="utf-8"?>
<p:tagLst xmlns:p="http://schemas.openxmlformats.org/presentationml/2006/main">
  <p:tag name="AS_UNIQUEID" val="4523"/>
</p:tagLst>
</file>

<file path=ppt/tags/tag118.xml><?xml version="1.0" encoding="utf-8"?>
<p:tagLst xmlns:p="http://schemas.openxmlformats.org/presentationml/2006/main">
  <p:tag name="AS_UNIQUEID" val="4524"/>
  <p:tag name="KSO_WM_BEAUTIFY_FLAG" val=""/>
</p:tagLst>
</file>

<file path=ppt/tags/tag119.xml><?xml version="1.0" encoding="utf-8"?>
<p:tagLst xmlns:p="http://schemas.openxmlformats.org/presentationml/2006/main">
  <p:tag name="AS_UNIQUEID" val="4525"/>
  <p:tag name="KSO_WM_BEAUTIFY_FLAG" val=""/>
</p:tagLst>
</file>

<file path=ppt/tags/tag12.xml><?xml version="1.0" encoding="utf-8"?>
<p:tagLst xmlns:p="http://schemas.openxmlformats.org/presentationml/2006/main">
  <p:tag name="AS_UNIQUEID" val="63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0.xml><?xml version="1.0" encoding="utf-8"?>
<p:tagLst xmlns:p="http://schemas.openxmlformats.org/presentationml/2006/main">
  <p:tag name="AS_UNIQUEID" val="4526"/>
  <p:tag name="KSO_WM_BEAUTIFY_FLAG" val=""/>
</p:tagLst>
</file>

<file path=ppt/tags/tag121.xml><?xml version="1.0" encoding="utf-8"?>
<p:tagLst xmlns:p="http://schemas.openxmlformats.org/presentationml/2006/main">
  <p:tag name="AS_UNIQUEID" val="4527"/>
  <p:tag name="KSO_WM_BEAUTIFY_FLAG" val=""/>
</p:tagLst>
</file>

<file path=ppt/tags/tag122.xml><?xml version="1.0" encoding="utf-8"?>
<p:tagLst xmlns:p="http://schemas.openxmlformats.org/presentationml/2006/main">
  <p:tag name="AS_UNIQUEID" val="6867"/>
</p:tagLst>
</file>

<file path=ppt/tags/tag123.xml><?xml version="1.0" encoding="utf-8"?>
<p:tagLst xmlns:p="http://schemas.openxmlformats.org/presentationml/2006/main">
  <p:tag name="AS_UNIQUEID" val="6868"/>
</p:tagLst>
</file>

<file path=ppt/tags/tag124.xml><?xml version="1.0" encoding="utf-8"?>
<p:tagLst xmlns:p="http://schemas.openxmlformats.org/presentationml/2006/main">
  <p:tag name="AS_UNIQUEID" val="6869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6.xml><?xml version="1.0" encoding="utf-8"?>
<p:tagLst xmlns:p="http://schemas.openxmlformats.org/presentationml/2006/main">
  <p:tag name="AS_UNIQUEID" val="6870"/>
</p:tagLst>
</file>

<file path=ppt/tags/tag127.xml><?xml version="1.0" encoding="utf-8"?>
<p:tagLst xmlns:p="http://schemas.openxmlformats.org/presentationml/2006/main">
  <p:tag name="AS_UNIQUEID" val="1725"/>
</p:tagLst>
</file>

<file path=ppt/tags/tag128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9.xml><?xml version="1.0" encoding="utf-8"?>
<p:tagLst xmlns:p="http://schemas.openxmlformats.org/presentationml/2006/main">
  <p:tag name="AS_UNIQUEID" val="1727"/>
  <p:tag name="KSO_WM_BEAUTIFY_FLAG" val=""/>
</p:tagLst>
</file>

<file path=ppt/tags/tag13.xml><?xml version="1.0" encoding="utf-8"?>
<p:tagLst xmlns:p="http://schemas.openxmlformats.org/presentationml/2006/main">
  <p:tag name="AS_UNIQUEID" val="6852"/>
</p:tagLst>
</file>

<file path=ppt/tags/tag130.xml><?xml version="1.0" encoding="utf-8"?>
<p:tagLst xmlns:p="http://schemas.openxmlformats.org/presentationml/2006/main">
  <p:tag name="AS_UNIQUEID" val="1728"/>
</p:tagLst>
</file>

<file path=ppt/tags/tag131.xml><?xml version="1.0" encoding="utf-8"?>
<p:tagLst xmlns:p="http://schemas.openxmlformats.org/presentationml/2006/main">
  <p:tag name="AS_UNIQUEID" val="1729"/>
  <p:tag name="KSO_WM_BEAUTIFY_FLAG" val=""/>
</p:tagLst>
</file>

<file path=ppt/tags/tag132.xml><?xml version="1.0" encoding="utf-8"?>
<p:tagLst xmlns:p="http://schemas.openxmlformats.org/presentationml/2006/main">
  <p:tag name="AS_UNIQUEID" val="1731"/>
  <p:tag name="KSO_WM_BEAUTIFY_FLAG" val=""/>
</p:tagLst>
</file>

<file path=ppt/tags/tag133.xml><?xml version="1.0" encoding="utf-8"?>
<p:tagLst xmlns:p="http://schemas.openxmlformats.org/presentationml/2006/main">
  <p:tag name="AS_UNIQUEID" val="1732"/>
  <p:tag name="KSO_WM_BEAUTIFY_FLAG" val=""/>
</p:tagLst>
</file>

<file path=ppt/tags/tag134.xml><?xml version="1.0" encoding="utf-8"?>
<p:tagLst xmlns:p="http://schemas.openxmlformats.org/presentationml/2006/main">
  <p:tag name="AS_UNIQUEID" val="6871"/>
</p:tagLst>
</file>

<file path=ppt/tags/tag135.xml><?xml version="1.0" encoding="utf-8"?>
<p:tagLst xmlns:p="http://schemas.openxmlformats.org/presentationml/2006/main">
  <p:tag name="AS_UNIQUEID" val="6872"/>
</p:tagLst>
</file>

<file path=ppt/tags/tag136.xml><?xml version="1.0" encoding="utf-8"?>
<p:tagLst xmlns:p="http://schemas.openxmlformats.org/presentationml/2006/main">
  <p:tag name="AS_UNIQUEID" val="6873"/>
</p:tagLst>
</file>

<file path=ppt/tags/tag137.xml><?xml version="1.0" encoding="utf-8"?>
<p:tagLst xmlns:p="http://schemas.openxmlformats.org/presentationml/2006/main">
  <p:tag name="AS_UNIQUEID" val="6874"/>
</p:tagLst>
</file>

<file path=ppt/tags/tag138.xml><?xml version="1.0" encoding="utf-8"?>
<p:tagLst xmlns:p="http://schemas.openxmlformats.org/presentationml/2006/main">
  <p:tag name="AS_UNIQUEID" val="6875"/>
</p:tagLst>
</file>

<file path=ppt/tags/tag139.xml><?xml version="1.0" encoding="utf-8"?>
<p:tagLst xmlns:p="http://schemas.openxmlformats.org/presentationml/2006/main">
  <p:tag name="AS_UNIQUEID" val="6876"/>
</p:tagLst>
</file>

<file path=ppt/tags/tag14.xml><?xml version="1.0" encoding="utf-8"?>
<p:tagLst xmlns:p="http://schemas.openxmlformats.org/presentationml/2006/main">
  <p:tag name="AS_UNIQUEID" val="63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6877"/>
</p:tagLst>
</file>

<file path=ppt/tags/tag141.xml><?xml version="1.0" encoding="utf-8"?>
<p:tagLst xmlns:p="http://schemas.openxmlformats.org/presentationml/2006/main">
  <p:tag name="AS_UNIQUEID" val="6878"/>
</p:tagLst>
</file>

<file path=ppt/tags/tag142.xml><?xml version="1.0" encoding="utf-8"?>
<p:tagLst xmlns:p="http://schemas.openxmlformats.org/presentationml/2006/main">
  <p:tag name="AS_UNIQUEID" val="6879"/>
</p:tagLst>
</file>

<file path=ppt/tags/tag143.xml><?xml version="1.0" encoding="utf-8"?>
<p:tagLst xmlns:p="http://schemas.openxmlformats.org/presentationml/2006/main">
  <p:tag name="AS_UNIQUEID" val="6880"/>
</p:tagLst>
</file>

<file path=ppt/tags/tag144.xml><?xml version="1.0" encoding="utf-8"?>
<p:tagLst xmlns:p="http://schemas.openxmlformats.org/presentationml/2006/main">
  <p:tag name="AS_UNIQUEID" val="6881"/>
</p:tagLst>
</file>

<file path=ppt/tags/tag145.xml><?xml version="1.0" encoding="utf-8"?>
<p:tagLst xmlns:p="http://schemas.openxmlformats.org/presentationml/2006/main">
  <p:tag name="AS_UNIQUEID" val="6882"/>
</p:tagLst>
</file>

<file path=ppt/tags/tag146.xml><?xml version="1.0" encoding="utf-8"?>
<p:tagLst xmlns:p="http://schemas.openxmlformats.org/presentationml/2006/main">
  <p:tag name="AS_UNIQUEID" val="6883"/>
</p:tagLst>
</file>

<file path=ppt/tags/tag147.xml><?xml version="1.0" encoding="utf-8"?>
<p:tagLst xmlns:p="http://schemas.openxmlformats.org/presentationml/2006/main">
  <p:tag name="AS_UNIQUEID" val="6884"/>
</p:tagLst>
</file>

<file path=ppt/tags/tag148.xml><?xml version="1.0" encoding="utf-8"?>
<p:tagLst xmlns:p="http://schemas.openxmlformats.org/presentationml/2006/main">
  <p:tag name="AS_UNIQUEID" val="6885"/>
</p:tagLst>
</file>

<file path=ppt/tags/tag149.xml><?xml version="1.0" encoding="utf-8"?>
<p:tagLst xmlns:p="http://schemas.openxmlformats.org/presentationml/2006/main">
  <p:tag name="AS_UNIQUEID" val="6886"/>
</p:tagLst>
</file>

<file path=ppt/tags/tag15.xml><?xml version="1.0" encoding="utf-8"?>
<p:tagLst xmlns:p="http://schemas.openxmlformats.org/presentationml/2006/main">
  <p:tag name="AS_UNIQUEID" val="63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6887"/>
</p:tagLst>
</file>

<file path=ppt/tags/tag151.xml><?xml version="1.0" encoding="utf-8"?>
<p:tagLst xmlns:p="http://schemas.openxmlformats.org/presentationml/2006/main">
  <p:tag name="AS_UNIQUEID" val="6888"/>
</p:tagLst>
</file>

<file path=ppt/tags/tag152.xml><?xml version="1.0" encoding="utf-8"?>
<p:tagLst xmlns:p="http://schemas.openxmlformats.org/presentationml/2006/main">
  <p:tag name="AS_UNIQUEID" val="6889"/>
</p:tagLst>
</file>

<file path=ppt/tags/tag153.xml><?xml version="1.0" encoding="utf-8"?>
<p:tagLst xmlns:p="http://schemas.openxmlformats.org/presentationml/2006/main">
  <p:tag name="AS_UNIQUEID" val="6890"/>
</p:tagLst>
</file>

<file path=ppt/tags/tag154.xml><?xml version="1.0" encoding="utf-8"?>
<p:tagLst xmlns:p="http://schemas.openxmlformats.org/presentationml/2006/main">
  <p:tag name="AS_UNIQUEID" val="6891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6.xml><?xml version="1.0" encoding="utf-8"?>
<p:tagLst xmlns:p="http://schemas.openxmlformats.org/presentationml/2006/main">
  <p:tag name="AS_UNIQUEID" val="6892"/>
</p:tagLst>
</file>

<file path=ppt/tags/tag157.xml><?xml version="1.0" encoding="utf-8"?>
<p:tagLst xmlns:p="http://schemas.openxmlformats.org/presentationml/2006/main">
  <p:tag name="AS_UNIQUEID" val="1725"/>
</p:tagLst>
</file>

<file path=ppt/tags/tag158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9.xml><?xml version="1.0" encoding="utf-8"?>
<p:tagLst xmlns:p="http://schemas.openxmlformats.org/presentationml/2006/main">
  <p:tag name="AS_UNIQUEID" val="1727"/>
  <p:tag name="KSO_WM_BEAUTIFY_FLAG" val=""/>
</p:tagLst>
</file>

<file path=ppt/tags/tag16.xml><?xml version="1.0" encoding="utf-8"?>
<p:tagLst xmlns:p="http://schemas.openxmlformats.org/presentationml/2006/main">
  <p:tag name="AS_UNIQUEID" val="63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0.xml><?xml version="1.0" encoding="utf-8"?>
<p:tagLst xmlns:p="http://schemas.openxmlformats.org/presentationml/2006/main">
  <p:tag name="AS_UNIQUEID" val="1728"/>
</p:tagLst>
</file>

<file path=ppt/tags/tag161.xml><?xml version="1.0" encoding="utf-8"?>
<p:tagLst xmlns:p="http://schemas.openxmlformats.org/presentationml/2006/main">
  <p:tag name="AS_UNIQUEID" val="1729"/>
  <p:tag name="KSO_WM_BEAUTIFY_FLAG" val=""/>
</p:tagLst>
</file>

<file path=ppt/tags/tag162.xml><?xml version="1.0" encoding="utf-8"?>
<p:tagLst xmlns:p="http://schemas.openxmlformats.org/presentationml/2006/main">
  <p:tag name="AS_UNIQUEID" val="1731"/>
  <p:tag name="KSO_WM_BEAUTIFY_FLAG" val=""/>
</p:tagLst>
</file>

<file path=ppt/tags/tag163.xml><?xml version="1.0" encoding="utf-8"?>
<p:tagLst xmlns:p="http://schemas.openxmlformats.org/presentationml/2006/main">
  <p:tag name="AS_UNIQUEID" val="1732"/>
  <p:tag name="KSO_WM_BEAUTIFY_FLAG" val=""/>
</p:tagLst>
</file>

<file path=ppt/tags/tag164.xml><?xml version="1.0" encoding="utf-8"?>
<p:tagLst xmlns:p="http://schemas.openxmlformats.org/presentationml/2006/main">
  <p:tag name="AS_UNIQUEID" val="3119"/>
</p:tagLst>
</file>

<file path=ppt/tags/tag165.xml><?xml version="1.0" encoding="utf-8"?>
<p:tagLst xmlns:p="http://schemas.openxmlformats.org/presentationml/2006/main">
  <p:tag name="AS_UNIQUEID" val="3119"/>
</p:tagLst>
</file>

<file path=ppt/tags/tag166.xml><?xml version="1.0" encoding="utf-8"?>
<p:tagLst xmlns:p="http://schemas.openxmlformats.org/presentationml/2006/main">
  <p:tag name="AS_UNIQUEID" val="6893"/>
</p:tagLst>
</file>

<file path=ppt/tags/tag167.xml><?xml version="1.0" encoding="utf-8"?>
<p:tagLst xmlns:p="http://schemas.openxmlformats.org/presentationml/2006/main">
  <p:tag name="AS_UNIQUEID" val="6894"/>
</p:tagLst>
</file>

<file path=ppt/tags/tag168.xml><?xml version="1.0" encoding="utf-8"?>
<p:tagLst xmlns:p="http://schemas.openxmlformats.org/presentationml/2006/main">
  <p:tag name="AS_UNIQUEID" val="6895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AS_UNIQUEID" val="63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0.xml><?xml version="1.0" encoding="utf-8"?>
<p:tagLst xmlns:p="http://schemas.openxmlformats.org/presentationml/2006/main">
  <p:tag name="AS_UNIQUEID" val="6896"/>
</p:tagLst>
</file>

<file path=ppt/tags/tag171.xml><?xml version="1.0" encoding="utf-8"?>
<p:tagLst xmlns:p="http://schemas.openxmlformats.org/presentationml/2006/main">
  <p:tag name="AS_UNIQUEID" val="1725"/>
</p:tagLst>
</file>

<file path=ppt/tags/tag172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3.xml><?xml version="1.0" encoding="utf-8"?>
<p:tagLst xmlns:p="http://schemas.openxmlformats.org/presentationml/2006/main">
  <p:tag name="AS_UNIQUEID" val="1727"/>
  <p:tag name="KSO_WM_BEAUTIFY_FLAG" val=""/>
</p:tagLst>
</file>

<file path=ppt/tags/tag174.xml><?xml version="1.0" encoding="utf-8"?>
<p:tagLst xmlns:p="http://schemas.openxmlformats.org/presentationml/2006/main">
  <p:tag name="AS_UNIQUEID" val="1728"/>
</p:tagLst>
</file>

<file path=ppt/tags/tag175.xml><?xml version="1.0" encoding="utf-8"?>
<p:tagLst xmlns:p="http://schemas.openxmlformats.org/presentationml/2006/main">
  <p:tag name="AS_UNIQUEID" val="1729"/>
  <p:tag name="KSO_WM_BEAUTIFY_FLAG" val=""/>
</p:tagLst>
</file>

<file path=ppt/tags/tag176.xml><?xml version="1.0" encoding="utf-8"?>
<p:tagLst xmlns:p="http://schemas.openxmlformats.org/presentationml/2006/main">
  <p:tag name="AS_UNIQUEID" val="1731"/>
  <p:tag name="KSO_WM_BEAUTIFY_FLAG" val=""/>
</p:tagLst>
</file>

<file path=ppt/tags/tag177.xml><?xml version="1.0" encoding="utf-8"?>
<p:tagLst xmlns:p="http://schemas.openxmlformats.org/presentationml/2006/main">
  <p:tag name="AS_UNIQUEID" val="1732"/>
  <p:tag name="KSO_WM_BEAUTIFY_FLAG" val=""/>
</p:tagLst>
</file>

<file path=ppt/tags/tag178.xml><?xml version="1.0" encoding="utf-8"?>
<p:tagLst xmlns:p="http://schemas.openxmlformats.org/presentationml/2006/main">
  <p:tag name="AS_UNIQUEID" val="6897"/>
</p:tagLst>
</file>

<file path=ppt/tags/tag179.xml><?xml version="1.0" encoding="utf-8"?>
<p:tagLst xmlns:p="http://schemas.openxmlformats.org/presentationml/2006/main">
  <p:tag name="AS_UNIQUEID" val="6898"/>
</p:tagLst>
</file>

<file path=ppt/tags/tag18.xml><?xml version="1.0" encoding="utf-8"?>
<p:tagLst xmlns:p="http://schemas.openxmlformats.org/presentationml/2006/main">
  <p:tag name="AS_UNIQUEID" val="63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0.xml><?xml version="1.0" encoding="utf-8"?>
<p:tagLst xmlns:p="http://schemas.openxmlformats.org/presentationml/2006/main">
  <p:tag name="AS_UNIQUEID" val="6899"/>
</p:tagLst>
</file>

<file path=ppt/tags/tag181.xml><?xml version="1.0" encoding="utf-8"?>
<p:tagLst xmlns:p="http://schemas.openxmlformats.org/presentationml/2006/main">
  <p:tag name="AS_UNIQUEID" val="6900"/>
</p:tagLst>
</file>

<file path=ppt/tags/tag182.xml><?xml version="1.0" encoding="utf-8"?>
<p:tagLst xmlns:p="http://schemas.openxmlformats.org/presentationml/2006/main">
  <p:tag name="AS_UNIQUEID" val="6901"/>
</p:tagLst>
</file>

<file path=ppt/tags/tag183.xml><?xml version="1.0" encoding="utf-8"?>
<p:tagLst xmlns:p="http://schemas.openxmlformats.org/presentationml/2006/main">
  <p:tag name="AS_UNIQUEID" val="6902"/>
</p:tagLst>
</file>

<file path=ppt/tags/tag184.xml><?xml version="1.0" encoding="utf-8"?>
<p:tagLst xmlns:p="http://schemas.openxmlformats.org/presentationml/2006/main">
  <p:tag name="AS_UNIQUEID" val="6903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6.xml><?xml version="1.0" encoding="utf-8"?>
<p:tagLst xmlns:p="http://schemas.openxmlformats.org/presentationml/2006/main">
  <p:tag name="AS_UNIQUEID" val="6904"/>
</p:tagLst>
</file>

<file path=ppt/tags/tag187.xml><?xml version="1.0" encoding="utf-8"?>
<p:tagLst xmlns:p="http://schemas.openxmlformats.org/presentationml/2006/main">
  <p:tag name="AS_UNIQUEID" val="1725"/>
</p:tagLst>
</file>

<file path=ppt/tags/tag188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9.xml><?xml version="1.0" encoding="utf-8"?>
<p:tagLst xmlns:p="http://schemas.openxmlformats.org/presentationml/2006/main">
  <p:tag name="AS_UNIQUEID" val="1727"/>
  <p:tag name="KSO_WM_BEAUTIFY_FLAG" val=""/>
</p:tagLst>
</file>

<file path=ppt/tags/tag19.xml><?xml version="1.0" encoding="utf-8"?>
<p:tagLst xmlns:p="http://schemas.openxmlformats.org/presentationml/2006/main">
  <p:tag name="AS_UNIQUEID" val="6853"/>
</p:tagLst>
</file>

<file path=ppt/tags/tag190.xml><?xml version="1.0" encoding="utf-8"?>
<p:tagLst xmlns:p="http://schemas.openxmlformats.org/presentationml/2006/main">
  <p:tag name="AS_UNIQUEID" val="1728"/>
</p:tagLst>
</file>

<file path=ppt/tags/tag191.xml><?xml version="1.0" encoding="utf-8"?>
<p:tagLst xmlns:p="http://schemas.openxmlformats.org/presentationml/2006/main">
  <p:tag name="AS_UNIQUEID" val="1729"/>
  <p:tag name="KSO_WM_BEAUTIFY_FLAG" val=""/>
</p:tagLst>
</file>

<file path=ppt/tags/tag192.xml><?xml version="1.0" encoding="utf-8"?>
<p:tagLst xmlns:p="http://schemas.openxmlformats.org/presentationml/2006/main">
  <p:tag name="AS_UNIQUEID" val="1731"/>
  <p:tag name="KSO_WM_BEAUTIFY_FLAG" val=""/>
</p:tagLst>
</file>

<file path=ppt/tags/tag193.xml><?xml version="1.0" encoding="utf-8"?>
<p:tagLst xmlns:p="http://schemas.openxmlformats.org/presentationml/2006/main">
  <p:tag name="AS_UNIQUEID" val="1732"/>
  <p:tag name="KSO_WM_BEAUTIFY_FLAG" val=""/>
</p:tagLst>
</file>

<file path=ppt/tags/tag194.xml><?xml version="1.0" encoding="utf-8"?>
<p:tagLst xmlns:p="http://schemas.openxmlformats.org/presentationml/2006/main">
  <p:tag name="AS_UNIQUEID" val="6905"/>
</p:tagLst>
</file>

<file path=ppt/tags/tag195.xml><?xml version="1.0" encoding="utf-8"?>
<p:tagLst xmlns:p="http://schemas.openxmlformats.org/presentationml/2006/main">
  <p:tag name="AS_UNIQUEID" val="6906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7.xml><?xml version="1.0" encoding="utf-8"?>
<p:tagLst xmlns:p="http://schemas.openxmlformats.org/presentationml/2006/main">
  <p:tag name="AS_UNIQUEID" val="6907"/>
</p:tagLst>
</file>

<file path=ppt/tags/tag198.xml><?xml version="1.0" encoding="utf-8"?>
<p:tagLst xmlns:p="http://schemas.openxmlformats.org/presentationml/2006/main">
  <p:tag name="AS_UNIQUEID" val="1725"/>
</p:tagLst>
</file>

<file path=ppt/tags/tag199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.xml><?xml version="1.0" encoding="utf-8"?>
<p:tagLst xmlns:p="http://schemas.openxmlformats.org/presentationml/2006/main">
  <p:tag name="AS_UNIQUEID" val="63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63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1727"/>
  <p:tag name="KSO_WM_BEAUTIFY_FLAG" val=""/>
</p:tagLst>
</file>

<file path=ppt/tags/tag201.xml><?xml version="1.0" encoding="utf-8"?>
<p:tagLst xmlns:p="http://schemas.openxmlformats.org/presentationml/2006/main">
  <p:tag name="AS_UNIQUEID" val="1728"/>
</p:tagLst>
</file>

<file path=ppt/tags/tag202.xml><?xml version="1.0" encoding="utf-8"?>
<p:tagLst xmlns:p="http://schemas.openxmlformats.org/presentationml/2006/main">
  <p:tag name="AS_UNIQUEID" val="1729"/>
  <p:tag name="KSO_WM_BEAUTIFY_FLAG" val=""/>
</p:tagLst>
</file>

<file path=ppt/tags/tag203.xml><?xml version="1.0" encoding="utf-8"?>
<p:tagLst xmlns:p="http://schemas.openxmlformats.org/presentationml/2006/main">
  <p:tag name="AS_UNIQUEID" val="1731"/>
  <p:tag name="KSO_WM_BEAUTIFY_FLAG" val=""/>
</p:tagLst>
</file>

<file path=ppt/tags/tag204.xml><?xml version="1.0" encoding="utf-8"?>
<p:tagLst xmlns:p="http://schemas.openxmlformats.org/presentationml/2006/main">
  <p:tag name="AS_UNIQUEID" val="1732"/>
  <p:tag name="KSO_WM_BEAUTIFY_FLAG" val=""/>
</p:tagLst>
</file>

<file path=ppt/tags/tag205.xml><?xml version="1.0" encoding="utf-8"?>
<p:tagLst xmlns:p="http://schemas.openxmlformats.org/presentationml/2006/main">
  <p:tag name="AS_UNIQUEID" val="6908"/>
</p:tagLst>
</file>

<file path=ppt/tags/tag206.xml><?xml version="1.0" encoding="utf-8"?>
<p:tagLst xmlns:p="http://schemas.openxmlformats.org/presentationml/2006/main">
  <p:tag name="AS_UNIQUEID" val="6909"/>
</p:tagLst>
</file>

<file path=ppt/tags/tag207.xml><?xml version="1.0" encoding="utf-8"?>
<p:tagLst xmlns:p="http://schemas.openxmlformats.org/presentationml/2006/main">
  <p:tag name="AS_UNIQUEID" val="6910"/>
</p:tagLst>
</file>

<file path=ppt/tags/tag208.xml><?xml version="1.0" encoding="utf-8"?>
<p:tagLst xmlns:p="http://schemas.openxmlformats.org/presentationml/2006/main">
  <p:tag name="AS_UNIQUEID" val="6911"/>
</p:tagLst>
</file>

<file path=ppt/tags/tag209.xml><?xml version="1.0" encoding="utf-8"?>
<p:tagLst xmlns:p="http://schemas.openxmlformats.org/presentationml/2006/main">
  <p:tag name="AS_UNIQUEID" val="1915"/>
</p:tagLst>
</file>

<file path=ppt/tags/tag21.xml><?xml version="1.0" encoding="utf-8"?>
<p:tagLst xmlns:p="http://schemas.openxmlformats.org/presentationml/2006/main">
  <p:tag name="AS_UNIQUEID" val="63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1916"/>
  <p:tag name="KSO_WM_BEAUTIFY_FLAG" val=""/>
</p:tagLst>
</file>

<file path=ppt/tags/tag211.xml><?xml version="1.0" encoding="utf-8"?>
<p:tagLst xmlns:p="http://schemas.openxmlformats.org/presentationml/2006/main">
  <p:tag name="AS_UNIQUEID" val="1917"/>
  <p:tag name="KSO_WM_BEAUTIFY_FLAG" val=""/>
</p:tagLst>
</file>

<file path=ppt/tags/tag212.xml><?xml version="1.0" encoding="utf-8"?>
<p:tagLst xmlns:p="http://schemas.openxmlformats.org/presentationml/2006/main">
  <p:tag name="AS_UNIQUEID" val="1915"/>
</p:tagLst>
</file>

<file path=ppt/tags/tag213.xml><?xml version="1.0" encoding="utf-8"?>
<p:tagLst xmlns:p="http://schemas.openxmlformats.org/presentationml/2006/main">
  <p:tag name="AS_UNIQUEID" val="1916"/>
  <p:tag name="KSO_WM_BEAUTIFY_FLAG" val=""/>
</p:tagLst>
</file>

<file path=ppt/tags/tag214.xml><?xml version="1.0" encoding="utf-8"?>
<p:tagLst xmlns:p="http://schemas.openxmlformats.org/presentationml/2006/main">
  <p:tag name="AS_UNIQUEID" val="1917"/>
  <p:tag name="KSO_WM_BEAUTIFY_FLAG" val=""/>
</p:tagLst>
</file>

<file path=ppt/tags/tag215.xml><?xml version="1.0" encoding="utf-8"?>
<p:tagLst xmlns:p="http://schemas.openxmlformats.org/presentationml/2006/main">
  <p:tag name="AS_UNIQUEID" val="6912"/>
</p:tagLst>
</file>

<file path=ppt/tags/tag216.xml><?xml version="1.0" encoding="utf-8"?>
<p:tagLst xmlns:p="http://schemas.openxmlformats.org/presentationml/2006/main">
  <p:tag name="AS_UNIQUEID" val="6913"/>
</p:tagLst>
</file>

<file path=ppt/tags/tag217.xml><?xml version="1.0" encoding="utf-8"?>
<p:tagLst xmlns:p="http://schemas.openxmlformats.org/presentationml/2006/main">
  <p:tag name="AS_UNIQUEID" val="3969"/>
</p:tagLst>
</file>

<file path=ppt/tags/tag218.xml><?xml version="1.0" encoding="utf-8"?>
<p:tagLst xmlns:p="http://schemas.openxmlformats.org/presentationml/2006/main">
  <p:tag name="AS_UNIQUEID" val="3970"/>
</p:tagLst>
</file>

<file path=ppt/tags/tag219.xml><?xml version="1.0" encoding="utf-8"?>
<p:tagLst xmlns:p="http://schemas.openxmlformats.org/presentationml/2006/main">
  <p:tag name="AS_UNIQUEID" val="6914"/>
</p:tagLst>
</file>

<file path=ppt/tags/tag22.xml><?xml version="1.0" encoding="utf-8"?>
<p:tagLst xmlns:p="http://schemas.openxmlformats.org/presentationml/2006/main">
  <p:tag name="AS_UNIQUEID" val="63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0.xml><?xml version="1.0" encoding="utf-8"?>
<p:tagLst xmlns:p="http://schemas.openxmlformats.org/presentationml/2006/main">
  <p:tag name="AS_UNIQUEID" val="6915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2.xml><?xml version="1.0" encoding="utf-8"?>
<p:tagLst xmlns:p="http://schemas.openxmlformats.org/presentationml/2006/main">
  <p:tag name="AS_UNIQUEID" val="6916"/>
</p:tagLst>
</file>

<file path=ppt/tags/tag223.xml><?xml version="1.0" encoding="utf-8"?>
<p:tagLst xmlns:p="http://schemas.openxmlformats.org/presentationml/2006/main">
  <p:tag name="AS_UNIQUEID" val="1725"/>
</p:tagLst>
</file>

<file path=ppt/tags/tag224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5.xml><?xml version="1.0" encoding="utf-8"?>
<p:tagLst xmlns:p="http://schemas.openxmlformats.org/presentationml/2006/main">
  <p:tag name="AS_UNIQUEID" val="1727"/>
  <p:tag name="KSO_WM_BEAUTIFY_FLAG" val=""/>
</p:tagLst>
</file>

<file path=ppt/tags/tag226.xml><?xml version="1.0" encoding="utf-8"?>
<p:tagLst xmlns:p="http://schemas.openxmlformats.org/presentationml/2006/main">
  <p:tag name="AS_UNIQUEID" val="1728"/>
</p:tagLst>
</file>

<file path=ppt/tags/tag227.xml><?xml version="1.0" encoding="utf-8"?>
<p:tagLst xmlns:p="http://schemas.openxmlformats.org/presentationml/2006/main">
  <p:tag name="AS_UNIQUEID" val="1729"/>
  <p:tag name="KSO_WM_BEAUTIFY_FLAG" val=""/>
</p:tagLst>
</file>

<file path=ppt/tags/tag228.xml><?xml version="1.0" encoding="utf-8"?>
<p:tagLst xmlns:p="http://schemas.openxmlformats.org/presentationml/2006/main">
  <p:tag name="AS_UNIQUEID" val="1731"/>
  <p:tag name="KSO_WM_BEAUTIFY_FLAG" val=""/>
</p:tagLst>
</file>

<file path=ppt/tags/tag229.xml><?xml version="1.0" encoding="utf-8"?>
<p:tagLst xmlns:p="http://schemas.openxmlformats.org/presentationml/2006/main">
  <p:tag name="AS_UNIQUEID" val="1732"/>
  <p:tag name="KSO_WM_BEAUTIFY_FLAG" val=""/>
</p:tagLst>
</file>

<file path=ppt/tags/tag23.xml><?xml version="1.0" encoding="utf-8"?>
<p:tagLst xmlns:p="http://schemas.openxmlformats.org/presentationml/2006/main">
  <p:tag name="AS_UNIQUEID" val="63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0.xml><?xml version="1.0" encoding="utf-8"?>
<p:tagLst xmlns:p="http://schemas.openxmlformats.org/presentationml/2006/main">
  <p:tag name="AS_UNIQUEID" val="6917"/>
</p:tagLst>
</file>

<file path=ppt/tags/tag231.xml><?xml version="1.0" encoding="utf-8"?>
<p:tagLst xmlns:p="http://schemas.openxmlformats.org/presentationml/2006/main">
  <p:tag name="AS_UNIQUEID" val="63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32.xml><?xml version="1.0" encoding="utf-8"?>
<p:tagLst xmlns:p="http://schemas.openxmlformats.org/presentationml/2006/main">
  <p:tag name="AS_UNIQUEID" val="63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4.xml><?xml version="1.0" encoding="utf-8"?>
<p:tagLst xmlns:p="http://schemas.openxmlformats.org/presentationml/2006/main">
  <p:tag name="AS_UNIQUEID" val="6918"/>
</p:tagLst>
</file>

<file path=ppt/tags/tag235.xml><?xml version="1.0" encoding="utf-8"?>
<p:tagLst xmlns:p="http://schemas.openxmlformats.org/presentationml/2006/main">
  <p:tag name="AS_UNIQUEID" val="1725"/>
</p:tagLst>
</file>

<file path=ppt/tags/tag236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7.xml><?xml version="1.0" encoding="utf-8"?>
<p:tagLst xmlns:p="http://schemas.openxmlformats.org/presentationml/2006/main">
  <p:tag name="AS_UNIQUEID" val="1727"/>
  <p:tag name="KSO_WM_BEAUTIFY_FLAG" val=""/>
</p:tagLst>
</file>

<file path=ppt/tags/tag238.xml><?xml version="1.0" encoding="utf-8"?>
<p:tagLst xmlns:p="http://schemas.openxmlformats.org/presentationml/2006/main">
  <p:tag name="AS_UNIQUEID" val="1728"/>
</p:tagLst>
</file>

<file path=ppt/tags/tag239.xml><?xml version="1.0" encoding="utf-8"?>
<p:tagLst xmlns:p="http://schemas.openxmlformats.org/presentationml/2006/main">
  <p:tag name="AS_UNIQUEID" val="1729"/>
  <p:tag name="KSO_WM_BEAUTIFY_FLAG" val=""/>
</p:tagLst>
</file>

<file path=ppt/tags/tag24.xml><?xml version="1.0" encoding="utf-8"?>
<p:tagLst xmlns:p="http://schemas.openxmlformats.org/presentationml/2006/main">
  <p:tag name="AS_UNIQUEID" val="63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p="http://schemas.openxmlformats.org/presentationml/2006/main">
  <p:tag name="AS_UNIQUEID" val="1731"/>
  <p:tag name="KSO_WM_BEAUTIFY_FLAG" val=""/>
</p:tagLst>
</file>

<file path=ppt/tags/tag241.xml><?xml version="1.0" encoding="utf-8"?>
<p:tagLst xmlns:p="http://schemas.openxmlformats.org/presentationml/2006/main">
  <p:tag name="AS_UNIQUEID" val="1732"/>
  <p:tag name="KSO_WM_BEAUTIFY_FLAG" val=""/>
</p:tagLst>
</file>

<file path=ppt/tags/tag242.xml><?xml version="1.0" encoding="utf-8"?>
<p:tagLst xmlns:p="http://schemas.openxmlformats.org/presentationml/2006/main">
  <p:tag name="AS_UNIQUEID" val="6919"/>
</p:tagLst>
</file>

<file path=ppt/tags/tag243.xml><?xml version="1.0" encoding="utf-8"?>
<p:tagLst xmlns:p="http://schemas.openxmlformats.org/presentationml/2006/main">
  <p:tag name="AS_UNIQUEID" val="6920"/>
</p:tagLst>
</file>

<file path=ppt/tags/tag244.xml><?xml version="1.0" encoding="utf-8"?>
<p:tagLst xmlns:p="http://schemas.openxmlformats.org/presentationml/2006/main">
  <p:tag name="AS_UNIQUEID" val="6921"/>
</p:tagLst>
</file>

<file path=ppt/tags/tag245.xml><?xml version="1.0" encoding="utf-8"?>
<p:tagLst xmlns:p="http://schemas.openxmlformats.org/presentationml/2006/main">
  <p:tag name="AS_UNIQUEID" val="6922"/>
</p:tagLst>
</file>

<file path=ppt/tags/tag246.xml><?xml version="1.0" encoding="utf-8"?>
<p:tagLst xmlns:p="http://schemas.openxmlformats.org/presentationml/2006/main">
  <p:tag name="AS_UNIQUEID" val="6923"/>
</p:tagLst>
</file>

<file path=ppt/tags/tag247.xml><?xml version="1.0" encoding="utf-8"?>
<p:tagLst xmlns:p="http://schemas.openxmlformats.org/presentationml/2006/main">
  <p:tag name="AS_UNIQUEID" val="6924"/>
</p:tagLst>
</file>

<file path=ppt/tags/tag248.xml><?xml version="1.0" encoding="utf-8"?>
<p:tagLst xmlns:p="http://schemas.openxmlformats.org/presentationml/2006/main">
  <p:tag name="AS_UNIQUEID" val="6925"/>
</p:tagLst>
</file>

<file path=ppt/tags/tag249.xml><?xml version="1.0" encoding="utf-8"?>
<p:tagLst xmlns:p="http://schemas.openxmlformats.org/presentationml/2006/main">
  <p:tag name="AS_UNIQUEID" val="6926"/>
</p:tagLst>
</file>

<file path=ppt/tags/tag25.xml><?xml version="1.0" encoding="utf-8"?>
<p:tagLst xmlns:p="http://schemas.openxmlformats.org/presentationml/2006/main">
  <p:tag name="AS_UNIQUEID" val="63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p="http://schemas.openxmlformats.org/presentationml/2006/main">
  <p:tag name="AS_UNIQUEID" val="6927"/>
</p:tagLst>
</file>

<file path=ppt/tags/tag251.xml><?xml version="1.0" encoding="utf-8"?>
<p:tagLst xmlns:p="http://schemas.openxmlformats.org/presentationml/2006/main">
  <p:tag name="AS_UNIQUEID" val="6928"/>
</p:tagLst>
</file>

<file path=ppt/tags/tag252.xml><?xml version="1.0" encoding="utf-8"?>
<p:tagLst xmlns:p="http://schemas.openxmlformats.org/presentationml/2006/main">
  <p:tag name="AS_UNIQUEID" val="6929"/>
</p:tagLst>
</file>

<file path=ppt/tags/tag2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4.xml><?xml version="1.0" encoding="utf-8"?>
<p:tagLst xmlns:p="http://schemas.openxmlformats.org/presentationml/2006/main">
  <p:tag name="AS_UNIQUEID" val="6930"/>
</p:tagLst>
</file>

<file path=ppt/tags/tag255.xml><?xml version="1.0" encoding="utf-8"?>
<p:tagLst xmlns:p="http://schemas.openxmlformats.org/presentationml/2006/main">
  <p:tag name="AS_UNIQUEID" val="1725"/>
</p:tagLst>
</file>

<file path=ppt/tags/tag256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7.xml><?xml version="1.0" encoding="utf-8"?>
<p:tagLst xmlns:p="http://schemas.openxmlformats.org/presentationml/2006/main">
  <p:tag name="AS_UNIQUEID" val="1727"/>
  <p:tag name="KSO_WM_BEAUTIFY_FLAG" val=""/>
</p:tagLst>
</file>

<file path=ppt/tags/tag258.xml><?xml version="1.0" encoding="utf-8"?>
<p:tagLst xmlns:p="http://schemas.openxmlformats.org/presentationml/2006/main">
  <p:tag name="AS_UNIQUEID" val="1728"/>
</p:tagLst>
</file>

<file path=ppt/tags/tag259.xml><?xml version="1.0" encoding="utf-8"?>
<p:tagLst xmlns:p="http://schemas.openxmlformats.org/presentationml/2006/main">
  <p:tag name="AS_UNIQUEID" val="1729"/>
  <p:tag name="KSO_WM_BEAUTIFY_FLAG" val=""/>
</p:tagLst>
</file>

<file path=ppt/tags/tag26.xml><?xml version="1.0" encoding="utf-8"?>
<p:tagLst xmlns:p="http://schemas.openxmlformats.org/presentationml/2006/main">
  <p:tag name="AS_UNIQUEID" val="6854"/>
</p:tagLst>
</file>

<file path=ppt/tags/tag260.xml><?xml version="1.0" encoding="utf-8"?>
<p:tagLst xmlns:p="http://schemas.openxmlformats.org/presentationml/2006/main">
  <p:tag name="AS_UNIQUEID" val="1731"/>
  <p:tag name="KSO_WM_BEAUTIFY_FLAG" val=""/>
</p:tagLst>
</file>

<file path=ppt/tags/tag261.xml><?xml version="1.0" encoding="utf-8"?>
<p:tagLst xmlns:p="http://schemas.openxmlformats.org/presentationml/2006/main">
  <p:tag name="AS_UNIQUEID" val="1732"/>
  <p:tag name="KSO_WM_BEAUTIFY_FLAG" val=""/>
</p:tagLst>
</file>

<file path=ppt/tags/tag262.xml><?xml version="1.0" encoding="utf-8"?>
<p:tagLst xmlns:p="http://schemas.openxmlformats.org/presentationml/2006/main">
  <p:tag name="AS_UNIQUEID" val="6931"/>
</p:tagLst>
</file>

<file path=ppt/tags/tag263.xml><?xml version="1.0" encoding="utf-8"?>
<p:tagLst xmlns:p="http://schemas.openxmlformats.org/presentationml/2006/main">
  <p:tag name="AS_UNIQUEID" val="6932"/>
</p:tagLst>
</file>

<file path=ppt/tags/tag264.xml><?xml version="1.0" encoding="utf-8"?>
<p:tagLst xmlns:p="http://schemas.openxmlformats.org/presentationml/2006/main">
  <p:tag name="AS_UNIQUEID" val="6933"/>
</p:tagLst>
</file>

<file path=ppt/tags/tag265.xml><?xml version="1.0" encoding="utf-8"?>
<p:tagLst xmlns:p="http://schemas.openxmlformats.org/presentationml/2006/main">
  <p:tag name="AS_UNIQUEID" val="6934"/>
</p:tagLst>
</file>

<file path=ppt/tags/tag266.xml><?xml version="1.0" encoding="utf-8"?>
<p:tagLst xmlns:p="http://schemas.openxmlformats.org/presentationml/2006/main">
  <p:tag name="AS_UNIQUEID" val="6935"/>
</p:tagLst>
</file>

<file path=ppt/tags/tag267.xml><?xml version="1.0" encoding="utf-8"?>
<p:tagLst xmlns:p="http://schemas.openxmlformats.org/presentationml/2006/main">
  <p:tag name="AS_UNIQUEID" val="6936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9.xml><?xml version="1.0" encoding="utf-8"?>
<p:tagLst xmlns:p="http://schemas.openxmlformats.org/presentationml/2006/main">
  <p:tag name="AS_UNIQUEID" val="6937"/>
</p:tagLst>
</file>

<file path=ppt/tags/tag27.xml><?xml version="1.0" encoding="utf-8"?>
<p:tagLst xmlns:p="http://schemas.openxmlformats.org/presentationml/2006/main">
  <p:tag name="AS_UNIQUEID" val="63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1725"/>
</p:tagLst>
</file>

<file path=ppt/tags/tag271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72.xml><?xml version="1.0" encoding="utf-8"?>
<p:tagLst xmlns:p="http://schemas.openxmlformats.org/presentationml/2006/main">
  <p:tag name="AS_UNIQUEID" val="1727"/>
  <p:tag name="KSO_WM_BEAUTIFY_FLAG" val=""/>
</p:tagLst>
</file>

<file path=ppt/tags/tag273.xml><?xml version="1.0" encoding="utf-8"?>
<p:tagLst xmlns:p="http://schemas.openxmlformats.org/presentationml/2006/main">
  <p:tag name="AS_UNIQUEID" val="1728"/>
</p:tagLst>
</file>

<file path=ppt/tags/tag274.xml><?xml version="1.0" encoding="utf-8"?>
<p:tagLst xmlns:p="http://schemas.openxmlformats.org/presentationml/2006/main">
  <p:tag name="AS_UNIQUEID" val="1729"/>
  <p:tag name="KSO_WM_BEAUTIFY_FLAG" val=""/>
</p:tagLst>
</file>

<file path=ppt/tags/tag275.xml><?xml version="1.0" encoding="utf-8"?>
<p:tagLst xmlns:p="http://schemas.openxmlformats.org/presentationml/2006/main">
  <p:tag name="AS_UNIQUEID" val="1731"/>
  <p:tag name="KSO_WM_BEAUTIFY_FLAG" val=""/>
</p:tagLst>
</file>

<file path=ppt/tags/tag276.xml><?xml version="1.0" encoding="utf-8"?>
<p:tagLst xmlns:p="http://schemas.openxmlformats.org/presentationml/2006/main">
  <p:tag name="AS_UNIQUEID" val="1732"/>
  <p:tag name="KSO_WM_BEAUTIFY_FLAG" val=""/>
</p:tagLst>
</file>

<file path=ppt/tags/tag277.xml><?xml version="1.0" encoding="utf-8"?>
<p:tagLst xmlns:p="http://schemas.openxmlformats.org/presentationml/2006/main">
  <p:tag name="AS_UNIQUEID" val="6938"/>
</p:tagLst>
</file>

<file path=ppt/tags/tag278.xml><?xml version="1.0" encoding="utf-8"?>
<p:tagLst xmlns:p="http://schemas.openxmlformats.org/presentationml/2006/main">
  <p:tag name="AS_UNIQUEID" val="6939"/>
</p:tagLst>
</file>

<file path=ppt/tags/tag279.xml><?xml version="1.0" encoding="utf-8"?>
<p:tagLst xmlns:p="http://schemas.openxmlformats.org/presentationml/2006/main">
  <p:tag name="AS_UNIQUEID" val="6940"/>
</p:tagLst>
</file>

<file path=ppt/tags/tag28.xml><?xml version="1.0" encoding="utf-8"?>
<p:tagLst xmlns:p="http://schemas.openxmlformats.org/presentationml/2006/main">
  <p:tag name="AS_UNIQUEID" val="63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6941"/>
</p:tagLst>
</file>

<file path=ppt/tags/tag281.xml><?xml version="1.0" encoding="utf-8"?>
<p:tagLst xmlns:p="http://schemas.openxmlformats.org/presentationml/2006/main">
  <p:tag name="AS_UNIQUEID" val="6942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3.xml><?xml version="1.0" encoding="utf-8"?>
<p:tagLst xmlns:p="http://schemas.openxmlformats.org/presentationml/2006/main">
  <p:tag name="AS_UNIQUEID" val="6943"/>
</p:tagLst>
</file>

<file path=ppt/tags/tag284.xml><?xml version="1.0" encoding="utf-8"?>
<p:tagLst xmlns:p="http://schemas.openxmlformats.org/presentationml/2006/main">
  <p:tag name="AS_UNIQUEID" val="1725"/>
</p:tagLst>
</file>

<file path=ppt/tags/tag285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6.xml><?xml version="1.0" encoding="utf-8"?>
<p:tagLst xmlns:p="http://schemas.openxmlformats.org/presentationml/2006/main">
  <p:tag name="AS_UNIQUEID" val="1727"/>
  <p:tag name="KSO_WM_BEAUTIFY_FLAG" val=""/>
</p:tagLst>
</file>

<file path=ppt/tags/tag287.xml><?xml version="1.0" encoding="utf-8"?>
<p:tagLst xmlns:p="http://schemas.openxmlformats.org/presentationml/2006/main">
  <p:tag name="AS_UNIQUEID" val="1728"/>
</p:tagLst>
</file>

<file path=ppt/tags/tag288.xml><?xml version="1.0" encoding="utf-8"?>
<p:tagLst xmlns:p="http://schemas.openxmlformats.org/presentationml/2006/main">
  <p:tag name="AS_UNIQUEID" val="1729"/>
  <p:tag name="KSO_WM_BEAUTIFY_FLAG" val=""/>
</p:tagLst>
</file>

<file path=ppt/tags/tag289.xml><?xml version="1.0" encoding="utf-8"?>
<p:tagLst xmlns:p="http://schemas.openxmlformats.org/presentationml/2006/main">
  <p:tag name="AS_UNIQUEID" val="1731"/>
  <p:tag name="KSO_WM_BEAUTIFY_FLAG" val=""/>
</p:tagLst>
</file>

<file path=ppt/tags/tag29.xml><?xml version="1.0" encoding="utf-8"?>
<p:tagLst xmlns:p="http://schemas.openxmlformats.org/presentationml/2006/main">
  <p:tag name="AS_UNIQUEID" val="63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1732"/>
  <p:tag name="KSO_WM_BEAUTIFY_FLAG" val=""/>
</p:tagLst>
</file>

<file path=ppt/tags/tag291.xml><?xml version="1.0" encoding="utf-8"?>
<p:tagLst xmlns:p="http://schemas.openxmlformats.org/presentationml/2006/main">
  <p:tag name="AS_UNIQUEID" val="6944"/>
</p:tagLst>
</file>

<file path=ppt/tags/tag292.xml><?xml version="1.0" encoding="utf-8"?>
<p:tagLst xmlns:p="http://schemas.openxmlformats.org/presentationml/2006/main">
  <p:tag name="AS_UNIQUEID" val="6945"/>
</p:tagLst>
</file>

<file path=ppt/tags/tag293.xml><?xml version="1.0" encoding="utf-8"?>
<p:tagLst xmlns:p="http://schemas.openxmlformats.org/presentationml/2006/main">
  <p:tag name="AS_UNIQUEID" val="6946"/>
</p:tagLst>
</file>

<file path=ppt/tags/tag294.xml><?xml version="1.0" encoding="utf-8"?>
<p:tagLst xmlns:p="http://schemas.openxmlformats.org/presentationml/2006/main">
  <p:tag name="AS_UNIQUEID" val="6947"/>
</p:tagLst>
</file>

<file path=ppt/tags/tag295.xml><?xml version="1.0" encoding="utf-8"?>
<p:tagLst xmlns:p="http://schemas.openxmlformats.org/presentationml/2006/main">
  <p:tag name="AS_UNIQUEID" val="6948"/>
</p:tagLst>
</file>

<file path=ppt/tags/tag296.xml><?xml version="1.0" encoding="utf-8"?>
<p:tagLst xmlns:p="http://schemas.openxmlformats.org/presentationml/2006/main">
  <p:tag name="AS_UNIQUEID" val="6949"/>
</p:tagLst>
</file>

<file path=ppt/tags/tag2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8.xml><?xml version="1.0" encoding="utf-8"?>
<p:tagLst xmlns:p="http://schemas.openxmlformats.org/presentationml/2006/main">
  <p:tag name="AS_UNIQUEID" val="6950"/>
</p:tagLst>
</file>

<file path=ppt/tags/tag299.xml><?xml version="1.0" encoding="utf-8"?>
<p:tagLst xmlns:p="http://schemas.openxmlformats.org/presentationml/2006/main">
  <p:tag name="AS_UNIQUEID" val="1725"/>
</p:tagLst>
</file>

<file path=ppt/tags/tag3.xml><?xml version="1.0" encoding="utf-8"?>
<p:tagLst xmlns:p="http://schemas.openxmlformats.org/presentationml/2006/main">
  <p:tag name="AS_UNIQUEID" val="63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63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1.xml><?xml version="1.0" encoding="utf-8"?>
<p:tagLst xmlns:p="http://schemas.openxmlformats.org/presentationml/2006/main">
  <p:tag name="AS_UNIQUEID" val="1727"/>
  <p:tag name="KSO_WM_BEAUTIFY_FLAG" val=""/>
</p:tagLst>
</file>

<file path=ppt/tags/tag302.xml><?xml version="1.0" encoding="utf-8"?>
<p:tagLst xmlns:p="http://schemas.openxmlformats.org/presentationml/2006/main">
  <p:tag name="AS_UNIQUEID" val="1728"/>
</p:tagLst>
</file>

<file path=ppt/tags/tag303.xml><?xml version="1.0" encoding="utf-8"?>
<p:tagLst xmlns:p="http://schemas.openxmlformats.org/presentationml/2006/main">
  <p:tag name="AS_UNIQUEID" val="1729"/>
  <p:tag name="KSO_WM_BEAUTIFY_FLAG" val=""/>
</p:tagLst>
</file>

<file path=ppt/tags/tag304.xml><?xml version="1.0" encoding="utf-8"?>
<p:tagLst xmlns:p="http://schemas.openxmlformats.org/presentationml/2006/main">
  <p:tag name="AS_UNIQUEID" val="1731"/>
  <p:tag name="KSO_WM_BEAUTIFY_FLAG" val=""/>
</p:tagLst>
</file>

<file path=ppt/tags/tag305.xml><?xml version="1.0" encoding="utf-8"?>
<p:tagLst xmlns:p="http://schemas.openxmlformats.org/presentationml/2006/main">
  <p:tag name="AS_UNIQUEID" val="1732"/>
  <p:tag name="KSO_WM_BEAUTIFY_FLAG" val=""/>
</p:tagLst>
</file>

<file path=ppt/tags/tag306.xml><?xml version="1.0" encoding="utf-8"?>
<p:tagLst xmlns:p="http://schemas.openxmlformats.org/presentationml/2006/main">
  <p:tag name="AS_UNIQUEID" val="6951"/>
  <p:tag name="KSO_WM_DIAGRAM_VIRTUALLY_FRAME" val="{&quot;height&quot;:482,&quot;left&quot;:127.5,&quot;top&quot;:20.5,&quot;width&quot;:571.25}"/>
</p:tagLst>
</file>

<file path=ppt/tags/tag307.xml><?xml version="1.0" encoding="utf-8"?>
<p:tagLst xmlns:p="http://schemas.openxmlformats.org/presentationml/2006/main">
  <p:tag name="AS_UNIQUEID" val="6952"/>
  <p:tag name="KSO_WM_DIAGRAM_VIRTUALLY_FRAME" val="{&quot;height&quot;:482,&quot;left&quot;:127.5,&quot;top&quot;:20.5,&quot;width&quot;:571.25}"/>
</p:tagLst>
</file>

<file path=ppt/tags/tag308.xml><?xml version="1.0" encoding="utf-8"?>
<p:tagLst xmlns:p="http://schemas.openxmlformats.org/presentationml/2006/main">
  <p:tag name="AS_UNIQUEID" val="6953"/>
  <p:tag name="KSO_WM_DIAGRAM_VIRTUALLY_FRAME" val="{&quot;height&quot;:482,&quot;left&quot;:127.5,&quot;top&quot;:20.5,&quot;width&quot;:571.25}"/>
</p:tagLst>
</file>

<file path=ppt/tags/tag309.xml><?xml version="1.0" encoding="utf-8"?>
<p:tagLst xmlns:p="http://schemas.openxmlformats.org/presentationml/2006/main">
  <p:tag name="AS_UNIQUEID" val="6954"/>
  <p:tag name="KSO_WM_DIAGRAM_VIRTUALLY_FRAME" val="{&quot;height&quot;:482,&quot;left&quot;:127.5,&quot;top&quot;:20.5,&quot;width&quot;:571.25}"/>
</p:tagLst>
</file>

<file path=ppt/tags/tag31.xml><?xml version="1.0" encoding="utf-8"?>
<p:tagLst xmlns:p="http://schemas.openxmlformats.org/presentationml/2006/main">
  <p:tag name="AS_UNIQUEID" val="63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p="http://schemas.openxmlformats.org/presentationml/2006/main">
  <p:tag name="AS_UNIQUEID" val="6955"/>
  <p:tag name="KSO_WM_DIAGRAM_VIRTUALLY_FRAME" val="{&quot;height&quot;:482,&quot;left&quot;:127.5,&quot;top&quot;:20.5,&quot;width&quot;:571.25}"/>
</p:tagLst>
</file>

<file path=ppt/tags/tag311.xml><?xml version="1.0" encoding="utf-8"?>
<p:tagLst xmlns:p="http://schemas.openxmlformats.org/presentationml/2006/main">
  <p:tag name="AS_UNIQUEID" val="6956"/>
  <p:tag name="KSO_WM_DIAGRAM_VIRTUALLY_FRAME" val="{&quot;height&quot;:482,&quot;left&quot;:127.5,&quot;top&quot;:20.5,&quot;width&quot;:571.25}"/>
</p:tagLst>
</file>

<file path=ppt/tags/tag312.xml><?xml version="1.0" encoding="utf-8"?>
<p:tagLst xmlns:p="http://schemas.openxmlformats.org/presentationml/2006/main">
  <p:tag name="AS_UNIQUEID" val="6957"/>
  <p:tag name="KSO_WM_DIAGRAM_VIRTUALLY_FRAME" val="{&quot;height&quot;:482,&quot;left&quot;:127.5,&quot;top&quot;:20.5,&quot;width&quot;:571.25}"/>
</p:tagLst>
</file>

<file path=ppt/tags/tag313.xml><?xml version="1.0" encoding="utf-8"?>
<p:tagLst xmlns:p="http://schemas.openxmlformats.org/presentationml/2006/main">
  <p:tag name="AS_UNIQUEID" val="6958"/>
  <p:tag name="KSO_WM_DIAGRAM_VIRTUALLY_FRAME" val="{&quot;height&quot;:482,&quot;left&quot;:127.5,&quot;top&quot;:20.5,&quot;width&quot;:571.25}"/>
</p:tagLst>
</file>

<file path=ppt/tags/tag314.xml><?xml version="1.0" encoding="utf-8"?>
<p:tagLst xmlns:p="http://schemas.openxmlformats.org/presentationml/2006/main">
  <p:tag name="AS_UNIQUEID" val="6959"/>
  <p:tag name="KSO_WM_DIAGRAM_VIRTUALLY_FRAME" val="{&quot;height&quot;:482,&quot;left&quot;:127.5,&quot;top&quot;:20.5,&quot;width&quot;:571.25}"/>
</p:tagLst>
</file>

<file path=ppt/tags/tag315.xml><?xml version="1.0" encoding="utf-8"?>
<p:tagLst xmlns:p="http://schemas.openxmlformats.org/presentationml/2006/main">
  <p:tag name="AS_UNIQUEID" val="6960"/>
  <p:tag name="KSO_WM_DIAGRAM_VIRTUALLY_FRAME" val="{&quot;height&quot;:482,&quot;left&quot;:127.5,&quot;top&quot;:20.5,&quot;width&quot;:571.25}"/>
</p:tagLst>
</file>

<file path=ppt/tags/tag316.xml><?xml version="1.0" encoding="utf-8"?>
<p:tagLst xmlns:p="http://schemas.openxmlformats.org/presentationml/2006/main">
  <p:tag name="AS_UNIQUEID" val="6961"/>
  <p:tag name="KSO_WM_DIAGRAM_VIRTUALLY_FRAME" val="{&quot;height&quot;:482,&quot;left&quot;:127.5,&quot;top&quot;:20.5,&quot;width&quot;:571.25}"/>
</p:tagLst>
</file>

<file path=ppt/tags/tag317.xml><?xml version="1.0" encoding="utf-8"?>
<p:tagLst xmlns:p="http://schemas.openxmlformats.org/presentationml/2006/main">
  <p:tag name="AS_UNIQUEID" val="6962"/>
  <p:tag name="KSO_WM_DIAGRAM_VIRTUALLY_FRAME" val="{&quot;height&quot;:482,&quot;left&quot;:127.5,&quot;top&quot;:20.5,&quot;width&quot;:571.25}"/>
</p:tagLst>
</file>

<file path=ppt/tags/tag318.xml><?xml version="1.0" encoding="utf-8"?>
<p:tagLst xmlns:p="http://schemas.openxmlformats.org/presentationml/2006/main">
  <p:tag name="AS_UNIQUEID" val="6963"/>
  <p:tag name="KSO_WM_DIAGRAM_VIRTUALLY_FRAME" val="{&quot;height&quot;:482,&quot;left&quot;:127.5,&quot;top&quot;:20.5,&quot;width&quot;:571.25}"/>
</p:tagLst>
</file>

<file path=ppt/tags/tag319.xml><?xml version="1.0" encoding="utf-8"?>
<p:tagLst xmlns:p="http://schemas.openxmlformats.org/presentationml/2006/main">
  <p:tag name="AS_UNIQUEID" val="6964"/>
  <p:tag name="KSO_WM_DIAGRAM_VIRTUALLY_FRAME" val="{&quot;height&quot;:482,&quot;left&quot;:127.5,&quot;top&quot;:20.5,&quot;width&quot;:571.25}"/>
</p:tagLst>
</file>

<file path=ppt/tags/tag32.xml><?xml version="1.0" encoding="utf-8"?>
<p:tagLst xmlns:p="http://schemas.openxmlformats.org/presentationml/2006/main">
  <p:tag name="AS_UNIQUEID" val="63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p="http://schemas.openxmlformats.org/presentationml/2006/main">
  <p:tag name="AS_UNIQUEID" val="6965"/>
  <p:tag name="KSO_WM_DIAGRAM_VIRTUALLY_FRAME" val="{&quot;height&quot;:482,&quot;left&quot;:127.5,&quot;top&quot;:20.5,&quot;width&quot;:571.25}"/>
</p:tagLst>
</file>

<file path=ppt/tags/tag321.xml><?xml version="1.0" encoding="utf-8"?>
<p:tagLst xmlns:p="http://schemas.openxmlformats.org/presentationml/2006/main">
  <p:tag name="AS_UNIQUEID" val="6966"/>
</p:tagLst>
</file>

<file path=ppt/tags/tag3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3.xml><?xml version="1.0" encoding="utf-8"?>
<p:tagLst xmlns:p="http://schemas.openxmlformats.org/presentationml/2006/main">
  <p:tag name="AS_UNIQUEID" val="6967"/>
</p:tagLst>
</file>

<file path=ppt/tags/tag324.xml><?xml version="1.0" encoding="utf-8"?>
<p:tagLst xmlns:p="http://schemas.openxmlformats.org/presentationml/2006/main">
  <p:tag name="AS_UNIQUEID" val="1725"/>
</p:tagLst>
</file>

<file path=ppt/tags/tag325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6.xml><?xml version="1.0" encoding="utf-8"?>
<p:tagLst xmlns:p="http://schemas.openxmlformats.org/presentationml/2006/main">
  <p:tag name="AS_UNIQUEID" val="1727"/>
  <p:tag name="KSO_WM_BEAUTIFY_FLAG" val=""/>
</p:tagLst>
</file>

<file path=ppt/tags/tag327.xml><?xml version="1.0" encoding="utf-8"?>
<p:tagLst xmlns:p="http://schemas.openxmlformats.org/presentationml/2006/main">
  <p:tag name="AS_UNIQUEID" val="1728"/>
</p:tagLst>
</file>

<file path=ppt/tags/tag328.xml><?xml version="1.0" encoding="utf-8"?>
<p:tagLst xmlns:p="http://schemas.openxmlformats.org/presentationml/2006/main">
  <p:tag name="AS_UNIQUEID" val="1729"/>
  <p:tag name="KSO_WM_BEAUTIFY_FLAG" val=""/>
</p:tagLst>
</file>

<file path=ppt/tags/tag329.xml><?xml version="1.0" encoding="utf-8"?>
<p:tagLst xmlns:p="http://schemas.openxmlformats.org/presentationml/2006/main">
  <p:tag name="AS_UNIQUEID" val="1731"/>
  <p:tag name="KSO_WM_BEAUTIFY_FLAG" val=""/>
</p:tagLst>
</file>

<file path=ppt/tags/tag33.xml><?xml version="1.0" encoding="utf-8"?>
<p:tagLst xmlns:p="http://schemas.openxmlformats.org/presentationml/2006/main">
  <p:tag name="AS_UNIQUEID" val="63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p="http://schemas.openxmlformats.org/presentationml/2006/main">
  <p:tag name="AS_UNIQUEID" val="1732"/>
  <p:tag name="KSO_WM_BEAUTIFY_FLAG" val=""/>
</p:tagLst>
</file>

<file path=ppt/tags/tag331.xml><?xml version="1.0" encoding="utf-8"?>
<p:tagLst xmlns:p="http://schemas.openxmlformats.org/presentationml/2006/main">
  <p:tag name="AS_UNIQUEID" val="6968"/>
</p:tagLst>
</file>

<file path=ppt/tags/tag332.xml><?xml version="1.0" encoding="utf-8"?>
<p:tagLst xmlns:p="http://schemas.openxmlformats.org/presentationml/2006/main">
  <p:tag name="AS_UNIQUEID" val="6969"/>
</p:tagLst>
</file>

<file path=ppt/tags/tag333.xml><?xml version="1.0" encoding="utf-8"?>
<p:tagLst xmlns:p="http://schemas.openxmlformats.org/presentationml/2006/main">
  <p:tag name="AS_UNIQUEID" val="6970"/>
</p:tagLst>
</file>

<file path=ppt/tags/tag334.xml><?xml version="1.0" encoding="utf-8"?>
<p:tagLst xmlns:p="http://schemas.openxmlformats.org/presentationml/2006/main">
  <p:tag name="AS_UNIQUEID" val="6971"/>
</p:tagLst>
</file>

<file path=ppt/tags/tag335.xml><?xml version="1.0" encoding="utf-8"?>
<p:tagLst xmlns:p="http://schemas.openxmlformats.org/presentationml/2006/main">
  <p:tag name="AS_UNIQUEID" val="6972"/>
</p:tagLst>
</file>

<file path=ppt/tags/tag336.xml><?xml version="1.0" encoding="utf-8"?>
<p:tagLst xmlns:p="http://schemas.openxmlformats.org/presentationml/2006/main">
  <p:tag name="AS_UNIQUEID" val="6973"/>
</p:tagLst>
</file>

<file path=ppt/tags/tag337.xml><?xml version="1.0" encoding="utf-8"?>
<p:tagLst xmlns:p="http://schemas.openxmlformats.org/presentationml/2006/main">
  <p:tag name="AS_UNIQUEID" val="6974"/>
</p:tagLst>
</file>

<file path=ppt/tags/tag338.xml><?xml version="1.0" encoding="utf-8"?>
<p:tagLst xmlns:p="http://schemas.openxmlformats.org/presentationml/2006/main">
  <p:tag name="AS_UNIQUEID" val="6975"/>
</p:tagLst>
</file>

<file path=ppt/tags/tag339.xml><?xml version="1.0" encoding="utf-8"?>
<p:tagLst xmlns:p="http://schemas.openxmlformats.org/presentationml/2006/main">
  <p:tag name="AS_UNIQUEID" val="6976"/>
</p:tagLst>
</file>

<file path=ppt/tags/tag34.xml><?xml version="1.0" encoding="utf-8"?>
<p:tagLst xmlns:p="http://schemas.openxmlformats.org/presentationml/2006/main">
  <p:tag name="AS_UNIQUEID" val="63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p="http://schemas.openxmlformats.org/presentationml/2006/main">
  <p:tag name="AS_UNIQUEID" val="6977"/>
</p:tagLst>
</file>

<file path=ppt/tags/tag3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2.xml><?xml version="1.0" encoding="utf-8"?>
<p:tagLst xmlns:p="http://schemas.openxmlformats.org/presentationml/2006/main">
  <p:tag name="AS_UNIQUEID" val="6978"/>
</p:tagLst>
</file>

<file path=ppt/tags/tag343.xml><?xml version="1.0" encoding="utf-8"?>
<p:tagLst xmlns:p="http://schemas.openxmlformats.org/presentationml/2006/main">
  <p:tag name="AS_UNIQUEID" val="1725"/>
</p:tagLst>
</file>

<file path=ppt/tags/tag344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45.xml><?xml version="1.0" encoding="utf-8"?>
<p:tagLst xmlns:p="http://schemas.openxmlformats.org/presentationml/2006/main">
  <p:tag name="AS_UNIQUEID" val="1727"/>
  <p:tag name="KSO_WM_BEAUTIFY_FLAG" val=""/>
</p:tagLst>
</file>

<file path=ppt/tags/tag346.xml><?xml version="1.0" encoding="utf-8"?>
<p:tagLst xmlns:p="http://schemas.openxmlformats.org/presentationml/2006/main">
  <p:tag name="AS_UNIQUEID" val="1728"/>
</p:tagLst>
</file>

<file path=ppt/tags/tag347.xml><?xml version="1.0" encoding="utf-8"?>
<p:tagLst xmlns:p="http://schemas.openxmlformats.org/presentationml/2006/main">
  <p:tag name="AS_UNIQUEID" val="1729"/>
  <p:tag name="KSO_WM_BEAUTIFY_FLAG" val=""/>
</p:tagLst>
</file>

<file path=ppt/tags/tag348.xml><?xml version="1.0" encoding="utf-8"?>
<p:tagLst xmlns:p="http://schemas.openxmlformats.org/presentationml/2006/main">
  <p:tag name="AS_UNIQUEID" val="1731"/>
  <p:tag name="KSO_WM_BEAUTIFY_FLAG" val=""/>
</p:tagLst>
</file>

<file path=ppt/tags/tag349.xml><?xml version="1.0" encoding="utf-8"?>
<p:tagLst xmlns:p="http://schemas.openxmlformats.org/presentationml/2006/main">
  <p:tag name="AS_UNIQUEID" val="1732"/>
  <p:tag name="KSO_WM_BEAUTIFY_FLAG" val=""/>
</p:tagLst>
</file>

<file path=ppt/tags/tag35.xml><?xml version="1.0" encoding="utf-8"?>
<p:tagLst xmlns:p="http://schemas.openxmlformats.org/presentationml/2006/main">
  <p:tag name="AS_UNIQUEID" val="6855"/>
</p:tagLst>
</file>

<file path=ppt/tags/tag350.xml><?xml version="1.0" encoding="utf-8"?>
<p:tagLst xmlns:p="http://schemas.openxmlformats.org/presentationml/2006/main">
  <p:tag name="AS_UNIQUEID" val="6979"/>
</p:tagLst>
</file>

<file path=ppt/tags/tag351.xml><?xml version="1.0" encoding="utf-8"?>
<p:tagLst xmlns:p="http://schemas.openxmlformats.org/presentationml/2006/main">
  <p:tag name="AS_UNIQUEID" val="4136"/>
</p:tagLst>
</file>

<file path=ppt/tags/tag352.xml><?xml version="1.0" encoding="utf-8"?>
<p:tagLst xmlns:p="http://schemas.openxmlformats.org/presentationml/2006/main">
  <p:tag name="AS_UNIQUEID" val="4138"/>
</p:tagLst>
</file>

<file path=ppt/tags/tag353.xml><?xml version="1.0" encoding="utf-8"?>
<p:tagLst xmlns:p="http://schemas.openxmlformats.org/presentationml/2006/main">
  <p:tag name="AS_UNIQUEID" val="4139"/>
</p:tagLst>
</file>

<file path=ppt/tags/tag354.xml><?xml version="1.0" encoding="utf-8"?>
<p:tagLst xmlns:p="http://schemas.openxmlformats.org/presentationml/2006/main">
  <p:tag name="AS_UNIQUEID" val="6980"/>
</p:tagLst>
</file>

<file path=ppt/tags/tag355.xml><?xml version="1.0" encoding="utf-8"?>
<p:tagLst xmlns:p="http://schemas.openxmlformats.org/presentationml/2006/main">
  <p:tag name="AS_UNIQUEID" val="6981"/>
</p:tagLst>
</file>

<file path=ppt/tags/tag3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7.xml><?xml version="1.0" encoding="utf-8"?>
<p:tagLst xmlns:p="http://schemas.openxmlformats.org/presentationml/2006/main">
  <p:tag name="AS_UNIQUEID" val="6982"/>
</p:tagLst>
</file>

<file path=ppt/tags/tag358.xml><?xml version="1.0" encoding="utf-8"?>
<p:tagLst xmlns:p="http://schemas.openxmlformats.org/presentationml/2006/main">
  <p:tag name="AS_UNIQUEID" val="1725"/>
</p:tagLst>
</file>

<file path=ppt/tags/tag359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.xml><?xml version="1.0" encoding="utf-8"?>
<p:tagLst xmlns:p="http://schemas.openxmlformats.org/presentationml/2006/main">
  <p:tag name="AS_UNIQUEID" val="63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60.xml><?xml version="1.0" encoding="utf-8"?>
<p:tagLst xmlns:p="http://schemas.openxmlformats.org/presentationml/2006/main">
  <p:tag name="AS_UNIQUEID" val="1727"/>
  <p:tag name="KSO_WM_BEAUTIFY_FLAG" val=""/>
</p:tagLst>
</file>

<file path=ppt/tags/tag361.xml><?xml version="1.0" encoding="utf-8"?>
<p:tagLst xmlns:p="http://schemas.openxmlformats.org/presentationml/2006/main">
  <p:tag name="AS_UNIQUEID" val="1728"/>
</p:tagLst>
</file>

<file path=ppt/tags/tag362.xml><?xml version="1.0" encoding="utf-8"?>
<p:tagLst xmlns:p="http://schemas.openxmlformats.org/presentationml/2006/main">
  <p:tag name="AS_UNIQUEID" val="1729"/>
  <p:tag name="KSO_WM_BEAUTIFY_FLAG" val=""/>
</p:tagLst>
</file>

<file path=ppt/tags/tag363.xml><?xml version="1.0" encoding="utf-8"?>
<p:tagLst xmlns:p="http://schemas.openxmlformats.org/presentationml/2006/main">
  <p:tag name="AS_UNIQUEID" val="1731"/>
  <p:tag name="KSO_WM_BEAUTIFY_FLAG" val=""/>
</p:tagLst>
</file>

<file path=ppt/tags/tag364.xml><?xml version="1.0" encoding="utf-8"?>
<p:tagLst xmlns:p="http://schemas.openxmlformats.org/presentationml/2006/main">
  <p:tag name="AS_UNIQUEID" val="1732"/>
  <p:tag name="KSO_WM_BEAUTIFY_FLAG" val=""/>
</p:tagLst>
</file>

<file path=ppt/tags/tag365.xml><?xml version="1.0" encoding="utf-8"?>
<p:tagLst xmlns:p="http://schemas.openxmlformats.org/presentationml/2006/main">
  <p:tag name="AS_UNIQUEID" val="6983"/>
</p:tagLst>
</file>

<file path=ppt/tags/tag366.xml><?xml version="1.0" encoding="utf-8"?>
<p:tagLst xmlns:p="http://schemas.openxmlformats.org/presentationml/2006/main">
  <p:tag name="AS_UNIQUEID" val="6984"/>
</p:tagLst>
</file>

<file path=ppt/tags/tag367.xml><?xml version="1.0" encoding="utf-8"?>
<p:tagLst xmlns:p="http://schemas.openxmlformats.org/presentationml/2006/main">
  <p:tag name="AS_UNIQUEID" val="6985"/>
</p:tagLst>
</file>

<file path=ppt/tags/tag368.xml><?xml version="1.0" encoding="utf-8"?>
<p:tagLst xmlns:p="http://schemas.openxmlformats.org/presentationml/2006/main">
  <p:tag name="AS_UNIQUEID" val="7029"/>
</p:tagLst>
</file>

<file path=ppt/tags/tag3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AS_UNIQUEID" val="6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70.xml><?xml version="1.0" encoding="utf-8"?>
<p:tagLst xmlns:p="http://schemas.openxmlformats.org/presentationml/2006/main">
  <p:tag name="AS_UNIQUEID" val="6986"/>
</p:tagLst>
</file>

<file path=ppt/tags/tag371.xml><?xml version="1.0" encoding="utf-8"?>
<p:tagLst xmlns:p="http://schemas.openxmlformats.org/presentationml/2006/main">
  <p:tag name="AS_UNIQUEID" val="1725"/>
</p:tagLst>
</file>

<file path=ppt/tags/tag372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3.xml><?xml version="1.0" encoding="utf-8"?>
<p:tagLst xmlns:p="http://schemas.openxmlformats.org/presentationml/2006/main">
  <p:tag name="AS_UNIQUEID" val="1727"/>
  <p:tag name="KSO_WM_BEAUTIFY_FLAG" val=""/>
</p:tagLst>
</file>

<file path=ppt/tags/tag374.xml><?xml version="1.0" encoding="utf-8"?>
<p:tagLst xmlns:p="http://schemas.openxmlformats.org/presentationml/2006/main">
  <p:tag name="AS_UNIQUEID" val="1728"/>
</p:tagLst>
</file>

<file path=ppt/tags/tag375.xml><?xml version="1.0" encoding="utf-8"?>
<p:tagLst xmlns:p="http://schemas.openxmlformats.org/presentationml/2006/main">
  <p:tag name="AS_UNIQUEID" val="1729"/>
  <p:tag name="KSO_WM_BEAUTIFY_FLAG" val=""/>
</p:tagLst>
</file>

<file path=ppt/tags/tag376.xml><?xml version="1.0" encoding="utf-8"?>
<p:tagLst xmlns:p="http://schemas.openxmlformats.org/presentationml/2006/main">
  <p:tag name="AS_UNIQUEID" val="1731"/>
  <p:tag name="KSO_WM_BEAUTIFY_FLAG" val=""/>
</p:tagLst>
</file>

<file path=ppt/tags/tag377.xml><?xml version="1.0" encoding="utf-8"?>
<p:tagLst xmlns:p="http://schemas.openxmlformats.org/presentationml/2006/main">
  <p:tag name="AS_UNIQUEID" val="1732"/>
  <p:tag name="KSO_WM_BEAUTIFY_FLAG" val=""/>
</p:tagLst>
</file>

<file path=ppt/tags/tag378.xml><?xml version="1.0" encoding="utf-8"?>
<p:tagLst xmlns:p="http://schemas.openxmlformats.org/presentationml/2006/main">
  <p:tag name="AS_UNIQUEID" val="6987"/>
</p:tagLst>
</file>

<file path=ppt/tags/tag379.xml><?xml version="1.0" encoding="utf-8"?>
<p:tagLst xmlns:p="http://schemas.openxmlformats.org/presentationml/2006/main">
  <p:tag name="AS_UNIQUEID" val="6988"/>
</p:tagLst>
</file>

<file path=ppt/tags/tag38.xml><?xml version="1.0" encoding="utf-8"?>
<p:tagLst xmlns:p="http://schemas.openxmlformats.org/presentationml/2006/main">
  <p:tag name="AS_UNIQUEID" val="63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p="http://schemas.openxmlformats.org/presentationml/2006/main">
  <p:tag name="AS_UNIQUEID" val="6989"/>
</p:tagLst>
</file>

<file path=ppt/tags/tag381.xml><?xml version="1.0" encoding="utf-8"?>
<p:tagLst xmlns:p="http://schemas.openxmlformats.org/presentationml/2006/main">
  <p:tag name="AS_UNIQUEID" val="6990"/>
</p:tagLst>
</file>

<file path=ppt/tags/tag3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3.xml><?xml version="1.0" encoding="utf-8"?>
<p:tagLst xmlns:p="http://schemas.openxmlformats.org/presentationml/2006/main">
  <p:tag name="AS_UNIQUEID" val="6991"/>
</p:tagLst>
</file>

<file path=ppt/tags/tag384.xml><?xml version="1.0" encoding="utf-8"?>
<p:tagLst xmlns:p="http://schemas.openxmlformats.org/presentationml/2006/main">
  <p:tag name="AS_UNIQUEID" val="1725"/>
</p:tagLst>
</file>

<file path=ppt/tags/tag385.xml><?xml version="1.0" encoding="utf-8"?>
<p:tagLst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6.xml><?xml version="1.0" encoding="utf-8"?>
<p:tagLst xmlns:p="http://schemas.openxmlformats.org/presentationml/2006/main">
  <p:tag name="AS_UNIQUEID" val="1727"/>
  <p:tag name="KSO_WM_BEAUTIFY_FLAG" val=""/>
</p:tagLst>
</file>

<file path=ppt/tags/tag387.xml><?xml version="1.0" encoding="utf-8"?>
<p:tagLst xmlns:p="http://schemas.openxmlformats.org/presentationml/2006/main">
  <p:tag name="AS_UNIQUEID" val="1728"/>
</p:tagLst>
</file>

<file path=ppt/tags/tag388.xml><?xml version="1.0" encoding="utf-8"?>
<p:tagLst xmlns:p="http://schemas.openxmlformats.org/presentationml/2006/main">
  <p:tag name="AS_UNIQUEID" val="1729"/>
  <p:tag name="KSO_WM_BEAUTIFY_FLAG" val=""/>
</p:tagLst>
</file>

<file path=ppt/tags/tag389.xml><?xml version="1.0" encoding="utf-8"?>
<p:tagLst xmlns:p="http://schemas.openxmlformats.org/presentationml/2006/main">
  <p:tag name="AS_UNIQUEID" val="1731"/>
  <p:tag name="KSO_WM_BEAUTIFY_FLAG" val=""/>
</p:tagLst>
</file>

<file path=ppt/tags/tag39.xml><?xml version="1.0" encoding="utf-8"?>
<p:tagLst xmlns:p="http://schemas.openxmlformats.org/presentationml/2006/main">
  <p:tag name="AS_UNIQUEID" val="63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p="http://schemas.openxmlformats.org/presentationml/2006/main">
  <p:tag name="AS_UNIQUEID" val="1732"/>
  <p:tag name="KSO_WM_BEAUTIFY_FLAG" val=""/>
</p:tagLst>
</file>

<file path=ppt/tags/tag391.xml><?xml version="1.0" encoding="utf-8"?>
<p:tagLst xmlns:p="http://schemas.openxmlformats.org/presentationml/2006/main">
  <p:tag name="AS_UNIQUEID" val="6992"/>
</p:tagLst>
</file>

<file path=ppt/tags/tag392.xml><?xml version="1.0" encoding="utf-8"?>
<p:tagLst xmlns:p="http://schemas.openxmlformats.org/presentationml/2006/main">
  <p:tag name="AS_UNIQUEID" val="63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93.xml><?xml version="1.0" encoding="utf-8"?>
<p:tagLst xmlns:p="http://schemas.openxmlformats.org/presentationml/2006/main">
  <p:tag name="AS_UNIQUEID" val="63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5.xml><?xml version="1.0" encoding="utf-8"?>
<p:tagLst xmlns:p="http://schemas.openxmlformats.org/presentationml/2006/main">
  <p:tag name="AS_UNIQUEID" val="6993"/>
</p:tagLst>
</file>

<file path=ppt/tags/tag396.xml><?xml version="1.0" encoding="utf-8"?>
<p:tagLst xmlns:p="http://schemas.openxmlformats.org/presentationml/2006/main">
  <p:tag name="AS_UNIQUEID" val="2307"/>
</p:tagLst>
</file>

<file path=ppt/tags/tag397.xml><?xml version="1.0" encoding="utf-8"?>
<p:tagLst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98.xml><?xml version="1.0" encoding="utf-8"?>
<p:tagLst xmlns:p="http://schemas.openxmlformats.org/presentationml/2006/main">
  <p:tag name="AS_UNIQUEID" val="2309"/>
  <p:tag name="KSO_WM_BEAUTIFY_FLAG" val=""/>
</p:tagLst>
</file>

<file path=ppt/tags/tag399.xml><?xml version="1.0" encoding="utf-8"?>
<p:tagLst xmlns:p="http://schemas.openxmlformats.org/presentationml/2006/main">
  <p:tag name="AS_UNIQUEID" val="2310"/>
</p:tagLst>
</file>

<file path=ppt/tags/tag4.xml><?xml version="1.0" encoding="utf-8"?>
<p:tagLst xmlns:p="http://schemas.openxmlformats.org/presentationml/2006/main">
  <p:tag name="AS_UNIQUEID" val="63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6856"/>
</p:tagLst>
</file>

<file path=ppt/tags/tag400.xml><?xml version="1.0" encoding="utf-8"?>
<p:tagLst xmlns:p="http://schemas.openxmlformats.org/presentationml/2006/main">
  <p:tag name="AS_UNIQUEID" val="2311"/>
  <p:tag name="KSO_WM_BEAUTIFY_FLAG" val=""/>
</p:tagLst>
</file>

<file path=ppt/tags/tag401.xml><?xml version="1.0" encoding="utf-8"?>
<p:tagLst xmlns:p="http://schemas.openxmlformats.org/presentationml/2006/main">
  <p:tag name="AS_UNIQUEID" val="2313"/>
  <p:tag name="KSO_WM_BEAUTIFY_FLAG" val=""/>
</p:tagLst>
</file>

<file path=ppt/tags/tag402.xml><?xml version="1.0" encoding="utf-8"?>
<p:tagLst xmlns:p="http://schemas.openxmlformats.org/presentationml/2006/main">
  <p:tag name="AS_UNIQUEID" val="2314"/>
  <p:tag name="KSO_WM_BEAUTIFY_FLAG" val=""/>
</p:tagLst>
</file>

<file path=ppt/tags/tag403.xml><?xml version="1.0" encoding="utf-8"?>
<p:tagLst xmlns:p="http://schemas.openxmlformats.org/presentationml/2006/main">
  <p:tag name="AS_UNIQUEID" val="6994"/>
</p:tagLst>
</file>

<file path=ppt/tags/tag404.xml><?xml version="1.0" encoding="utf-8"?>
<p:tagLst xmlns:p="http://schemas.openxmlformats.org/presentationml/2006/main">
  <p:tag name="AS_UNIQUEID" val="6995"/>
</p:tagLst>
</file>

<file path=ppt/tags/tag405.xml><?xml version="1.0" encoding="utf-8"?>
<p:tagLst xmlns:p="http://schemas.openxmlformats.org/presentationml/2006/main">
  <p:tag name="AS_UNIQUEID" val="2307"/>
</p:tagLst>
</file>

<file path=ppt/tags/tag406.xml><?xml version="1.0" encoding="utf-8"?>
<p:tagLst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07.xml><?xml version="1.0" encoding="utf-8"?>
<p:tagLst xmlns:p="http://schemas.openxmlformats.org/presentationml/2006/main">
  <p:tag name="AS_UNIQUEID" val="2309"/>
  <p:tag name="KSO_WM_BEAUTIFY_FLAG" val=""/>
</p:tagLst>
</file>

<file path=ppt/tags/tag408.xml><?xml version="1.0" encoding="utf-8"?>
<p:tagLst xmlns:p="http://schemas.openxmlformats.org/presentationml/2006/main">
  <p:tag name="AS_UNIQUEID" val="2310"/>
</p:tagLst>
</file>

<file path=ppt/tags/tag409.xml><?xml version="1.0" encoding="utf-8"?>
<p:tagLst xmlns:p="http://schemas.openxmlformats.org/presentationml/2006/main">
  <p:tag name="AS_UNIQUEID" val="2311"/>
  <p:tag name="KSO_WM_BEAUTIFY_FLAG" val=""/>
</p:tagLst>
</file>

<file path=ppt/tags/tag41.xml><?xml version="1.0" encoding="utf-8"?>
<p:tagLst xmlns:p="http://schemas.openxmlformats.org/presentationml/2006/main">
  <p:tag name="AS_UNIQUEID" val="63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10.xml><?xml version="1.0" encoding="utf-8"?>
<p:tagLst xmlns:p="http://schemas.openxmlformats.org/presentationml/2006/main">
  <p:tag name="AS_UNIQUEID" val="2313"/>
  <p:tag name="KSO_WM_BEAUTIFY_FLAG" val=""/>
</p:tagLst>
</file>

<file path=ppt/tags/tag411.xml><?xml version="1.0" encoding="utf-8"?>
<p:tagLst xmlns:p="http://schemas.openxmlformats.org/presentationml/2006/main">
  <p:tag name="AS_UNIQUEID" val="2314"/>
  <p:tag name="KSO_WM_BEAUTIFY_FLAG" val=""/>
</p:tagLst>
</file>

<file path=ppt/tags/tag412.xml><?xml version="1.0" encoding="utf-8"?>
<p:tagLst xmlns:p="http://schemas.openxmlformats.org/presentationml/2006/main">
  <p:tag name="AS_UNIQUEID" val="6996"/>
</p:tagLst>
</file>

<file path=ppt/tags/tag413.xml><?xml version="1.0" encoding="utf-8"?>
<p:tagLst xmlns:p="http://schemas.openxmlformats.org/presentationml/2006/main">
  <p:tag name="AS_UNIQUEID" val="6997"/>
</p:tagLst>
</file>

<file path=ppt/tags/tag414.xml><?xml version="1.0" encoding="utf-8"?>
<p:tagLst xmlns:p="http://schemas.openxmlformats.org/presentationml/2006/main">
  <p:tag name="AS_UNIQUEID" val="6998"/>
</p:tagLst>
</file>

<file path=ppt/tags/tag415.xml><?xml version="1.0" encoding="utf-8"?>
<p:tagLst xmlns:p="http://schemas.openxmlformats.org/presentationml/2006/main">
  <p:tag name="AS_UNIQUEID" val="6999"/>
</p:tagLst>
</file>

<file path=ppt/tags/tag416.xml><?xml version="1.0" encoding="utf-8"?>
<p:tagLst xmlns:p="http://schemas.openxmlformats.org/presentationml/2006/main">
  <p:tag name="AS_UNIQUEID" val="7000"/>
</p:tagLst>
</file>

<file path=ppt/tags/tag417.xml><?xml version="1.0" encoding="utf-8"?>
<p:tagLst xmlns:p="http://schemas.openxmlformats.org/presentationml/2006/main">
  <p:tag name="AS_UNIQUEID" val="7001"/>
</p:tagLst>
</file>

<file path=ppt/tags/tag418.xml><?xml version="1.0" encoding="utf-8"?>
<p:tagLst xmlns:p="http://schemas.openxmlformats.org/presentationml/2006/main">
  <p:tag name="AS_UNIQUEID" val="7002"/>
</p:tagLst>
</file>

<file path=ppt/tags/tag419.xml><?xml version="1.0" encoding="utf-8"?>
<p:tagLst xmlns:p="http://schemas.openxmlformats.org/presentationml/2006/main">
  <p:tag name="AS_UNIQUEID" val="7003"/>
</p:tagLst>
</file>

<file path=ppt/tags/tag42.xml><?xml version="1.0" encoding="utf-8"?>
<p:tagLst xmlns:p="http://schemas.openxmlformats.org/presentationml/2006/main">
  <p:tag name="AS_UNIQUEID" val="63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p="http://schemas.openxmlformats.org/presentationml/2006/main">
  <p:tag name="AS_UNIQUEID" val="7004"/>
</p:tagLst>
</file>

<file path=ppt/tags/tag421.xml><?xml version="1.0" encoding="utf-8"?>
<p:tagLst xmlns:p="http://schemas.openxmlformats.org/presentationml/2006/main">
  <p:tag name="AS_UNIQUEID" val="7005"/>
</p:tagLst>
</file>

<file path=ppt/tags/tag422.xml><?xml version="1.0" encoding="utf-8"?>
<p:tagLst xmlns:p="http://schemas.openxmlformats.org/presentationml/2006/main">
  <p:tag name="AS_UNIQUEID" val="7006"/>
</p:tagLst>
</file>

<file path=ppt/tags/tag423.xml><?xml version="1.0" encoding="utf-8"?>
<p:tagLst xmlns:p="http://schemas.openxmlformats.org/presentationml/2006/main">
  <p:tag name="AS_UNIQUEID" val="7007"/>
</p:tagLst>
</file>

<file path=ppt/tags/tag424.xml><?xml version="1.0" encoding="utf-8"?>
<p:tagLst xmlns:p="http://schemas.openxmlformats.org/presentationml/2006/main">
  <p:tag name="AS_UNIQUEID" val="7008"/>
</p:tagLst>
</file>

<file path=ppt/tags/tag425.xml><?xml version="1.0" encoding="utf-8"?>
<p:tagLst xmlns:p="http://schemas.openxmlformats.org/presentationml/2006/main">
  <p:tag name="AS_UNIQUEID" val="2307"/>
</p:tagLst>
</file>

<file path=ppt/tags/tag426.xml><?xml version="1.0" encoding="utf-8"?>
<p:tagLst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7.xml><?xml version="1.0" encoding="utf-8"?>
<p:tagLst xmlns:p="http://schemas.openxmlformats.org/presentationml/2006/main">
  <p:tag name="AS_UNIQUEID" val="2309"/>
  <p:tag name="KSO_WM_BEAUTIFY_FLAG" val=""/>
</p:tagLst>
</file>

<file path=ppt/tags/tag428.xml><?xml version="1.0" encoding="utf-8"?>
<p:tagLst xmlns:p="http://schemas.openxmlformats.org/presentationml/2006/main">
  <p:tag name="AS_UNIQUEID" val="2310"/>
</p:tagLst>
</file>

<file path=ppt/tags/tag429.xml><?xml version="1.0" encoding="utf-8"?>
<p:tagLst xmlns:p="http://schemas.openxmlformats.org/presentationml/2006/main">
  <p:tag name="AS_UNIQUEID" val="2311"/>
  <p:tag name="KSO_WM_BEAUTIFY_FLAG" val=""/>
</p:tagLst>
</file>

<file path=ppt/tags/tag43.xml><?xml version="1.0" encoding="utf-8"?>
<p:tagLst xmlns:p="http://schemas.openxmlformats.org/presentationml/2006/main">
  <p:tag name="AS_UNIQUEID" val="63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p="http://schemas.openxmlformats.org/presentationml/2006/main">
  <p:tag name="AS_UNIQUEID" val="2313"/>
  <p:tag name="KSO_WM_BEAUTIFY_FLAG" val=""/>
</p:tagLst>
</file>

<file path=ppt/tags/tag431.xml><?xml version="1.0" encoding="utf-8"?>
<p:tagLst xmlns:p="http://schemas.openxmlformats.org/presentationml/2006/main">
  <p:tag name="AS_UNIQUEID" val="2314"/>
  <p:tag name="KSO_WM_BEAUTIFY_FLAG" val=""/>
</p:tagLst>
</file>

<file path=ppt/tags/tag432.xml><?xml version="1.0" encoding="utf-8"?>
<p:tagLst xmlns:p="http://schemas.openxmlformats.org/presentationml/2006/main">
  <p:tag name="AS_UNIQUEID" val="7009"/>
</p:tagLst>
</file>

<file path=ppt/tags/tag433.xml><?xml version="1.0" encoding="utf-8"?>
<p:tagLst xmlns:p="http://schemas.openxmlformats.org/presentationml/2006/main">
  <p:tag name="AS_UNIQUEID" val="7010"/>
</p:tagLst>
</file>

<file path=ppt/tags/tag434.xml><?xml version="1.0" encoding="utf-8"?>
<p:tagLst xmlns:p="http://schemas.openxmlformats.org/presentationml/2006/main">
  <p:tag name="AS_UNIQUEID" val="7011"/>
</p:tagLst>
</file>

<file path=ppt/tags/tag435.xml><?xml version="1.0" encoding="utf-8"?>
<p:tagLst xmlns:p="http://schemas.openxmlformats.org/presentationml/2006/main">
  <p:tag name="AS_UNIQUEID" val="6823"/>
</p:tagLst>
</file>

<file path=ppt/tags/tag436.xml><?xml version="1.0" encoding="utf-8"?>
<p:tagLst xmlns:p="http://schemas.openxmlformats.org/presentationml/2006/main">
  <p:tag name="AS_UNIQUEID" val="2307"/>
</p:tagLst>
</file>

<file path=ppt/tags/tag437.xml><?xml version="1.0" encoding="utf-8"?>
<p:tagLst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38.xml><?xml version="1.0" encoding="utf-8"?>
<p:tagLst xmlns:p="http://schemas.openxmlformats.org/presentationml/2006/main">
  <p:tag name="AS_UNIQUEID" val="2309"/>
  <p:tag name="KSO_WM_BEAUTIFY_FLAG" val=""/>
</p:tagLst>
</file>

<file path=ppt/tags/tag439.xml><?xml version="1.0" encoding="utf-8"?>
<p:tagLst xmlns:p="http://schemas.openxmlformats.org/presentationml/2006/main">
  <p:tag name="AS_UNIQUEID" val="2310"/>
</p:tagLst>
</file>

<file path=ppt/tags/tag44.xml><?xml version="1.0" encoding="utf-8"?>
<p:tagLst xmlns:p="http://schemas.openxmlformats.org/presentationml/2006/main">
  <p:tag name="AS_UNIQUEID" val="6857"/>
</p:tagLst>
</file>

<file path=ppt/tags/tag440.xml><?xml version="1.0" encoding="utf-8"?>
<p:tagLst xmlns:p="http://schemas.openxmlformats.org/presentationml/2006/main">
  <p:tag name="AS_UNIQUEID" val="2311"/>
  <p:tag name="KSO_WM_BEAUTIFY_FLAG" val=""/>
</p:tagLst>
</file>

<file path=ppt/tags/tag441.xml><?xml version="1.0" encoding="utf-8"?>
<p:tagLst xmlns:p="http://schemas.openxmlformats.org/presentationml/2006/main">
  <p:tag name="AS_UNIQUEID" val="2313"/>
  <p:tag name="KSO_WM_BEAUTIFY_FLAG" val=""/>
</p:tagLst>
</file>

<file path=ppt/tags/tag442.xml><?xml version="1.0" encoding="utf-8"?>
<p:tagLst xmlns:p="http://schemas.openxmlformats.org/presentationml/2006/main">
  <p:tag name="AS_UNIQUEID" val="2314"/>
  <p:tag name="KSO_WM_BEAUTIFY_FLAG" val=""/>
</p:tagLst>
</file>

<file path=ppt/tags/tag443.xml><?xml version="1.0" encoding="utf-8"?>
<p:tagLst xmlns:p="http://schemas.openxmlformats.org/presentationml/2006/main">
  <p:tag name="AS_UNIQUEID" val="7012"/>
  <p:tag name="KSO_WM_DIAGRAM_VIRTUALLY_FRAME" val="{&quot;height&quot;:378.15,&quot;left&quot;:84.7,&quot;top&quot;:142.8,&quot;width&quot;:684.25}"/>
</p:tagLst>
</file>

<file path=ppt/tags/tag444.xml><?xml version="1.0" encoding="utf-8"?>
<p:tagLst xmlns:p="http://schemas.openxmlformats.org/presentationml/2006/main">
  <p:tag name="AS_UNIQUEID" val="7013"/>
  <p:tag name="KSO_WM_DIAGRAM_VIRTUALLY_FRAME" val="{&quot;height&quot;:378.15,&quot;left&quot;:84.7,&quot;top&quot;:142.8,&quot;width&quot;:684.25}"/>
</p:tagLst>
</file>

<file path=ppt/tags/tag445.xml><?xml version="1.0" encoding="utf-8"?>
<p:tagLst xmlns:p="http://schemas.openxmlformats.org/presentationml/2006/main">
  <p:tag name="AS_UNIQUEID" val="7014"/>
</p:tagLst>
</file>

<file path=ppt/tags/tag446.xml><?xml version="1.0" encoding="utf-8"?>
<p:tagLst xmlns:p="http://schemas.openxmlformats.org/presentationml/2006/main">
  <p:tag name="AS_UNIQUEID" val="7015"/>
</p:tagLst>
</file>

<file path=ppt/tags/tag447.xml><?xml version="1.0" encoding="utf-8"?>
<p:tagLst xmlns:p="http://schemas.openxmlformats.org/presentationml/2006/main">
  <p:tag name="AS_UNIQUEID" val="7016"/>
</p:tagLst>
</file>

<file path=ppt/tags/tag448.xml><?xml version="1.0" encoding="utf-8"?>
<p:tagLst xmlns:p="http://schemas.openxmlformats.org/presentationml/2006/main">
  <p:tag name="AS_UNIQUEID" val="7017"/>
</p:tagLst>
</file>

<file path=ppt/tags/tag449.xml><?xml version="1.0" encoding="utf-8"?>
<p:tagLst xmlns:p="http://schemas.openxmlformats.org/presentationml/2006/main">
  <p:tag name="AS_UNIQUEID" val="7018"/>
</p:tagLst>
</file>

<file path=ppt/tags/tag45.xml><?xml version="1.0" encoding="utf-8"?>
<p:tagLst xmlns:p="http://schemas.openxmlformats.org/presentationml/2006/main">
  <p:tag name="AS_UNIQUEID" val="63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p="http://schemas.openxmlformats.org/presentationml/2006/main">
  <p:tag name="AS_UNIQUEID" val="7019"/>
</p:tagLst>
</file>

<file path=ppt/tags/tag451.xml><?xml version="1.0" encoding="utf-8"?>
<p:tagLst xmlns:p="http://schemas.openxmlformats.org/presentationml/2006/main">
  <p:tag name="AS_UNIQUEID" val="7020"/>
</p:tagLst>
</file>

<file path=ppt/tags/tag452.xml><?xml version="1.0" encoding="utf-8"?>
<p:tagLst xmlns:p="http://schemas.openxmlformats.org/presentationml/2006/main">
  <p:tag name="AS_UNIQUEID" val="7021"/>
</p:tagLst>
</file>

<file path=ppt/tags/tag453.xml><?xml version="1.0" encoding="utf-8"?>
<p:tagLst xmlns:p="http://schemas.openxmlformats.org/presentationml/2006/main">
  <p:tag name="AS_UNIQUEID" val="7022"/>
</p:tagLst>
</file>

<file path=ppt/tags/tag454.xml><?xml version="1.0" encoding="utf-8"?>
<p:tagLst xmlns:p="http://schemas.openxmlformats.org/presentationml/2006/main">
  <p:tag name="AS_UNIQUEID" val="7023"/>
</p:tagLst>
</file>

<file path=ppt/tags/tag455.xml><?xml version="1.0" encoding="utf-8"?>
<p:tagLst xmlns:p="http://schemas.openxmlformats.org/presentationml/2006/main">
  <p:tag name="AS_UNIQUEID" val="7024"/>
</p:tagLst>
</file>

<file path=ppt/tags/tag456.xml><?xml version="1.0" encoding="utf-8"?>
<p:tagLst xmlns:p="http://schemas.openxmlformats.org/presentationml/2006/main">
  <p:tag name="AS_UNIQUEID" val="7025"/>
</p:tagLst>
</file>

<file path=ppt/tags/tag457.xml><?xml version="1.0" encoding="utf-8"?>
<p:tagLst xmlns:p="http://schemas.openxmlformats.org/presentationml/2006/main">
  <p:tag name="AS_UNIQUEID" val="7026"/>
</p:tagLst>
</file>

<file path=ppt/tags/tag458.xml><?xml version="1.0" encoding="utf-8"?>
<p:tagLst xmlns:p="http://schemas.openxmlformats.org/presentationml/2006/main">
  <p:tag name="AS_UNIQUEID" val="7027"/>
</p:tagLst>
</file>

<file path=ppt/tags/tag459.xml><?xml version="1.0" encoding="utf-8"?>
<p:tagLst xmlns:p="http://schemas.openxmlformats.org/presentationml/2006/main">
  <p:tag name="AS_UNIQUEID" val="7028"/>
</p:tagLst>
</file>

<file path=ppt/tags/tag46.xml><?xml version="1.0" encoding="utf-8"?>
<p:tagLst xmlns:p="http://schemas.openxmlformats.org/presentationml/2006/main">
  <p:tag name="AS_UNIQUEID" val="63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47.xml><?xml version="1.0" encoding="utf-8"?>
<p:tagLst xmlns:p="http://schemas.openxmlformats.org/presentationml/2006/main">
  <p:tag name="AS_UNIQUEID" val="63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p="http://schemas.openxmlformats.org/presentationml/2006/main">
  <p:tag name="AS_UNIQUEID" val="63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p="http://schemas.openxmlformats.org/presentationml/2006/main">
  <p:tag name="AS_UNIQUEID" val="63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p="http://schemas.openxmlformats.org/presentationml/2006/main">
  <p:tag name="AS_UNIQUEID" val="63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63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p="http://schemas.openxmlformats.org/presentationml/2006/main">
  <p:tag name="AS_UNIQUEID" val="6858"/>
</p:tagLst>
</file>

<file path=ppt/tags/tag52.xml><?xml version="1.0" encoding="utf-8"?>
<p:tagLst xmlns:p="http://schemas.openxmlformats.org/presentationml/2006/main">
  <p:tag name="AS_UNIQUEID" val="63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p="http://schemas.openxmlformats.org/presentationml/2006/main">
  <p:tag name="AS_UNIQUEID" val="63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p="http://schemas.openxmlformats.org/presentationml/2006/main">
  <p:tag name="AS_UNIQUEID" val="63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p="http://schemas.openxmlformats.org/presentationml/2006/main">
  <p:tag name="AS_UNIQUEID" val="63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p="http://schemas.openxmlformats.org/presentationml/2006/main">
  <p:tag name="AS_UNIQUEID" val="63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.xml><?xml version="1.0" encoding="utf-8"?>
<p:tagLst xmlns:p="http://schemas.openxmlformats.org/presentationml/2006/main">
  <p:tag name="AS_UNIQUEID" val="6859"/>
</p:tagLst>
</file>

<file path=ppt/tags/tag58.xml><?xml version="1.0" encoding="utf-8"?>
<p:tagLst xmlns:p="http://schemas.openxmlformats.org/presentationml/2006/main">
  <p:tag name="AS_UNIQUEID" val="63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p="http://schemas.openxmlformats.org/presentationml/2006/main">
  <p:tag name="AS_UNIQUEID" val="63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p="http://schemas.openxmlformats.org/presentationml/2006/main">
  <p:tag name="AS_UNIQUEID" val="63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AS_UNIQUEID" val="63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.xml><?xml version="1.0" encoding="utf-8"?>
<p:tagLst xmlns:p="http://schemas.openxmlformats.org/presentationml/2006/main">
  <p:tag name="AS_UNIQUEID" val="6385"/>
</p:tagLst>
</file>

<file path=ppt/tags/tag62.xml><?xml version="1.0" encoding="utf-8"?>
<p:tagLst xmlns:p="http://schemas.openxmlformats.org/presentationml/2006/main">
  <p:tag name="AS_UNIQUEID" val="6860"/>
</p:tagLst>
</file>

<file path=ppt/tags/tag63.xml><?xml version="1.0" encoding="utf-8"?>
<p:tagLst xmlns:p="http://schemas.openxmlformats.org/presentationml/2006/main">
  <p:tag name="AS_UNIQUEID" val="63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p="http://schemas.openxmlformats.org/presentationml/2006/main">
  <p:tag name="AS_UNIQUEID" val="63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p="http://schemas.openxmlformats.org/presentationml/2006/main">
  <p:tag name="AS_UNIQUEID" val="63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.xml><?xml version="1.0" encoding="utf-8"?>
<p:tagLst xmlns:p="http://schemas.openxmlformats.org/presentationml/2006/main">
  <p:tag name="AS_UNIQUEID" val="63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7.xml><?xml version="1.0" encoding="utf-8"?>
<p:tagLst xmlns:p="http://schemas.openxmlformats.org/presentationml/2006/main">
  <p:tag name="AS_UNIQUEID" val="63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8.xml><?xml version="1.0" encoding="utf-8"?>
<p:tagLst xmlns:p="http://schemas.openxmlformats.org/presentationml/2006/main">
  <p:tag name="AS_UNIQUEID" val="6861"/>
</p:tagLst>
</file>

<file path=ppt/tags/tag69.xml><?xml version="1.0" encoding="utf-8"?>
<p:tagLst xmlns:p="http://schemas.openxmlformats.org/presentationml/2006/main">
  <p:tag name="AS_UNIQUEID" val="6393"/>
  <p:tag name="KSO_WM_BEAUTIFY_FLAG" val="#fgm#"/>
  <p:tag name="KSO_WM_LAYOUT_CHECK_HASH" val="b80820b227f7a61bce90a36fcc36b3ef8468e9dc"/>
  <p:tag name="KSO_WM_NEWLAYOUT_ID" val="75"/>
  <p:tag name="KSO_WM_UNIT_INDEX" val="1"/>
  <p:tag name="KSO_WM_UNIT_TYPE" val="a"/>
</p:tagLst>
</file>

<file path=ppt/tags/tag7.xml><?xml version="1.0" encoding="utf-8"?>
<p:tagLst xmlns:p="http://schemas.openxmlformats.org/presentationml/2006/main">
  <p:tag name="AS_UNIQUEID" val="6851"/>
</p:tagLst>
</file>

<file path=ppt/tags/tag70.xml><?xml version="1.0" encoding="utf-8"?>
<p:tagLst xmlns:p="http://schemas.openxmlformats.org/presentationml/2006/main">
  <p:tag name="AS_UNIQUEID" val="6394"/>
  <p:tag name="KSO_WM_BEAUTIFY_FLAG" val="#fgm#"/>
  <p:tag name="KSO_WM_DIAGRAM_GROUP_CODE" val="1"/>
  <p:tag name="KSO_WM_UNIT_INDEX" val="1_1_1"/>
  <p:tag name="KSO_WM_UNIT_TYPE" val="l_h_a"/>
</p:tagLst>
</file>

<file path=ppt/tags/tag71.xml><?xml version="1.0" encoding="utf-8"?>
<p:tagLst xmlns:p="http://schemas.openxmlformats.org/presentationml/2006/main">
  <p:tag name="AS_UNIQUEID" val="6395"/>
  <p:tag name="KSO_WM_BEAUTIFY_FLAG" val="#fgm#"/>
  <p:tag name="KSO_WM_DIAGRAM_GROUP_CODE" val="1"/>
  <p:tag name="KSO_WM_UNIT_INDEX" val="1_1_1"/>
  <p:tag name="KSO_WM_UNIT_TYPE" val="l_h_f"/>
</p:tagLst>
</file>

<file path=ppt/tags/tag72.xml><?xml version="1.0" encoding="utf-8"?>
<p:tagLst xmlns:p="http://schemas.openxmlformats.org/presentationml/2006/main">
  <p:tag name="AS_UNIQUEID" val="6396"/>
  <p:tag name="KSO_WM_BEAUTIFY_FLAG" val="#fgm#"/>
  <p:tag name="KSO_WM_DIAGRAM_GROUP_CODE" val="1"/>
  <p:tag name="KSO_WM_UNIT_INDEX" val="1_2_1"/>
  <p:tag name="KSO_WM_UNIT_TYPE" val="l_h_a"/>
</p:tagLst>
</file>

<file path=ppt/tags/tag73.xml><?xml version="1.0" encoding="utf-8"?>
<p:tagLst xmlns:p="http://schemas.openxmlformats.org/presentationml/2006/main">
  <p:tag name="AS_UNIQUEID" val="6397"/>
  <p:tag name="KSO_WM_BEAUTIFY_FLAG" val="#fgm#"/>
  <p:tag name="KSO_WM_DIAGRAM_GROUP_CODE" val="1"/>
  <p:tag name="KSO_WM_UNIT_INDEX" val="1_2_1"/>
  <p:tag name="KSO_WM_UNIT_TYPE" val="l_h_f"/>
</p:tagLst>
</file>

<file path=ppt/tags/tag74.xml><?xml version="1.0" encoding="utf-8"?>
<p:tagLst xmlns:p="http://schemas.openxmlformats.org/presentationml/2006/main">
  <p:tag name="AS_UNIQUEID" val="6398"/>
  <p:tag name="KSO_WM_BEAUTIFY_FLAG" val="#fgm#"/>
  <p:tag name="KSO_WM_DIAGRAM_GROUP_CODE" val="1"/>
  <p:tag name="KSO_WM_UNIT_INDEX" val="1_3_1"/>
  <p:tag name="KSO_WM_UNIT_TYPE" val="l_h_a"/>
</p:tagLst>
</file>

<file path=ppt/tags/tag75.xml><?xml version="1.0" encoding="utf-8"?>
<p:tagLst xmlns:p="http://schemas.openxmlformats.org/presentationml/2006/main">
  <p:tag name="AS_UNIQUEID" val="6399"/>
  <p:tag name="KSO_WM_BEAUTIFY_FLAG" val="#fgm#"/>
  <p:tag name="KSO_WM_DIAGRAM_GROUP_CODE" val="1"/>
  <p:tag name="KSO_WM_UNIT_INDEX" val="1_3_1"/>
  <p:tag name="KSO_WM_UNIT_TYPE" val="l_h_f"/>
</p:tagLst>
</file>

<file path=ppt/tags/tag76.xml><?xml version="1.0" encoding="utf-8"?>
<p:tagLst xmlns:p="http://schemas.openxmlformats.org/presentationml/2006/main">
  <p:tag name="AS_UNIQUEID" val="6400"/>
  <p:tag name="KSO_WM_BEAUTIFY_FLAG" val="#fgm#"/>
  <p:tag name="KSO_WM_DIAGRAM_GROUP_CODE" val="1"/>
  <p:tag name="KSO_WM_UNIT_INDEX" val="1_4_1"/>
  <p:tag name="KSO_WM_UNIT_TYPE" val="l_h_a"/>
</p:tagLst>
</file>

<file path=ppt/tags/tag77.xml><?xml version="1.0" encoding="utf-8"?>
<p:tagLst xmlns:p="http://schemas.openxmlformats.org/presentationml/2006/main">
  <p:tag name="AS_UNIQUEID" val="6401"/>
  <p:tag name="KSO_WM_BEAUTIFY_FLAG" val="#fgm#"/>
  <p:tag name="KSO_WM_DIAGRAM_GROUP_CODE" val="1"/>
  <p:tag name="KSO_WM_UNIT_INDEX" val="1_4_1"/>
  <p:tag name="KSO_WM_UNIT_TYPE" val="l_h_f"/>
</p:tagLst>
</file>

<file path=ppt/tags/tag78.xml><?xml version="1.0" encoding="utf-8"?>
<p:tagLst xmlns:p="http://schemas.openxmlformats.org/presentationml/2006/main">
  <p:tag name="AS_UNIQUEID" val="6402"/>
  <p:tag name="KSO_WM_BEAUTIFY_FLAG" val="#fgm#"/>
  <p:tag name="KSO_WM_DIAGRAM_GROUP_CODE" val="1"/>
  <p:tag name="KSO_WM_UNIT_INDEX" val="1_5_1"/>
  <p:tag name="KSO_WM_UNIT_TYPE" val="l_h_a"/>
</p:tagLst>
</file>

<file path=ppt/tags/tag79.xml><?xml version="1.0" encoding="utf-8"?>
<p:tagLst xmlns:p="http://schemas.openxmlformats.org/presentationml/2006/main">
  <p:tag name="AS_UNIQUEID" val="6403"/>
  <p:tag name="KSO_WM_BEAUTIFY_FLAG" val="#fgm#"/>
  <p:tag name="KSO_WM_DIAGRAM_GROUP_CODE" val="1"/>
  <p:tag name="KSO_WM_UNIT_INDEX" val="1_5_1"/>
  <p:tag name="KSO_WM_UNIT_TYPE" val="l_h_f"/>
</p:tagLst>
</file>

<file path=ppt/tags/tag8.xml><?xml version="1.0" encoding="utf-8"?>
<p:tagLst xmlns:p="http://schemas.openxmlformats.org/presentationml/2006/main">
  <p:tag name="AS_UNIQUEID" val="63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6404"/>
  <p:tag name="KSO_WM_BEAUTIFY_FLAG" val="#fgm#"/>
  <p:tag name="KSO_WM_DIAGRAM_GROUP_CODE" val="1"/>
  <p:tag name="KSO_WM_UNIT_INDEX" val="1_6_1"/>
  <p:tag name="KSO_WM_UNIT_TYPE" val="l_h_a"/>
</p:tagLst>
</file>

<file path=ppt/tags/tag81.xml><?xml version="1.0" encoding="utf-8"?>
<p:tagLst xmlns:p="http://schemas.openxmlformats.org/presentationml/2006/main">
  <p:tag name="AS_UNIQUEID" val="6405"/>
  <p:tag name="KSO_WM_BEAUTIFY_FLAG" val="#fgm#"/>
  <p:tag name="KSO_WM_DIAGRAM_GROUP_CODE" val="1"/>
  <p:tag name="KSO_WM_UNIT_INDEX" val="1_6_1"/>
  <p:tag name="KSO_WM_UNIT_TYPE" val="l_h_f"/>
</p:tagLst>
</file>

<file path=ppt/tags/tag82.xml><?xml version="1.0" encoding="utf-8"?>
<p:tagLst xmlns:p="http://schemas.openxmlformats.org/presentationml/2006/main">
  <p:tag name="AS_UNIQUEID" val="6406"/>
</p:tagLst>
</file>

<file path=ppt/tags/tag83.xml><?xml version="1.0" encoding="utf-8"?>
<p:tagLst xmlns:p="http://schemas.openxmlformats.org/presentationml/2006/main">
  <p:tag name="AS_UNIQUEID" val="6407"/>
</p:tagLst>
</file>

<file path=ppt/tags/tag84.xml><?xml version="1.0" encoding="utf-8"?>
<p:tagLst xmlns:p="http://schemas.openxmlformats.org/presentationml/2006/main">
  <p:tag name="AS_UNIQUEID" val="6408"/>
</p:tagLst>
</file>

<file path=ppt/tags/tag85.xml><?xml version="1.0" encoding="utf-8"?>
<p:tagLst xmlns:p="http://schemas.openxmlformats.org/presentationml/2006/main">
  <p:tag name="AS_UNIQUEID" val="6862"/>
</p:tagLst>
</file>

<file path=ppt/tags/tag86.xml><?xml version="1.0" encoding="utf-8"?>
<p:tagLst xmlns:p="http://schemas.openxmlformats.org/presentationml/2006/main">
  <p:tag name="AS_UNIQUEID" val="6410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7.xml><?xml version="1.0" encoding="utf-8"?>
<p:tagLst xmlns:p="http://schemas.openxmlformats.org/presentationml/2006/main">
  <p:tag name="AS_UNIQUEID" val="641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8.xml><?xml version="1.0" encoding="utf-8"?>
<p:tagLst xmlns:p="http://schemas.openxmlformats.org/presentationml/2006/main">
  <p:tag name="AS_UNIQUEID" val="64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9.xml><?xml version="1.0" encoding="utf-8"?>
<p:tagLst xmlns:p="http://schemas.openxmlformats.org/presentationml/2006/main">
  <p:tag name="AS_UNIQUEID" val="6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9.xml><?xml version="1.0" encoding="utf-8"?>
<p:tagLst xmlns:p="http://schemas.openxmlformats.org/presentationml/2006/main">
  <p:tag name="AS_UNIQUEID" val="63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64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91.xml><?xml version="1.0" encoding="utf-8"?>
<p:tagLst xmlns:p="http://schemas.openxmlformats.org/presentationml/2006/main">
  <p:tag name="AS_UNIQUEID" val="6415"/>
</p:tagLst>
</file>

<file path=ppt/tags/tag92.xml><?xml version="1.0" encoding="utf-8"?>
<p:tagLst xmlns:p="http://schemas.openxmlformats.org/presentationml/2006/main">
  <p:tag name="AS_UNIQUEID" val="6849"/>
</p:tagLst>
</file>

<file path=ppt/tags/tag93.xml><?xml version="1.0" encoding="utf-8"?>
<p:tagLst xmlns:p="http://schemas.openxmlformats.org/presentationml/2006/main">
  <p:tag name="AS_UNIQUEID" val="6863"/>
</p:tagLst>
</file>

<file path=ppt/tags/tag9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5.xml><?xml version="1.0" encoding="utf-8"?>
<p:tagLst xmlns:p="http://schemas.openxmlformats.org/presentationml/2006/main">
  <p:tag name="AS_UNIQUEID" val="6864"/>
</p:tagLst>
</file>

<file path=ppt/tags/tag96.xml><?xml version="1.0" encoding="utf-8"?>
<p:tagLst xmlns:p="http://schemas.openxmlformats.org/presentationml/2006/main">
  <p:tag name="AS_UNIQUEID" val="6430"/>
</p:tagLst>
</file>

<file path=ppt/tags/tag97.xml><?xml version="1.0" encoding="utf-8"?>
<p:tagLst xmlns:p="http://schemas.openxmlformats.org/presentationml/2006/main">
  <p:tag name="AS_UNIQUEID" val="6431"/>
</p:tagLst>
</file>

<file path=ppt/tags/tag98.xml><?xml version="1.0" encoding="utf-8"?>
<p:tagLst xmlns:p="http://schemas.openxmlformats.org/presentationml/2006/main">
  <p:tag name="AS_UNIQUEID" val="6432"/>
</p:tagLst>
</file>

<file path=ppt/tags/tag99.xml><?xml version="1.0" encoding="utf-8"?>
<p:tagLst xmlns:p="http://schemas.openxmlformats.org/presentationml/2006/main">
  <p:tag name="AS_UNIQUEID" val="6433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144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微软雅黑</vt:lpstr>
      <vt:lpstr>Wingdings</vt:lpstr>
      <vt:lpstr>Calibri Light</vt:lpstr>
      <vt:lpstr>Calibri</vt:lpstr>
      <vt:lpstr>宋体</vt:lpstr>
      <vt:lpstr>思源黑体</vt:lpstr>
      <vt:lpstr>Courier New</vt:lpstr>
      <vt:lpstr>楷体</vt:lpstr>
      <vt:lpstr>方正姚体</vt:lpstr>
      <vt:lpstr>Times New Roman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2026-03-02T15:02:58Z</cp:lastPrinted>
  <dcterms:created xsi:type="dcterms:W3CDTF">2026-03-02T15:02:58Z</dcterms:created>
  <dcterms:modified xsi:type="dcterms:W3CDTF">2026-03-02T07:02:58Z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